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03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4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0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8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954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49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6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63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44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72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3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2A32-B789-408C-AAE2-CE8453C0E6F7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11DC-A5B4-4AC2-869E-14ABE991EA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52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7137" y="649705"/>
            <a:ext cx="8478252" cy="6657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7137" y="2342146"/>
            <a:ext cx="8478252" cy="802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ViewModel (no dependencies on Xamarin.Forms)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7137" y="4162926"/>
            <a:ext cx="8478252" cy="1098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296400" y="3144247"/>
            <a:ext cx="0" cy="10186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Sort 10"/>
          <p:cNvSpPr/>
          <p:nvPr/>
        </p:nvSpPr>
        <p:spPr>
          <a:xfrm>
            <a:off x="8967536" y="1315453"/>
            <a:ext cx="657727" cy="1018675"/>
          </a:xfrm>
          <a:prstGeom prst="flowChartSor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rrow: Right 11"/>
          <p:cNvSpPr/>
          <p:nvPr/>
        </p:nvSpPr>
        <p:spPr>
          <a:xfrm rot="5400000">
            <a:off x="2612672" y="1437594"/>
            <a:ext cx="878671" cy="8021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rrow: Right 12"/>
          <p:cNvSpPr/>
          <p:nvPr/>
        </p:nvSpPr>
        <p:spPr>
          <a:xfrm rot="5400000">
            <a:off x="2612672" y="3274412"/>
            <a:ext cx="878671" cy="8021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Box 14"/>
          <p:cNvSpPr txBox="1"/>
          <p:nvPr/>
        </p:nvSpPr>
        <p:spPr>
          <a:xfrm>
            <a:off x="3152337" y="14554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2337" y="32842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396" y="3509022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Events or observer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60213" y="1600025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data binding</a:t>
            </a:r>
          </a:p>
        </p:txBody>
      </p:sp>
      <p:sp>
        <p:nvSpPr>
          <p:cNvPr id="19" name="Arrow: Down 18"/>
          <p:cNvSpPr/>
          <p:nvPr/>
        </p:nvSpPr>
        <p:spPr>
          <a:xfrm>
            <a:off x="1267326" y="649705"/>
            <a:ext cx="417095" cy="4612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29519" y="2586425"/>
            <a:ext cx="78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knows</a:t>
            </a:r>
          </a:p>
        </p:txBody>
      </p:sp>
    </p:spTree>
    <p:extLst>
      <p:ext uri="{BB962C8B-B14F-4D97-AF65-F5344CB8AC3E}">
        <p14:creationId xmlns:p14="http://schemas.microsoft.com/office/powerpoint/2010/main" val="27518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MVVM and other patterns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1323473" y="1933074"/>
            <a:ext cx="2253916" cy="85023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Dependency Injection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4030580" y="1933074"/>
            <a:ext cx="2253916" cy="85023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Factory and Singleton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6737688" y="1933074"/>
            <a:ext cx="2253916" cy="85023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Command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323473" y="3272590"/>
            <a:ext cx="2253916" cy="850231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Navigation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4030580" y="3272590"/>
            <a:ext cx="2253916" cy="850231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Alerts + Prompts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6737688" y="3272590"/>
            <a:ext cx="2253916" cy="850231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Messages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65899" y="3360818"/>
            <a:ext cx="641685" cy="41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Publisher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39667" y="4573752"/>
            <a:ext cx="641685" cy="41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Subscriber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88382" y="4573752"/>
            <a:ext cx="641685" cy="41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Subscriber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12974" y="3967285"/>
            <a:ext cx="1347536" cy="417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MessagingCenter</a:t>
            </a:r>
          </a:p>
        </p:txBody>
      </p:sp>
      <p:cxnSp>
        <p:nvCxnSpPr>
          <p:cNvPr id="15" name="Straight Arrow Connector 14"/>
          <p:cNvCxnSpPr>
            <a:stCxn id="10" idx="2"/>
            <a:endCxn id="13" idx="0"/>
          </p:cNvCxnSpPr>
          <p:nvPr/>
        </p:nvCxnSpPr>
        <p:spPr>
          <a:xfrm>
            <a:off x="10186742" y="3777912"/>
            <a:ext cx="0" cy="189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609224" y="4384379"/>
            <a:ext cx="0" cy="189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764258" y="4384379"/>
            <a:ext cx="0" cy="189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79836" y="2253916"/>
            <a:ext cx="1074826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Command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9156039" y="1165308"/>
            <a:ext cx="842211" cy="4892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</a:t>
            </a:r>
          </a:p>
        </p:txBody>
      </p:sp>
      <p:sp>
        <p:nvSpPr>
          <p:cNvPr id="21" name="Arrow: Down 20"/>
          <p:cNvSpPr/>
          <p:nvPr/>
        </p:nvSpPr>
        <p:spPr>
          <a:xfrm>
            <a:off x="9476879" y="1747712"/>
            <a:ext cx="280739" cy="44917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Lightning Bolt 21"/>
          <p:cNvSpPr/>
          <p:nvPr/>
        </p:nvSpPr>
        <p:spPr>
          <a:xfrm rot="5400000">
            <a:off x="9846451" y="1287106"/>
            <a:ext cx="529393" cy="5201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Straight Connector 23"/>
          <p:cNvCxnSpPr>
            <a:stCxn id="19" idx="2"/>
          </p:cNvCxnSpPr>
          <p:nvPr/>
        </p:nvCxnSpPr>
        <p:spPr>
          <a:xfrm flipH="1">
            <a:off x="9617248" y="2679032"/>
            <a:ext cx="1" cy="38501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77144" y="2622004"/>
            <a:ext cx="97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CanExecute?</a:t>
            </a:r>
          </a:p>
          <a:p>
            <a:r>
              <a:rPr lang="de-CH" sz="1200" dirty="0"/>
              <a:t>Execute(...)</a:t>
            </a:r>
          </a:p>
        </p:txBody>
      </p:sp>
    </p:spTree>
    <p:extLst>
      <p:ext uri="{BB962C8B-B14F-4D97-AF65-F5344CB8AC3E}">
        <p14:creationId xmlns:p14="http://schemas.microsoft.com/office/powerpoint/2010/main" val="369111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062A20BB-159D-4AF0-91C7-17802D10B1A4}"/>
              </a:ext>
            </a:extLst>
          </p:cNvPr>
          <p:cNvSpPr/>
          <p:nvPr/>
        </p:nvSpPr>
        <p:spPr>
          <a:xfrm>
            <a:off x="3737809" y="3756732"/>
            <a:ext cx="2358190" cy="5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Logic</a:t>
            </a:r>
            <a:r>
              <a:rPr lang="de-DE" dirty="0"/>
              <a:t> (</a:t>
            </a:r>
            <a:r>
              <a:rPr lang="de-DE" dirty="0" err="1"/>
              <a:t>calculations</a:t>
            </a:r>
            <a:r>
              <a:rPr lang="de-DE" dirty="0"/>
              <a:t> and </a:t>
            </a:r>
            <a:r>
              <a:rPr lang="de-DE" dirty="0" err="1"/>
              <a:t>stuff</a:t>
            </a:r>
            <a:r>
              <a:rPr lang="de-DE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Layers and MVVM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7811" y="1371600"/>
            <a:ext cx="7499683" cy="74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7810" y="2644450"/>
            <a:ext cx="7499683" cy="919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/>
              <a:t>ViewModel</a:t>
            </a:r>
            <a:endParaRPr lang="de-CH" dirty="0"/>
          </a:p>
          <a:p>
            <a:r>
              <a:rPr lang="de-CH" sz="1400" dirty="0"/>
              <a:t>-</a:t>
            </a:r>
            <a:r>
              <a:rPr lang="de-CH" sz="1400" dirty="0" err="1"/>
              <a:t>Fetches</a:t>
            </a:r>
            <a:r>
              <a:rPr lang="de-CH" sz="1400" dirty="0"/>
              <a:t> Data</a:t>
            </a:r>
          </a:p>
          <a:p>
            <a:r>
              <a:rPr lang="de-CH" sz="1400" dirty="0"/>
              <a:t>- </a:t>
            </a:r>
            <a:r>
              <a:rPr lang="de-CH" sz="1400" dirty="0" err="1"/>
              <a:t>Prepares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data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5888" y="3756732"/>
            <a:ext cx="5071606" cy="993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/>
              <a:t>Model (Domain </a:t>
            </a:r>
            <a:r>
              <a:rPr lang="de-CH" dirty="0" err="1"/>
              <a:t>Object</a:t>
            </a:r>
            <a:r>
              <a:rPr lang="de-CH" dirty="0"/>
              <a:t>)</a:t>
            </a:r>
          </a:p>
          <a:p>
            <a:r>
              <a:rPr lang="de-CH" sz="1400" dirty="0"/>
              <a:t>- </a:t>
            </a:r>
            <a:r>
              <a:rPr lang="de-CH" sz="1400" dirty="0" err="1"/>
              <a:t>Might</a:t>
            </a:r>
            <a:r>
              <a:rPr lang="de-CH" sz="1400" dirty="0"/>
              <a:t> </a:t>
            </a:r>
            <a:r>
              <a:rPr lang="de-CH" sz="1400" dirty="0" err="1"/>
              <a:t>contain</a:t>
            </a:r>
            <a:r>
              <a:rPr lang="de-CH" sz="1400" dirty="0"/>
              <a:t> </a:t>
            </a:r>
            <a:r>
              <a:rPr lang="de-CH" sz="1400" dirty="0" err="1"/>
              <a:t>validation</a:t>
            </a:r>
            <a:endParaRPr lang="de-CH" sz="14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81789" y="3236679"/>
            <a:ext cx="108284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4611" y="1947178"/>
            <a:ext cx="403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UI Layer /</a:t>
            </a:r>
          </a:p>
          <a:p>
            <a:r>
              <a:rPr lang="de-CH" dirty="0" err="1"/>
              <a:t>Application</a:t>
            </a:r>
            <a:r>
              <a:rPr lang="de-CH" dirty="0"/>
              <a:t> Layer (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stuff</a:t>
            </a:r>
            <a:r>
              <a:rPr lang="de-CH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4611" y="3844020"/>
            <a:ext cx="207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Business Logic Layer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7006389" y="5398167"/>
            <a:ext cx="962526" cy="129941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25642" y="4447303"/>
            <a:ext cx="108284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4611" y="5847348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Data Layer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65887" y="4750076"/>
            <a:ext cx="5071605" cy="25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Repositories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5642" y="5101209"/>
            <a:ext cx="108284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4611" y="4531788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Data Access Layer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6B63BB6-C183-4A8F-8435-8871E40CDFF0}"/>
              </a:ext>
            </a:extLst>
          </p:cNvPr>
          <p:cNvCxnSpPr>
            <a:cxnSpLocks/>
          </p:cNvCxnSpPr>
          <p:nvPr/>
        </p:nvCxnSpPr>
        <p:spPr>
          <a:xfrm>
            <a:off x="9296400" y="3563723"/>
            <a:ext cx="0" cy="1186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E28B4E9-84E6-4218-BE53-7177CE530021}"/>
              </a:ext>
            </a:extLst>
          </p:cNvPr>
          <p:cNvSpPr txBox="1"/>
          <p:nvPr/>
        </p:nvSpPr>
        <p:spPr>
          <a:xfrm>
            <a:off x="9404647" y="3844020"/>
            <a:ext cx="78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uses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9E08B14-1B44-4A1E-B68B-645EF5DD5D7C}"/>
              </a:ext>
            </a:extLst>
          </p:cNvPr>
          <p:cNvCxnSpPr>
            <a:stCxn id="13" idx="1"/>
          </p:cNvCxnSpPr>
          <p:nvPr/>
        </p:nvCxnSpPr>
        <p:spPr>
          <a:xfrm flipV="1">
            <a:off x="7487652" y="5003061"/>
            <a:ext cx="3717" cy="39510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40956BA-6A0A-4327-96E5-296620DEB863}"/>
              </a:ext>
            </a:extLst>
          </p:cNvPr>
          <p:cNvSpPr txBox="1"/>
          <p:nvPr/>
        </p:nvSpPr>
        <p:spPr>
          <a:xfrm>
            <a:off x="8744709" y="6197660"/>
            <a:ext cx="2765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more</a:t>
            </a:r>
            <a:r>
              <a:rPr lang="de-DE" sz="1100" dirty="0"/>
              <a:t> </a:t>
            </a:r>
            <a:r>
              <a:rPr lang="de-DE" sz="1100" dirty="0" err="1"/>
              <a:t>info</a:t>
            </a:r>
            <a:r>
              <a:rPr lang="de-DE" sz="1100" dirty="0"/>
              <a:t>:</a:t>
            </a:r>
          </a:p>
          <a:p>
            <a:r>
              <a:rPr lang="de-DE" sz="1100" dirty="0"/>
              <a:t>http://kkatai.wikidot.com/the-mvvm-pattern</a:t>
            </a:r>
          </a:p>
        </p:txBody>
      </p:sp>
    </p:spTree>
    <p:extLst>
      <p:ext uri="{BB962C8B-B14F-4D97-AF65-F5344CB8AC3E}">
        <p14:creationId xmlns:p14="http://schemas.microsoft.com/office/powerpoint/2010/main" val="14160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41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MVVM and other patterns</vt:lpstr>
      <vt:lpstr>Layers and MVVM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Gramatica</dc:creator>
  <cp:lastModifiedBy>angelo.gramatica@hotmail.com</cp:lastModifiedBy>
  <cp:revision>18</cp:revision>
  <dcterms:created xsi:type="dcterms:W3CDTF">2019-01-17T18:53:02Z</dcterms:created>
  <dcterms:modified xsi:type="dcterms:W3CDTF">2019-01-20T22:13:17Z</dcterms:modified>
</cp:coreProperties>
</file>