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Valores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Mercado</c:v>
                </c:pt>
                <c:pt idx="1">
                  <c:v>Bar</c:v>
                </c:pt>
                <c:pt idx="2">
                  <c:v>Carro</c:v>
                </c:pt>
                <c:pt idx="3">
                  <c:v>Restaurante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1075</c:v>
                </c:pt>
                <c:pt idx="1">
                  <c:v>360</c:v>
                </c:pt>
                <c:pt idx="2">
                  <c:v>560</c:v>
                </c:pt>
                <c:pt idx="3">
                  <c:v>60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0" y="3200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Angelo Queiroz</a:t>
            </a:r>
          </a:p>
          <a:p/>
          <a:p/>
          <a:p>
            <a:pPr algn="r">
              <a:defRPr sz="2800">
                <a:solidFill>
                  <a:srgbClr val="FFFFFF"/>
                </a:solidFill>
              </a:defRPr>
            </a:pPr>
            <a:r>
              <a:t>09.03.2023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-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66FF"/>
                </a:solidFill>
              </a:defRPr>
            </a:pPr>
            <a:r>
              <a:t>Gastos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" y="5029200"/>
            <a:ext cx="15544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 b="0">
                <a:solidFill>
                  <a:srgbClr val="0066FF"/>
                </a:solidFill>
              </a:defRPr>
            </a:pPr>
            <a:r>
              <a:t>Total</a:t>
            </a: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t>R$:2055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5029200"/>
            <a:ext cx="30175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 b="0">
                <a:solidFill>
                  <a:srgbClr val="0066FF"/>
                </a:solidFill>
              </a:defRPr>
            </a:pPr>
            <a:r>
              <a:t>Período</a:t>
            </a:r>
          </a:p>
          <a:p>
            <a:pPr algn="ctr">
              <a:defRPr sz="1800" b="0">
                <a:solidFill>
                  <a:srgbClr val="000000"/>
                </a:solidFill>
              </a:defRPr>
            </a:pPr>
            <a:r>
              <a:t>01/03/2023 - 08/03/2023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5029200"/>
            <a:ext cx="493776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 b="0">
                <a:solidFill>
                  <a:srgbClr val="0066FF"/>
                </a:solidFill>
              </a:defRPr>
            </a:pPr>
            <a:r>
              <a:t>Maior gasto</a:t>
            </a:r>
          </a:p>
          <a:p>
            <a:pPr algn="ctr">
              <a:defRPr sz="1800" b="0">
                <a:solidFill>
                  <a:srgbClr val="000000"/>
                </a:solidFill>
              </a:defRPr>
            </a:pPr>
            <a:r>
              <a:t>Mercado - 1075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914400" y="914400"/>
          <a:ext cx="68580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