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0" r:id="rId3"/>
    <p:sldId id="259" r:id="rId4"/>
    <p:sldId id="258" r:id="rId5"/>
    <p:sldId id="257" r:id="rId6"/>
    <p:sldId id="262" r:id="rId7"/>
    <p:sldId id="274" r:id="rId8"/>
    <p:sldId id="265" r:id="rId9"/>
    <p:sldId id="266" r:id="rId10"/>
    <p:sldId id="268" r:id="rId11"/>
    <p:sldId id="273" r:id="rId12"/>
    <p:sldId id="267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7C06-D29B-4997-A5C0-BFCEDF73DA20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FC86-B731-41B1-B16B-EB955EF9EC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36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A1A35-CC86-E479-2CC3-65CA78679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C3B372-5A10-CF72-D06E-DAA05905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C32B3-D270-DC60-A641-F6A31475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6D794-947E-64A4-302E-1A20BE3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E98D32-9E24-110A-4EC2-85A70229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7552D-9C3C-050B-D8AE-D30D41D9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12820C-D972-FE9A-FA95-6EA3C3C2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BC0D97-A5D6-B78E-D1D3-2E85DAFE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FE1BF0-C9CC-B8E4-5380-5702BEC9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EC47E8-2205-F05F-61C9-96130F1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71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AF66E9-7249-6E62-BEF5-D7C77CD5F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5B2B7D-27DE-A0F8-6ADD-672593F4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ED09E8-17E8-297A-C10A-4B36C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5F042-6FE4-25F2-36B6-E4C37FF2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FECB1B-4C24-0918-E93B-D049B3AB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4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CBF2A-8667-877A-BFF5-3E18D739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8A44F-4429-8939-CBE8-BB7C9ADC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0FF02-E691-0450-32E7-69A5CFF9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5B2E89-AFEC-F4B4-8055-2B97CE2B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BA34-8C4F-A760-131C-7761E772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4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008D3-1210-8E49-7BF9-DDAC2A4F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9E1F61-3CAE-7D55-AADE-6A6840FD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474B6F-4583-A2F4-C0E1-85A2886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6CB2B4-FF4A-ABB1-5E34-304F7EBD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F528DC-ED53-AD9E-E7D6-A5DEF3EF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2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A8E1-1A28-B3AE-EC68-C9EAB155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A21F0C-DD31-4CA7-28AD-EBEF0454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E15D0C-D2B0-0203-5293-B39C1E0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74FC-F008-7ADB-7003-261410CB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5ED6DC-ED06-5989-E802-E2E072E5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DF28D6-1FBB-C969-38C1-74324486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1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C1D26-BE21-E94B-D34D-DE78F88C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B34B33-2511-E139-7FA6-8BEAB29A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11C942-00E7-4762-3C59-4461CFDFC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0674C1-05C9-FEDB-EDD6-C74FDD8E6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4A725B-9F6A-C3FA-21A6-6C2C6BA4B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B130231-39A1-8A97-FDCA-F047A529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0E66073-E723-A7D5-2183-382843C2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828820-3653-714E-3443-143C8D1C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4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3F41A-0317-330A-C0BA-9E942854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4774AD-A496-D96B-5D78-4236BE6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48F5D1-90B5-5F9D-5645-D20142C1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53159D-407B-7DCA-D082-4F3ABEE3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5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AC2168-415D-2D8B-E688-A9F0DBB3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F8C67E-536F-523A-80FF-6AD7025B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2DB95C-49B5-1410-CAF9-75F9341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5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17A21-BF8E-27D2-36F4-91BF59CF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0E8EFB-3922-43DD-06A8-10031CDA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EA9518-9676-BAE7-2374-0AB8FAA76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55AA81-FF86-A944-5C4F-DB5D00D6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E52E78-AE11-E55F-EC9B-0126460F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FB247-68CF-BFC3-35A3-9B60CB1C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3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6A0EE-A78B-CC41-4410-3A2F75C4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74CDF-50CC-518C-682A-5E5D44EFA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4BF09F-708E-B4D8-DCA6-5BD7DB65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E91E3-8690-93DF-999A-C46C66AD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646D7-CB9D-9A92-6A87-CB6DDCFE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93F24C-F1B8-9EF4-DB63-478245E6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7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8232E9-801F-630E-E50D-6658048C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7D0501-75EF-B249-663C-E92B13AC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CA0F27-F68A-47FD-C8C3-5E9587E1E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C035-396F-4880-87F6-2A50FCB3A03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7ECEFD-C186-7172-9F43-BBDEBB61D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1CF72-C356-99D3-96D1-C52C9F62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A156-EBE4-4DED-90A4-1300FD5E8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51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B732D-F745-3917-5A49-16262DCF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993" y="2766218"/>
            <a:ext cx="5292013" cy="1325563"/>
          </a:xfrm>
        </p:spPr>
        <p:txBody>
          <a:bodyPr/>
          <a:lstStyle/>
          <a:p>
            <a:r>
              <a:rPr lang="it-IT" dirty="0"/>
              <a:t>CABLE MANAGEMENT</a:t>
            </a:r>
          </a:p>
        </p:txBody>
      </p:sp>
    </p:spTree>
    <p:extLst>
      <p:ext uri="{BB962C8B-B14F-4D97-AF65-F5344CB8AC3E}">
        <p14:creationId xmlns:p14="http://schemas.microsoft.com/office/powerpoint/2010/main" val="216773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0AB2E-55D9-A540-D29A-EC3A5607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THRUSTER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06502-3732-953D-5A39-B54E7D25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questo caso perdiamo due possibili uscite dei tubi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F27530-ABF3-D6A5-3FEB-D901024C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430"/>
            <a:ext cx="9363075" cy="43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0AB2E-55D9-A540-D29A-EC3A5607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THRUSTER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06502-3732-953D-5A39-B54E7D25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Possibili Configurazioni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FE10BC8-C080-FB97-9902-FB00BEA0BEC5}"/>
              </a:ext>
            </a:extLst>
          </p:cNvPr>
          <p:cNvSpPr txBox="1"/>
          <p:nvPr/>
        </p:nvSpPr>
        <p:spPr>
          <a:xfrm>
            <a:off x="5962184" y="5592188"/>
            <a:ext cx="574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 LIBERANO I FORI PER POWER+ E POWER- CHE POSSONO ESSERE</a:t>
            </a:r>
          </a:p>
          <a:p>
            <a:r>
              <a:rPr lang="it-IT" sz="1600" dirty="0"/>
              <a:t>USATI PER I THRUSTER AGGIUNTIVI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1EA8D2-7614-6D60-778B-0343236A9E1C}"/>
              </a:ext>
            </a:extLst>
          </p:cNvPr>
          <p:cNvSpPr/>
          <p:nvPr/>
        </p:nvSpPr>
        <p:spPr>
          <a:xfrm>
            <a:off x="7969821" y="2764438"/>
            <a:ext cx="1955800" cy="114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969C8-403F-2E45-2D04-D9FF027715C7}"/>
              </a:ext>
            </a:extLst>
          </p:cNvPr>
          <p:cNvSpPr txBox="1"/>
          <p:nvPr/>
        </p:nvSpPr>
        <p:spPr>
          <a:xfrm>
            <a:off x="274235" y="5592188"/>
            <a:ext cx="574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SE ABBIAMO DUE FORI IN PIÙ NEL VANO BATTERIA FACCIAMO QUI LA DIVISIONE DELLE CORRENTI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0A4FF5A-F82E-6905-0C82-804E4ED2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0" y="2711497"/>
            <a:ext cx="3989415" cy="2579593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30D9D4D6-DB77-187E-87D5-9E33DCD88FF4}"/>
              </a:ext>
            </a:extLst>
          </p:cNvPr>
          <p:cNvSpPr/>
          <p:nvPr/>
        </p:nvSpPr>
        <p:spPr>
          <a:xfrm>
            <a:off x="2119969" y="4648200"/>
            <a:ext cx="245533" cy="2624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95C365A-E34B-D318-EE38-2699CAA899D3}"/>
              </a:ext>
            </a:extLst>
          </p:cNvPr>
          <p:cNvSpPr/>
          <p:nvPr/>
        </p:nvSpPr>
        <p:spPr>
          <a:xfrm>
            <a:off x="2781406" y="4642115"/>
            <a:ext cx="245533" cy="2624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5578042-AA8A-42DE-C921-4F138FFF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4512"/>
            <a:ext cx="5396350" cy="28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7D628-52C0-5875-4954-01ED9581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BATTERIE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9F12B-5A4E-3F7D-0725-ED536912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43"/>
            <a:ext cx="10515600" cy="4351338"/>
          </a:xfrm>
        </p:spPr>
        <p:txBody>
          <a:bodyPr/>
          <a:lstStyle/>
          <a:p>
            <a:r>
              <a:rPr lang="it-IT" dirty="0"/>
              <a:t>Batterie 15.6 Ah, consigliate Blue </a:t>
            </a:r>
            <a:r>
              <a:rPr lang="it-IT" dirty="0" err="1"/>
              <a:t>Robotics</a:t>
            </a:r>
            <a:r>
              <a:rPr lang="it-IT" dirty="0"/>
              <a:t>, considerando alti consumi energetici di due schede + peso aggiuntivo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BF41FF-27F8-B7BB-E7F5-F2CA3203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93379"/>
            <a:ext cx="10591800" cy="44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CC4CD-0B1F-C096-5EA6-18FDC839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BUCK CONVERTER</a:t>
            </a:r>
          </a:p>
        </p:txBody>
      </p:sp>
      <p:pic>
        <p:nvPicPr>
          <p:cNvPr id="2050" name="Picture 2" descr="Modulo convertitore buck regolabile step-down 600 W 25 A DC-DC DC da 12 V-75 V a 5 V24V48 V - Foto 2 di 11">
            <a:extLst>
              <a:ext uri="{FF2B5EF4-FFF2-40B4-BE49-F238E27FC236}">
                <a16:creationId xmlns:a16="http://schemas.microsoft.com/office/drawing/2014/main" id="{8FAB60DE-5BAF-0F27-5F74-1B3C64FF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6" y="1690688"/>
            <a:ext cx="4993433" cy="49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FEF020-8AD9-44EB-AFBE-DF98CFC46318}"/>
              </a:ext>
            </a:extLst>
          </p:cNvPr>
          <p:cNvSpPr txBox="1"/>
          <p:nvPr/>
        </p:nvSpPr>
        <p:spPr>
          <a:xfrm>
            <a:off x="7511143" y="1690688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mandare i 5V in ingresso alla NVIDIA</a:t>
            </a:r>
          </a:p>
        </p:txBody>
      </p:sp>
    </p:spTree>
    <p:extLst>
      <p:ext uri="{BB962C8B-B14F-4D97-AF65-F5344CB8AC3E}">
        <p14:creationId xmlns:p14="http://schemas.microsoft.com/office/powerpoint/2010/main" val="219828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ABBFD9-5E70-54A5-EA49-675F9D35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738907"/>
            <a:ext cx="8169348" cy="538018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446BAF1-D20A-08D2-1E50-9A9AEF503EE1}"/>
              </a:ext>
            </a:extLst>
          </p:cNvPr>
          <p:cNvSpPr txBox="1"/>
          <p:nvPr/>
        </p:nvSpPr>
        <p:spPr>
          <a:xfrm>
            <a:off x="148605" y="2247318"/>
            <a:ext cx="20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FORI DISPONIBILI: 4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32A052-8216-5C47-7789-B8117ED42C65}"/>
              </a:ext>
            </a:extLst>
          </p:cNvPr>
          <p:cNvSpPr txBox="1"/>
          <p:nvPr/>
        </p:nvSpPr>
        <p:spPr>
          <a:xfrm>
            <a:off x="242596" y="447869"/>
            <a:ext cx="99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CILINDRO SUPERIORE – CONFIGURAZIONE DI PARTENZA</a:t>
            </a:r>
          </a:p>
        </p:txBody>
      </p:sp>
      <p:sp>
        <p:nvSpPr>
          <p:cNvPr id="15" name="Segno di moltiplicazione 14">
            <a:extLst>
              <a:ext uri="{FF2B5EF4-FFF2-40B4-BE49-F238E27FC236}">
                <a16:creationId xmlns:a16="http://schemas.microsoft.com/office/drawing/2014/main" id="{62B291A1-3F2E-E4B3-C315-DCA8EA6D740B}"/>
              </a:ext>
            </a:extLst>
          </p:cNvPr>
          <p:cNvSpPr/>
          <p:nvPr/>
        </p:nvSpPr>
        <p:spPr>
          <a:xfrm>
            <a:off x="6397299" y="3024551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F965CB9-110B-BB9E-2CE1-54F6FD3BDC38}"/>
              </a:ext>
            </a:extLst>
          </p:cNvPr>
          <p:cNvCxnSpPr/>
          <p:nvPr/>
        </p:nvCxnSpPr>
        <p:spPr>
          <a:xfrm flipH="1">
            <a:off x="7013312" y="1631610"/>
            <a:ext cx="3023118" cy="1586204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F130C7-7ECC-76C3-4B41-BD45365EA4D4}"/>
              </a:ext>
            </a:extLst>
          </p:cNvPr>
          <p:cNvSpPr txBox="1"/>
          <p:nvPr/>
        </p:nvSpPr>
        <p:spPr>
          <a:xfrm>
            <a:off x="10158704" y="1346047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360</a:t>
            </a:r>
          </a:p>
        </p:txBody>
      </p:sp>
      <p:sp>
        <p:nvSpPr>
          <p:cNvPr id="27" name="Segno di moltiplicazione 26">
            <a:extLst>
              <a:ext uri="{FF2B5EF4-FFF2-40B4-BE49-F238E27FC236}">
                <a16:creationId xmlns:a16="http://schemas.microsoft.com/office/drawing/2014/main" id="{21CAF3A9-A52C-F981-AE65-ABEDE3996A86}"/>
              </a:ext>
            </a:extLst>
          </p:cNvPr>
          <p:cNvSpPr/>
          <p:nvPr/>
        </p:nvSpPr>
        <p:spPr>
          <a:xfrm>
            <a:off x="5978974" y="3666158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D7EF332-D4CB-4FDD-7C6B-175D53BAA7C7}"/>
              </a:ext>
            </a:extLst>
          </p:cNvPr>
          <p:cNvCxnSpPr>
            <a:cxnSpLocks/>
          </p:cNvCxnSpPr>
          <p:nvPr/>
        </p:nvCxnSpPr>
        <p:spPr>
          <a:xfrm flipH="1" flipV="1">
            <a:off x="6605244" y="4411840"/>
            <a:ext cx="1481088" cy="1478866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9CC6D5E-BA5D-552D-15AC-9EC36C8AA7BD}"/>
              </a:ext>
            </a:extLst>
          </p:cNvPr>
          <p:cNvSpPr txBox="1"/>
          <p:nvPr/>
        </p:nvSpPr>
        <p:spPr>
          <a:xfrm>
            <a:off x="8086332" y="5890706"/>
            <a:ext cx="20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PROFONDIMETRO</a:t>
            </a:r>
          </a:p>
        </p:txBody>
      </p:sp>
    </p:spTree>
    <p:extLst>
      <p:ext uri="{BB962C8B-B14F-4D97-AF65-F5344CB8AC3E}">
        <p14:creationId xmlns:p14="http://schemas.microsoft.com/office/powerpoint/2010/main" val="88926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ABBFD9-5E70-54A5-EA49-675F9D35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738907"/>
            <a:ext cx="8169348" cy="5380186"/>
          </a:xfrm>
          <a:prstGeom prst="rect">
            <a:avLst/>
          </a:prstGeom>
        </p:spPr>
      </p:pic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8130D079-8C7B-D8A9-D874-F0FE2061D2CA}"/>
              </a:ext>
            </a:extLst>
          </p:cNvPr>
          <p:cNvSpPr/>
          <p:nvPr/>
        </p:nvSpPr>
        <p:spPr>
          <a:xfrm>
            <a:off x="6358132" y="2957512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011A35F-CA50-EA97-F096-064DCD9FDA8E}"/>
              </a:ext>
            </a:extLst>
          </p:cNvPr>
          <p:cNvCxnSpPr/>
          <p:nvPr/>
        </p:nvCxnSpPr>
        <p:spPr>
          <a:xfrm flipH="1">
            <a:off x="7035282" y="1763486"/>
            <a:ext cx="3023118" cy="1586204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745BBA8-4AB2-3CD3-0CAD-498E2359C502}"/>
              </a:ext>
            </a:extLst>
          </p:cNvPr>
          <p:cNvSpPr txBox="1"/>
          <p:nvPr/>
        </p:nvSpPr>
        <p:spPr>
          <a:xfrm>
            <a:off x="10180674" y="1477923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PING 360</a:t>
            </a:r>
          </a:p>
        </p:txBody>
      </p:sp>
      <p:sp>
        <p:nvSpPr>
          <p:cNvPr id="13" name="Segno di moltiplicazione 12">
            <a:extLst>
              <a:ext uri="{FF2B5EF4-FFF2-40B4-BE49-F238E27FC236}">
                <a16:creationId xmlns:a16="http://schemas.microsoft.com/office/drawing/2014/main" id="{9B66D743-89D1-83F0-BCA9-A2BF0F6B6F1F}"/>
              </a:ext>
            </a:extLst>
          </p:cNvPr>
          <p:cNvSpPr/>
          <p:nvPr/>
        </p:nvSpPr>
        <p:spPr>
          <a:xfrm>
            <a:off x="6000944" y="3662362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82D5DB4-6A5F-1D74-CFE0-002B7DBA9044}"/>
              </a:ext>
            </a:extLst>
          </p:cNvPr>
          <p:cNvCxnSpPr>
            <a:cxnSpLocks/>
          </p:cNvCxnSpPr>
          <p:nvPr/>
        </p:nvCxnSpPr>
        <p:spPr>
          <a:xfrm flipH="1" flipV="1">
            <a:off x="6627214" y="4543716"/>
            <a:ext cx="1481088" cy="1478866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B7403FA-E4A4-6460-C92A-29CD9F9803B9}"/>
              </a:ext>
            </a:extLst>
          </p:cNvPr>
          <p:cNvSpPr txBox="1"/>
          <p:nvPr/>
        </p:nvSpPr>
        <p:spPr>
          <a:xfrm>
            <a:off x="8108302" y="6022582"/>
            <a:ext cx="20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PROFONDIMETRO</a:t>
            </a:r>
          </a:p>
        </p:txBody>
      </p:sp>
      <p:sp>
        <p:nvSpPr>
          <p:cNvPr id="17" name="Segno di moltiplicazione 16">
            <a:extLst>
              <a:ext uri="{FF2B5EF4-FFF2-40B4-BE49-F238E27FC236}">
                <a16:creationId xmlns:a16="http://schemas.microsoft.com/office/drawing/2014/main" id="{0D36F14E-7A74-1F48-12F5-275F09D1299E}"/>
              </a:ext>
            </a:extLst>
          </p:cNvPr>
          <p:cNvSpPr/>
          <p:nvPr/>
        </p:nvSpPr>
        <p:spPr>
          <a:xfrm>
            <a:off x="5237221" y="3662362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9EE807-BB03-8670-1784-78A768C7CDA7}"/>
              </a:ext>
            </a:extLst>
          </p:cNvPr>
          <p:cNvCxnSpPr>
            <a:cxnSpLocks/>
          </p:cNvCxnSpPr>
          <p:nvPr/>
        </p:nvCxnSpPr>
        <p:spPr>
          <a:xfrm flipV="1">
            <a:off x="3527725" y="4480424"/>
            <a:ext cx="1720964" cy="1233158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C8730C-11A7-1E1B-5CE1-B8F739FEB48D}"/>
              </a:ext>
            </a:extLst>
          </p:cNvPr>
          <p:cNvSpPr txBox="1"/>
          <p:nvPr/>
        </p:nvSpPr>
        <p:spPr>
          <a:xfrm>
            <a:off x="3047513" y="5767850"/>
            <a:ext cx="20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GPS</a:t>
            </a:r>
          </a:p>
        </p:txBody>
      </p:sp>
      <p:sp>
        <p:nvSpPr>
          <p:cNvPr id="22" name="Segno di moltiplicazione 21">
            <a:extLst>
              <a:ext uri="{FF2B5EF4-FFF2-40B4-BE49-F238E27FC236}">
                <a16:creationId xmlns:a16="http://schemas.microsoft.com/office/drawing/2014/main" id="{6ADD09DA-0A9E-CCF2-A741-FE8C5ED962A2}"/>
              </a:ext>
            </a:extLst>
          </p:cNvPr>
          <p:cNvSpPr/>
          <p:nvPr/>
        </p:nvSpPr>
        <p:spPr>
          <a:xfrm>
            <a:off x="5980415" y="2213203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9AAF47C-ACE8-B01D-F70C-3647E486575A}"/>
              </a:ext>
            </a:extLst>
          </p:cNvPr>
          <p:cNvCxnSpPr/>
          <p:nvPr/>
        </p:nvCxnSpPr>
        <p:spPr>
          <a:xfrm flipH="1">
            <a:off x="6596743" y="906912"/>
            <a:ext cx="3023118" cy="1586204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ECBBA37-A9EB-3E9C-E0ED-1C7E3C1F2852}"/>
              </a:ext>
            </a:extLst>
          </p:cNvPr>
          <p:cNvSpPr txBox="1"/>
          <p:nvPr/>
        </p:nvSpPr>
        <p:spPr>
          <a:xfrm>
            <a:off x="9704813" y="466086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ETHERNET SWITCH OUT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7A5AD216-6A4E-0FA5-DEB1-08B23EEE5C8A}"/>
              </a:ext>
            </a:extLst>
          </p:cNvPr>
          <p:cNvSpPr/>
          <p:nvPr/>
        </p:nvSpPr>
        <p:spPr>
          <a:xfrm>
            <a:off x="7087355" y="3323351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BF0F2A1-B06F-A047-1F52-FE96FC312494}"/>
              </a:ext>
            </a:extLst>
          </p:cNvPr>
          <p:cNvCxnSpPr>
            <a:cxnSpLocks/>
          </p:cNvCxnSpPr>
          <p:nvPr/>
        </p:nvCxnSpPr>
        <p:spPr>
          <a:xfrm flipH="1">
            <a:off x="7854048" y="3785309"/>
            <a:ext cx="2004539" cy="9244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5144ECA-92BA-A156-591A-6A5355CC99DD}"/>
              </a:ext>
            </a:extLst>
          </p:cNvPr>
          <p:cNvSpPr txBox="1"/>
          <p:nvPr/>
        </p:nvSpPr>
        <p:spPr>
          <a:xfrm>
            <a:off x="9910905" y="3332888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POWER-  </a:t>
            </a:r>
          </a:p>
          <a:p>
            <a:r>
              <a:rPr lang="it-IT" dirty="0"/>
              <a:t>PER CILINDRO </a:t>
            </a:r>
          </a:p>
          <a:p>
            <a:r>
              <a:rPr lang="it-IT" dirty="0"/>
              <a:t>INFERIORE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6882B4-0DE8-F172-1A8D-41A0A97BBFF7}"/>
              </a:ext>
            </a:extLst>
          </p:cNvPr>
          <p:cNvSpPr txBox="1"/>
          <p:nvPr/>
        </p:nvSpPr>
        <p:spPr>
          <a:xfrm>
            <a:off x="242596" y="447869"/>
            <a:ext cx="99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CILINDRO SUPERIORE – CONFIGURAZIONE PERSONALIZZATA</a:t>
            </a:r>
          </a:p>
        </p:txBody>
      </p:sp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095DCD85-D282-0690-E6B4-776188A144FD}"/>
              </a:ext>
            </a:extLst>
          </p:cNvPr>
          <p:cNvSpPr/>
          <p:nvPr/>
        </p:nvSpPr>
        <p:spPr>
          <a:xfrm>
            <a:off x="4101462" y="3401038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CAD7B5B-B8D2-D76F-E98C-364445B88874}"/>
              </a:ext>
            </a:extLst>
          </p:cNvPr>
          <p:cNvCxnSpPr>
            <a:cxnSpLocks/>
          </p:cNvCxnSpPr>
          <p:nvPr/>
        </p:nvCxnSpPr>
        <p:spPr>
          <a:xfrm>
            <a:off x="2605629" y="3928917"/>
            <a:ext cx="1607479" cy="0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6BE832-8B5D-5827-4769-57AA6CE759AB}"/>
              </a:ext>
            </a:extLst>
          </p:cNvPr>
          <p:cNvSpPr txBox="1"/>
          <p:nvPr/>
        </p:nvSpPr>
        <p:spPr>
          <a:xfrm>
            <a:off x="1076171" y="3463389"/>
            <a:ext cx="207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POWER+ </a:t>
            </a:r>
          </a:p>
          <a:p>
            <a:r>
              <a:rPr lang="it-IT" dirty="0"/>
              <a:t>PER CILINDRO</a:t>
            </a:r>
          </a:p>
          <a:p>
            <a:r>
              <a:rPr lang="it-IT" dirty="0"/>
              <a:t>INFERIORE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EAC7B1-39DF-11EA-5D40-744B82FE37D9}"/>
              </a:ext>
            </a:extLst>
          </p:cNvPr>
          <p:cNvSpPr txBox="1"/>
          <p:nvPr/>
        </p:nvSpPr>
        <p:spPr>
          <a:xfrm>
            <a:off x="148605" y="2247318"/>
            <a:ext cx="20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FORI DISPONIBILI: 0</a:t>
            </a:r>
          </a:p>
        </p:txBody>
      </p:sp>
    </p:spTree>
    <p:extLst>
      <p:ext uri="{BB962C8B-B14F-4D97-AF65-F5344CB8AC3E}">
        <p14:creationId xmlns:p14="http://schemas.microsoft.com/office/powerpoint/2010/main" val="5449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3037351-7E1C-CC07-69FE-2740FD5D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4" y="849406"/>
            <a:ext cx="7978831" cy="51591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CB4B96-9367-10EC-113A-67530CC73994}"/>
              </a:ext>
            </a:extLst>
          </p:cNvPr>
          <p:cNvSpPr txBox="1"/>
          <p:nvPr/>
        </p:nvSpPr>
        <p:spPr>
          <a:xfrm>
            <a:off x="242596" y="447869"/>
            <a:ext cx="99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CILINDRO BATTERIA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C702F1-3A41-30F5-428D-6C1C6E9F4284}"/>
              </a:ext>
            </a:extLst>
          </p:cNvPr>
          <p:cNvSpPr txBox="1"/>
          <p:nvPr/>
        </p:nvSpPr>
        <p:spPr>
          <a:xfrm>
            <a:off x="148605" y="2247318"/>
            <a:ext cx="20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FORI DISPONIBILI: 0</a:t>
            </a:r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8956FBDE-8CC3-9F1C-6C39-D907F383148D}"/>
              </a:ext>
            </a:extLst>
          </p:cNvPr>
          <p:cNvSpPr/>
          <p:nvPr/>
        </p:nvSpPr>
        <p:spPr>
          <a:xfrm>
            <a:off x="6148318" y="3621644"/>
            <a:ext cx="714375" cy="942975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59DD158-3DB3-FBB0-B90E-0C6FCDCB08EE}"/>
              </a:ext>
            </a:extLst>
          </p:cNvPr>
          <p:cNvCxnSpPr>
            <a:cxnSpLocks/>
          </p:cNvCxnSpPr>
          <p:nvPr/>
        </p:nvCxnSpPr>
        <p:spPr>
          <a:xfrm flipH="1">
            <a:off x="6862693" y="4083888"/>
            <a:ext cx="2004539" cy="9244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9BFCC1-0CBF-9661-C21A-A612FA40387C}"/>
              </a:ext>
            </a:extLst>
          </p:cNvPr>
          <p:cNvSpPr txBox="1"/>
          <p:nvPr/>
        </p:nvSpPr>
        <p:spPr>
          <a:xfrm>
            <a:off x="8990461" y="389922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INTERRUTTORE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A4EE09-E45E-BE1A-4873-C77FF14B1C71}"/>
              </a:ext>
            </a:extLst>
          </p:cNvPr>
          <p:cNvSpPr txBox="1"/>
          <p:nvPr/>
        </p:nvSpPr>
        <p:spPr>
          <a:xfrm>
            <a:off x="242596" y="4733365"/>
            <a:ext cx="3275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POSSIBILITÀ DI AVERE UNA MASCHERA CON PIÙ FORI </a:t>
            </a:r>
            <a:r>
              <a:rPr lang="it-IT" dirty="0">
                <a:sym typeface="Wingdings" panose="05000000000000000000" pitchFamily="2" charset="2"/>
              </a:rPr>
              <a:t> IN QUESTO MODO QUI FACCIAMO DIVISIONE DELLE CORRENTI E RISPARMIAMO DUE FORI SOPRA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459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Immagine che contiene cerchio, sfera&#10;&#10;Descrizione generata automaticamente">
            <a:extLst>
              <a:ext uri="{FF2B5EF4-FFF2-40B4-BE49-F238E27FC236}">
                <a16:creationId xmlns:a16="http://schemas.microsoft.com/office/drawing/2014/main" id="{576079D3-A990-4CF6-41AB-4BA17B09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0272">
            <a:off x="3115209" y="-632743"/>
            <a:ext cx="6380681" cy="8123486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0104606-369F-9F3E-AB73-E3E4CBC56FFF}"/>
              </a:ext>
            </a:extLst>
          </p:cNvPr>
          <p:cNvSpPr/>
          <p:nvPr/>
        </p:nvSpPr>
        <p:spPr>
          <a:xfrm>
            <a:off x="5458409" y="223934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E727B30-17F1-BB21-B118-76566910E87E}"/>
              </a:ext>
            </a:extLst>
          </p:cNvPr>
          <p:cNvSpPr/>
          <p:nvPr/>
        </p:nvSpPr>
        <p:spPr>
          <a:xfrm>
            <a:off x="6305549" y="2248678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53FBCBF-FCAC-CAA4-9C69-AEC398E6B157}"/>
              </a:ext>
            </a:extLst>
          </p:cNvPr>
          <p:cNvSpPr/>
          <p:nvPr/>
        </p:nvSpPr>
        <p:spPr>
          <a:xfrm>
            <a:off x="7029062" y="2792963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11008F1-CB7B-2DA0-251E-F9F17E9E18E6}"/>
              </a:ext>
            </a:extLst>
          </p:cNvPr>
          <p:cNvSpPr/>
          <p:nvPr/>
        </p:nvSpPr>
        <p:spPr>
          <a:xfrm>
            <a:off x="4779638" y="2792963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DDED418-6C35-6413-F357-C4DF28A68263}"/>
              </a:ext>
            </a:extLst>
          </p:cNvPr>
          <p:cNvSpPr/>
          <p:nvPr/>
        </p:nvSpPr>
        <p:spPr>
          <a:xfrm>
            <a:off x="5458409" y="3419670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CE250FF-5CDA-4670-0E7F-0EEA9CF881C0}"/>
              </a:ext>
            </a:extLst>
          </p:cNvPr>
          <p:cNvSpPr/>
          <p:nvPr/>
        </p:nvSpPr>
        <p:spPr>
          <a:xfrm>
            <a:off x="6337234" y="3419670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01731B0E-2EFD-6712-08E3-F9E1F52EF676}"/>
              </a:ext>
            </a:extLst>
          </p:cNvPr>
          <p:cNvSpPr/>
          <p:nvPr/>
        </p:nvSpPr>
        <p:spPr>
          <a:xfrm>
            <a:off x="4779638" y="3968621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C46513A-404B-7C99-F9C3-F399684180B0}"/>
              </a:ext>
            </a:extLst>
          </p:cNvPr>
          <p:cNvSpPr/>
          <p:nvPr/>
        </p:nvSpPr>
        <p:spPr>
          <a:xfrm>
            <a:off x="5458409" y="452845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FA3446B-EC34-BAD3-7FA4-035539D7D80C}"/>
              </a:ext>
            </a:extLst>
          </p:cNvPr>
          <p:cNvSpPr/>
          <p:nvPr/>
        </p:nvSpPr>
        <p:spPr>
          <a:xfrm>
            <a:off x="6317408" y="452845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16E4ACD-EADE-CE5C-E16A-CCE577397621}"/>
              </a:ext>
            </a:extLst>
          </p:cNvPr>
          <p:cNvSpPr/>
          <p:nvPr/>
        </p:nvSpPr>
        <p:spPr>
          <a:xfrm>
            <a:off x="6971897" y="3968621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A8DD29C-569D-A5E2-4FD2-00ECF962B990}"/>
              </a:ext>
            </a:extLst>
          </p:cNvPr>
          <p:cNvSpPr txBox="1"/>
          <p:nvPr/>
        </p:nvSpPr>
        <p:spPr>
          <a:xfrm>
            <a:off x="242596" y="447869"/>
            <a:ext cx="99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CILINDRO INFERIORE – CONFIGURAZIONE DI PARTENZA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F95D3E3-6218-444B-C5D7-11385934C203}"/>
              </a:ext>
            </a:extLst>
          </p:cNvPr>
          <p:cNvSpPr txBox="1"/>
          <p:nvPr/>
        </p:nvSpPr>
        <p:spPr>
          <a:xfrm>
            <a:off x="148604" y="2247318"/>
            <a:ext cx="23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FORI DISPONIBILI: 10</a:t>
            </a:r>
          </a:p>
        </p:txBody>
      </p:sp>
    </p:spTree>
    <p:extLst>
      <p:ext uri="{BB962C8B-B14F-4D97-AF65-F5344CB8AC3E}">
        <p14:creationId xmlns:p14="http://schemas.microsoft.com/office/powerpoint/2010/main" val="32590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Immagine che contiene cerchio, sfera&#10;&#10;Descrizione generata automaticamente">
            <a:extLst>
              <a:ext uri="{FF2B5EF4-FFF2-40B4-BE49-F238E27FC236}">
                <a16:creationId xmlns:a16="http://schemas.microsoft.com/office/drawing/2014/main" id="{576079D3-A990-4CF6-41AB-4BA17B09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0272">
            <a:off x="3115209" y="-632743"/>
            <a:ext cx="6380681" cy="8123486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0104606-369F-9F3E-AB73-E3E4CBC56FFF}"/>
              </a:ext>
            </a:extLst>
          </p:cNvPr>
          <p:cNvSpPr/>
          <p:nvPr/>
        </p:nvSpPr>
        <p:spPr>
          <a:xfrm>
            <a:off x="5458409" y="223934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E727B30-17F1-BB21-B118-76566910E87E}"/>
              </a:ext>
            </a:extLst>
          </p:cNvPr>
          <p:cNvSpPr/>
          <p:nvPr/>
        </p:nvSpPr>
        <p:spPr>
          <a:xfrm>
            <a:off x="6305549" y="2248678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53FBCBF-FCAC-CAA4-9C69-AEC398E6B157}"/>
              </a:ext>
            </a:extLst>
          </p:cNvPr>
          <p:cNvSpPr/>
          <p:nvPr/>
        </p:nvSpPr>
        <p:spPr>
          <a:xfrm>
            <a:off x="7029062" y="2792963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11008F1-CB7B-2DA0-251E-F9F17E9E18E6}"/>
              </a:ext>
            </a:extLst>
          </p:cNvPr>
          <p:cNvSpPr/>
          <p:nvPr/>
        </p:nvSpPr>
        <p:spPr>
          <a:xfrm>
            <a:off x="4779638" y="2792963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DDED418-6C35-6413-F357-C4DF28A68263}"/>
              </a:ext>
            </a:extLst>
          </p:cNvPr>
          <p:cNvSpPr/>
          <p:nvPr/>
        </p:nvSpPr>
        <p:spPr>
          <a:xfrm>
            <a:off x="5458409" y="3419670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CE250FF-5CDA-4670-0E7F-0EEA9CF881C0}"/>
              </a:ext>
            </a:extLst>
          </p:cNvPr>
          <p:cNvSpPr/>
          <p:nvPr/>
        </p:nvSpPr>
        <p:spPr>
          <a:xfrm>
            <a:off x="6337234" y="3419670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01731B0E-2EFD-6712-08E3-F9E1F52EF676}"/>
              </a:ext>
            </a:extLst>
          </p:cNvPr>
          <p:cNvSpPr/>
          <p:nvPr/>
        </p:nvSpPr>
        <p:spPr>
          <a:xfrm>
            <a:off x="4779638" y="3968621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C46513A-404B-7C99-F9C3-F399684180B0}"/>
              </a:ext>
            </a:extLst>
          </p:cNvPr>
          <p:cNvSpPr/>
          <p:nvPr/>
        </p:nvSpPr>
        <p:spPr>
          <a:xfrm>
            <a:off x="5458409" y="452845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FA3446B-EC34-BAD3-7FA4-035539D7D80C}"/>
              </a:ext>
            </a:extLst>
          </p:cNvPr>
          <p:cNvSpPr/>
          <p:nvPr/>
        </p:nvSpPr>
        <p:spPr>
          <a:xfrm>
            <a:off x="6317408" y="452845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16E4ACD-EADE-CE5C-E16A-CCE577397621}"/>
              </a:ext>
            </a:extLst>
          </p:cNvPr>
          <p:cNvSpPr/>
          <p:nvPr/>
        </p:nvSpPr>
        <p:spPr>
          <a:xfrm>
            <a:off x="6971897" y="3968621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moltiplicazione 1">
            <a:extLst>
              <a:ext uri="{FF2B5EF4-FFF2-40B4-BE49-F238E27FC236}">
                <a16:creationId xmlns:a16="http://schemas.microsoft.com/office/drawing/2014/main" id="{DCDBABD5-774D-6BAE-0118-54BEE9BB566D}"/>
              </a:ext>
            </a:extLst>
          </p:cNvPr>
          <p:cNvSpPr/>
          <p:nvPr/>
        </p:nvSpPr>
        <p:spPr>
          <a:xfrm>
            <a:off x="5199827" y="2039516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F0F64DEB-E690-DC8F-8A63-17ABD3EED1E4}"/>
              </a:ext>
            </a:extLst>
          </p:cNvPr>
          <p:cNvSpPr/>
          <p:nvPr/>
        </p:nvSpPr>
        <p:spPr>
          <a:xfrm>
            <a:off x="6054587" y="2039515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59FDA15-793E-3B61-3E24-AD4B297F655E}"/>
              </a:ext>
            </a:extLst>
          </p:cNvPr>
          <p:cNvCxnSpPr>
            <a:cxnSpLocks/>
          </p:cNvCxnSpPr>
          <p:nvPr/>
        </p:nvCxnSpPr>
        <p:spPr>
          <a:xfrm>
            <a:off x="5659236" y="1068355"/>
            <a:ext cx="0" cy="1051424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03B3257-124E-6BB5-447B-EF548A393CAC}"/>
              </a:ext>
            </a:extLst>
          </p:cNvPr>
          <p:cNvCxnSpPr>
            <a:cxnSpLocks/>
          </p:cNvCxnSpPr>
          <p:nvPr/>
        </p:nvCxnSpPr>
        <p:spPr>
          <a:xfrm>
            <a:off x="6576746" y="1068355"/>
            <a:ext cx="0" cy="1051424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A795E5-C50C-FB6A-1249-41EB82A974C6}"/>
              </a:ext>
            </a:extLst>
          </p:cNvPr>
          <p:cNvSpPr txBox="1"/>
          <p:nvPr/>
        </p:nvSpPr>
        <p:spPr>
          <a:xfrm>
            <a:off x="5244225" y="732294"/>
            <a:ext cx="24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ALIMENTAZIONE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C4EED350-5A90-9456-6E1E-CE2D7A14CF9D}"/>
              </a:ext>
            </a:extLst>
          </p:cNvPr>
          <p:cNvSpPr/>
          <p:nvPr/>
        </p:nvSpPr>
        <p:spPr>
          <a:xfrm>
            <a:off x="4506523" y="2589852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AA2A20-F394-C768-B628-7C2050EC8FDD}"/>
              </a:ext>
            </a:extLst>
          </p:cNvPr>
          <p:cNvCxnSpPr>
            <a:cxnSpLocks/>
          </p:cNvCxnSpPr>
          <p:nvPr/>
        </p:nvCxnSpPr>
        <p:spPr>
          <a:xfrm>
            <a:off x="3702044" y="3007567"/>
            <a:ext cx="851289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40F48C-0F64-6D7D-E282-B099F14E0727}"/>
              </a:ext>
            </a:extLst>
          </p:cNvPr>
          <p:cNvSpPr txBox="1"/>
          <p:nvPr/>
        </p:nvSpPr>
        <p:spPr>
          <a:xfrm>
            <a:off x="3085046" y="2822901"/>
            <a:ext cx="8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PRV</a:t>
            </a:r>
          </a:p>
        </p:txBody>
      </p:sp>
      <p:sp>
        <p:nvSpPr>
          <p:cNvPr id="13" name="Segno di moltiplicazione 12">
            <a:extLst>
              <a:ext uri="{FF2B5EF4-FFF2-40B4-BE49-F238E27FC236}">
                <a16:creationId xmlns:a16="http://schemas.microsoft.com/office/drawing/2014/main" id="{21D3A91F-4B8D-BC4F-6E49-787CEA6435C8}"/>
              </a:ext>
            </a:extLst>
          </p:cNvPr>
          <p:cNvSpPr/>
          <p:nvPr/>
        </p:nvSpPr>
        <p:spPr>
          <a:xfrm>
            <a:off x="6798044" y="2613957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E82D2ED-1B0C-753E-9F93-4CC9954906E5}"/>
              </a:ext>
            </a:extLst>
          </p:cNvPr>
          <p:cNvCxnSpPr>
            <a:cxnSpLocks/>
          </p:cNvCxnSpPr>
          <p:nvPr/>
        </p:nvCxnSpPr>
        <p:spPr>
          <a:xfrm flipH="1">
            <a:off x="7787951" y="3030724"/>
            <a:ext cx="144645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9988506-19EA-89E9-7718-5FC4C1F7F98D}"/>
              </a:ext>
            </a:extLst>
          </p:cNvPr>
          <p:cNvSpPr txBox="1"/>
          <p:nvPr/>
        </p:nvSpPr>
        <p:spPr>
          <a:xfrm>
            <a:off x="9259943" y="2852839"/>
            <a:ext cx="24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ETHERNET</a:t>
            </a:r>
          </a:p>
        </p:txBody>
      </p:sp>
      <p:sp>
        <p:nvSpPr>
          <p:cNvPr id="31" name="Segno di moltiplicazione 30">
            <a:extLst>
              <a:ext uri="{FF2B5EF4-FFF2-40B4-BE49-F238E27FC236}">
                <a16:creationId xmlns:a16="http://schemas.microsoft.com/office/drawing/2014/main" id="{8844DBEC-C350-2D69-8558-570F4DA3D87E}"/>
              </a:ext>
            </a:extLst>
          </p:cNvPr>
          <p:cNvSpPr/>
          <p:nvPr/>
        </p:nvSpPr>
        <p:spPr>
          <a:xfrm>
            <a:off x="4519196" y="3749701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C2D984C-16BB-4142-AEA6-5EC43F95C159}"/>
              </a:ext>
            </a:extLst>
          </p:cNvPr>
          <p:cNvCxnSpPr>
            <a:cxnSpLocks/>
          </p:cNvCxnSpPr>
          <p:nvPr/>
        </p:nvCxnSpPr>
        <p:spPr>
          <a:xfrm>
            <a:off x="3667907" y="4195705"/>
            <a:ext cx="851289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34AE04-77D0-2924-8948-E93F892040E6}"/>
              </a:ext>
            </a:extLst>
          </p:cNvPr>
          <p:cNvSpPr txBox="1"/>
          <p:nvPr/>
        </p:nvSpPr>
        <p:spPr>
          <a:xfrm>
            <a:off x="2565870" y="3930685"/>
            <a:ext cx="135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MODEM ACUSTICO</a:t>
            </a:r>
          </a:p>
        </p:txBody>
      </p:sp>
      <p:sp>
        <p:nvSpPr>
          <p:cNvPr id="34" name="Segno di moltiplicazione 33">
            <a:extLst>
              <a:ext uri="{FF2B5EF4-FFF2-40B4-BE49-F238E27FC236}">
                <a16:creationId xmlns:a16="http://schemas.microsoft.com/office/drawing/2014/main" id="{219FA623-7B44-FA37-1A09-57ED05C82280}"/>
              </a:ext>
            </a:extLst>
          </p:cNvPr>
          <p:cNvSpPr/>
          <p:nvPr/>
        </p:nvSpPr>
        <p:spPr>
          <a:xfrm>
            <a:off x="5196917" y="4318090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88DAB63-F5BB-FF2F-21EC-1B271EE7898E}"/>
              </a:ext>
            </a:extLst>
          </p:cNvPr>
          <p:cNvCxnSpPr>
            <a:cxnSpLocks/>
          </p:cNvCxnSpPr>
          <p:nvPr/>
        </p:nvCxnSpPr>
        <p:spPr>
          <a:xfrm flipV="1">
            <a:off x="4117785" y="4928996"/>
            <a:ext cx="1106276" cy="461071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B12D8F-DDF6-D18E-E038-0C066080F04A}"/>
              </a:ext>
            </a:extLst>
          </p:cNvPr>
          <p:cNvSpPr txBox="1"/>
          <p:nvPr/>
        </p:nvSpPr>
        <p:spPr>
          <a:xfrm>
            <a:off x="2792093" y="5250944"/>
            <a:ext cx="13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MUTLIBEAM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B40BC6A-508E-D945-6393-1579724F9CA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045793" y="4437351"/>
            <a:ext cx="2580337" cy="40359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egno di moltiplicazione 40">
            <a:extLst>
              <a:ext uri="{FF2B5EF4-FFF2-40B4-BE49-F238E27FC236}">
                <a16:creationId xmlns:a16="http://schemas.microsoft.com/office/drawing/2014/main" id="{B2A41BF8-D82E-2016-10AF-1E88E4BB984F}"/>
              </a:ext>
            </a:extLst>
          </p:cNvPr>
          <p:cNvSpPr/>
          <p:nvPr/>
        </p:nvSpPr>
        <p:spPr>
          <a:xfrm>
            <a:off x="6096000" y="4359361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egno di moltiplicazione 42">
            <a:extLst>
              <a:ext uri="{FF2B5EF4-FFF2-40B4-BE49-F238E27FC236}">
                <a16:creationId xmlns:a16="http://schemas.microsoft.com/office/drawing/2014/main" id="{2F0719AF-98A2-EB9A-34DE-ECF29D2CFFCF}"/>
              </a:ext>
            </a:extLst>
          </p:cNvPr>
          <p:cNvSpPr/>
          <p:nvPr/>
        </p:nvSpPr>
        <p:spPr>
          <a:xfrm>
            <a:off x="6743877" y="3720485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FFEDB29-45C1-D347-854C-D8A8145DC563}"/>
              </a:ext>
            </a:extLst>
          </p:cNvPr>
          <p:cNvSpPr txBox="1"/>
          <p:nvPr/>
        </p:nvSpPr>
        <p:spPr>
          <a:xfrm>
            <a:off x="9626130" y="4252685"/>
            <a:ext cx="205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WIFI + RADIO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6D7DCA2-3959-43C4-8425-A6E7D65890C5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649278" y="4212745"/>
            <a:ext cx="1976852" cy="224606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669319-362F-9C17-F741-27877E2D8492}"/>
              </a:ext>
            </a:extLst>
          </p:cNvPr>
          <p:cNvSpPr txBox="1"/>
          <p:nvPr/>
        </p:nvSpPr>
        <p:spPr>
          <a:xfrm>
            <a:off x="242596" y="447869"/>
            <a:ext cx="99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CILINDRO INFERIORE – CONFIGURAZIONE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A4702A-EFD8-FF60-1FFC-EF289FBBFE13}"/>
              </a:ext>
            </a:extLst>
          </p:cNvPr>
          <p:cNvSpPr txBox="1"/>
          <p:nvPr/>
        </p:nvSpPr>
        <p:spPr>
          <a:xfrm>
            <a:off x="148605" y="2247318"/>
            <a:ext cx="2072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FORI DISPONIBILI: 1</a:t>
            </a:r>
          </a:p>
          <a:p>
            <a:endParaRPr lang="it-IT" dirty="0"/>
          </a:p>
          <a:p>
            <a:r>
              <a:rPr lang="it-IT" dirty="0"/>
              <a:t>STEREOCAMERA RICHIEDE DUE FORI.</a:t>
            </a:r>
          </a:p>
          <a:p>
            <a:endParaRPr lang="it-IT" dirty="0"/>
          </a:p>
          <a:p>
            <a:r>
              <a:rPr lang="it-IT" dirty="0"/>
              <a:t>NON È POSSIBILE USARE LA HEAVY CONFIGURATION (DUE THRUSTER IN PIÙ)</a:t>
            </a:r>
          </a:p>
          <a:p>
            <a:endParaRPr lang="it-IT" dirty="0"/>
          </a:p>
        </p:txBody>
      </p:sp>
      <p:sp>
        <p:nvSpPr>
          <p:cNvPr id="38" name="Segno di moltiplicazione 37">
            <a:extLst>
              <a:ext uri="{FF2B5EF4-FFF2-40B4-BE49-F238E27FC236}">
                <a16:creationId xmlns:a16="http://schemas.microsoft.com/office/drawing/2014/main" id="{F185A91A-1C15-3979-F5A4-AF4F1DE31340}"/>
              </a:ext>
            </a:extLst>
          </p:cNvPr>
          <p:cNvSpPr/>
          <p:nvPr/>
        </p:nvSpPr>
        <p:spPr>
          <a:xfrm>
            <a:off x="6075995" y="3238905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052DC110-4FE6-FA28-784D-58D7BA3CBA29}"/>
              </a:ext>
            </a:extLst>
          </p:cNvPr>
          <p:cNvCxnSpPr>
            <a:cxnSpLocks/>
          </p:cNvCxnSpPr>
          <p:nvPr/>
        </p:nvCxnSpPr>
        <p:spPr>
          <a:xfrm flipH="1">
            <a:off x="6971897" y="3613455"/>
            <a:ext cx="171935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0D3A65F-4D6F-BB53-99D9-E1F72BFDE8AE}"/>
              </a:ext>
            </a:extLst>
          </p:cNvPr>
          <p:cNvSpPr txBox="1"/>
          <p:nvPr/>
        </p:nvSpPr>
        <p:spPr>
          <a:xfrm>
            <a:off x="8716789" y="3435570"/>
            <a:ext cx="24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STEREO CAMERA</a:t>
            </a:r>
          </a:p>
        </p:txBody>
      </p:sp>
    </p:spTree>
    <p:extLst>
      <p:ext uri="{BB962C8B-B14F-4D97-AF65-F5344CB8AC3E}">
        <p14:creationId xmlns:p14="http://schemas.microsoft.com/office/powerpoint/2010/main" val="1267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Immagine che contiene cerchio, sfera&#10;&#10;Descrizione generata automaticamente">
            <a:extLst>
              <a:ext uri="{FF2B5EF4-FFF2-40B4-BE49-F238E27FC236}">
                <a16:creationId xmlns:a16="http://schemas.microsoft.com/office/drawing/2014/main" id="{576079D3-A990-4CF6-41AB-4BA17B09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0272">
            <a:off x="3115209" y="-632743"/>
            <a:ext cx="6380681" cy="8123486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0104606-369F-9F3E-AB73-E3E4CBC56FFF}"/>
              </a:ext>
            </a:extLst>
          </p:cNvPr>
          <p:cNvSpPr/>
          <p:nvPr/>
        </p:nvSpPr>
        <p:spPr>
          <a:xfrm>
            <a:off x="5458409" y="223934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E727B30-17F1-BB21-B118-76566910E87E}"/>
              </a:ext>
            </a:extLst>
          </p:cNvPr>
          <p:cNvSpPr/>
          <p:nvPr/>
        </p:nvSpPr>
        <p:spPr>
          <a:xfrm>
            <a:off x="6305549" y="2248678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53FBCBF-FCAC-CAA4-9C69-AEC398E6B157}"/>
              </a:ext>
            </a:extLst>
          </p:cNvPr>
          <p:cNvSpPr/>
          <p:nvPr/>
        </p:nvSpPr>
        <p:spPr>
          <a:xfrm>
            <a:off x="7029062" y="2792963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11008F1-CB7B-2DA0-251E-F9F17E9E18E6}"/>
              </a:ext>
            </a:extLst>
          </p:cNvPr>
          <p:cNvSpPr/>
          <p:nvPr/>
        </p:nvSpPr>
        <p:spPr>
          <a:xfrm>
            <a:off x="4779638" y="2792963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DDED418-6C35-6413-F357-C4DF28A68263}"/>
              </a:ext>
            </a:extLst>
          </p:cNvPr>
          <p:cNvSpPr/>
          <p:nvPr/>
        </p:nvSpPr>
        <p:spPr>
          <a:xfrm>
            <a:off x="5458409" y="3419670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CE250FF-5CDA-4670-0E7F-0EEA9CF881C0}"/>
              </a:ext>
            </a:extLst>
          </p:cNvPr>
          <p:cNvSpPr/>
          <p:nvPr/>
        </p:nvSpPr>
        <p:spPr>
          <a:xfrm>
            <a:off x="6337234" y="3419670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01731B0E-2EFD-6712-08E3-F9E1F52EF676}"/>
              </a:ext>
            </a:extLst>
          </p:cNvPr>
          <p:cNvSpPr/>
          <p:nvPr/>
        </p:nvSpPr>
        <p:spPr>
          <a:xfrm>
            <a:off x="4779638" y="3968621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C46513A-404B-7C99-F9C3-F399684180B0}"/>
              </a:ext>
            </a:extLst>
          </p:cNvPr>
          <p:cNvSpPr/>
          <p:nvPr/>
        </p:nvSpPr>
        <p:spPr>
          <a:xfrm>
            <a:off x="5458409" y="452845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FA3446B-EC34-BAD3-7FA4-035539D7D80C}"/>
              </a:ext>
            </a:extLst>
          </p:cNvPr>
          <p:cNvSpPr/>
          <p:nvPr/>
        </p:nvSpPr>
        <p:spPr>
          <a:xfrm>
            <a:off x="6317408" y="4528457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16E4ACD-EADE-CE5C-E16A-CCE577397621}"/>
              </a:ext>
            </a:extLst>
          </p:cNvPr>
          <p:cNvSpPr/>
          <p:nvPr/>
        </p:nvSpPr>
        <p:spPr>
          <a:xfrm>
            <a:off x="6971897" y="3968621"/>
            <a:ext cx="447870" cy="429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moltiplicazione 1">
            <a:extLst>
              <a:ext uri="{FF2B5EF4-FFF2-40B4-BE49-F238E27FC236}">
                <a16:creationId xmlns:a16="http://schemas.microsoft.com/office/drawing/2014/main" id="{DCDBABD5-774D-6BAE-0118-54BEE9BB566D}"/>
              </a:ext>
            </a:extLst>
          </p:cNvPr>
          <p:cNvSpPr/>
          <p:nvPr/>
        </p:nvSpPr>
        <p:spPr>
          <a:xfrm>
            <a:off x="5199827" y="2039516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F0F64DEB-E690-DC8F-8A63-17ABD3EED1E4}"/>
              </a:ext>
            </a:extLst>
          </p:cNvPr>
          <p:cNvSpPr/>
          <p:nvPr/>
        </p:nvSpPr>
        <p:spPr>
          <a:xfrm>
            <a:off x="6054587" y="2039515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59FDA15-793E-3B61-3E24-AD4B297F655E}"/>
              </a:ext>
            </a:extLst>
          </p:cNvPr>
          <p:cNvCxnSpPr>
            <a:cxnSpLocks/>
          </p:cNvCxnSpPr>
          <p:nvPr/>
        </p:nvCxnSpPr>
        <p:spPr>
          <a:xfrm>
            <a:off x="5659236" y="1068355"/>
            <a:ext cx="0" cy="1051424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03B3257-124E-6BB5-447B-EF548A393CAC}"/>
              </a:ext>
            </a:extLst>
          </p:cNvPr>
          <p:cNvCxnSpPr>
            <a:cxnSpLocks/>
          </p:cNvCxnSpPr>
          <p:nvPr/>
        </p:nvCxnSpPr>
        <p:spPr>
          <a:xfrm>
            <a:off x="6576746" y="1068355"/>
            <a:ext cx="0" cy="1051424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A795E5-C50C-FB6A-1249-41EB82A974C6}"/>
              </a:ext>
            </a:extLst>
          </p:cNvPr>
          <p:cNvSpPr txBox="1"/>
          <p:nvPr/>
        </p:nvSpPr>
        <p:spPr>
          <a:xfrm>
            <a:off x="5244225" y="732294"/>
            <a:ext cx="24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ALIMENTAZIONE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C4EED350-5A90-9456-6E1E-CE2D7A14CF9D}"/>
              </a:ext>
            </a:extLst>
          </p:cNvPr>
          <p:cNvSpPr/>
          <p:nvPr/>
        </p:nvSpPr>
        <p:spPr>
          <a:xfrm>
            <a:off x="4506523" y="2589852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AA2A20-F394-C768-B628-7C2050EC8FDD}"/>
              </a:ext>
            </a:extLst>
          </p:cNvPr>
          <p:cNvCxnSpPr>
            <a:cxnSpLocks/>
          </p:cNvCxnSpPr>
          <p:nvPr/>
        </p:nvCxnSpPr>
        <p:spPr>
          <a:xfrm>
            <a:off x="3702044" y="3007567"/>
            <a:ext cx="851289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40F48C-0F64-6D7D-E282-B099F14E0727}"/>
              </a:ext>
            </a:extLst>
          </p:cNvPr>
          <p:cNvSpPr txBox="1"/>
          <p:nvPr/>
        </p:nvSpPr>
        <p:spPr>
          <a:xfrm>
            <a:off x="3085046" y="2822901"/>
            <a:ext cx="8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PRV</a:t>
            </a:r>
          </a:p>
        </p:txBody>
      </p:sp>
      <p:sp>
        <p:nvSpPr>
          <p:cNvPr id="13" name="Segno di moltiplicazione 12">
            <a:extLst>
              <a:ext uri="{FF2B5EF4-FFF2-40B4-BE49-F238E27FC236}">
                <a16:creationId xmlns:a16="http://schemas.microsoft.com/office/drawing/2014/main" id="{21D3A91F-4B8D-BC4F-6E49-787CEA6435C8}"/>
              </a:ext>
            </a:extLst>
          </p:cNvPr>
          <p:cNvSpPr/>
          <p:nvPr/>
        </p:nvSpPr>
        <p:spPr>
          <a:xfrm>
            <a:off x="6798044" y="2613957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E82D2ED-1B0C-753E-9F93-4CC9954906E5}"/>
              </a:ext>
            </a:extLst>
          </p:cNvPr>
          <p:cNvCxnSpPr>
            <a:cxnSpLocks/>
          </p:cNvCxnSpPr>
          <p:nvPr/>
        </p:nvCxnSpPr>
        <p:spPr>
          <a:xfrm flipH="1">
            <a:off x="7787951" y="3030724"/>
            <a:ext cx="144645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9988506-19EA-89E9-7718-5FC4C1F7F98D}"/>
              </a:ext>
            </a:extLst>
          </p:cNvPr>
          <p:cNvSpPr txBox="1"/>
          <p:nvPr/>
        </p:nvSpPr>
        <p:spPr>
          <a:xfrm>
            <a:off x="9259943" y="2852839"/>
            <a:ext cx="24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ETHERNET</a:t>
            </a:r>
          </a:p>
        </p:txBody>
      </p:sp>
      <p:sp>
        <p:nvSpPr>
          <p:cNvPr id="31" name="Segno di moltiplicazione 30">
            <a:extLst>
              <a:ext uri="{FF2B5EF4-FFF2-40B4-BE49-F238E27FC236}">
                <a16:creationId xmlns:a16="http://schemas.microsoft.com/office/drawing/2014/main" id="{8844DBEC-C350-2D69-8558-570F4DA3D87E}"/>
              </a:ext>
            </a:extLst>
          </p:cNvPr>
          <p:cNvSpPr/>
          <p:nvPr/>
        </p:nvSpPr>
        <p:spPr>
          <a:xfrm>
            <a:off x="4519196" y="3749701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C2D984C-16BB-4142-AEA6-5EC43F95C159}"/>
              </a:ext>
            </a:extLst>
          </p:cNvPr>
          <p:cNvCxnSpPr>
            <a:cxnSpLocks/>
          </p:cNvCxnSpPr>
          <p:nvPr/>
        </p:nvCxnSpPr>
        <p:spPr>
          <a:xfrm>
            <a:off x="3667907" y="4195705"/>
            <a:ext cx="851289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34AE04-77D0-2924-8948-E93F892040E6}"/>
              </a:ext>
            </a:extLst>
          </p:cNvPr>
          <p:cNvSpPr txBox="1"/>
          <p:nvPr/>
        </p:nvSpPr>
        <p:spPr>
          <a:xfrm>
            <a:off x="2565870" y="3930685"/>
            <a:ext cx="135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MODEM ACUSTICO</a:t>
            </a:r>
          </a:p>
        </p:txBody>
      </p:sp>
      <p:sp>
        <p:nvSpPr>
          <p:cNvPr id="34" name="Segno di moltiplicazione 33">
            <a:extLst>
              <a:ext uri="{FF2B5EF4-FFF2-40B4-BE49-F238E27FC236}">
                <a16:creationId xmlns:a16="http://schemas.microsoft.com/office/drawing/2014/main" id="{219FA623-7B44-FA37-1A09-57ED05C82280}"/>
              </a:ext>
            </a:extLst>
          </p:cNvPr>
          <p:cNvSpPr/>
          <p:nvPr/>
        </p:nvSpPr>
        <p:spPr>
          <a:xfrm>
            <a:off x="5196917" y="4318090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88DAB63-F5BB-FF2F-21EC-1B271EE7898E}"/>
              </a:ext>
            </a:extLst>
          </p:cNvPr>
          <p:cNvCxnSpPr>
            <a:cxnSpLocks/>
          </p:cNvCxnSpPr>
          <p:nvPr/>
        </p:nvCxnSpPr>
        <p:spPr>
          <a:xfrm flipV="1">
            <a:off x="4117785" y="4928996"/>
            <a:ext cx="1106276" cy="461071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B12D8F-DDF6-D18E-E038-0C066080F04A}"/>
              </a:ext>
            </a:extLst>
          </p:cNvPr>
          <p:cNvSpPr txBox="1"/>
          <p:nvPr/>
        </p:nvSpPr>
        <p:spPr>
          <a:xfrm>
            <a:off x="2792093" y="5250944"/>
            <a:ext cx="13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MUTLIBEAM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B40BC6A-508E-D945-6393-1579724F9CA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045793" y="4437351"/>
            <a:ext cx="2580337" cy="40359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egno di moltiplicazione 40">
            <a:extLst>
              <a:ext uri="{FF2B5EF4-FFF2-40B4-BE49-F238E27FC236}">
                <a16:creationId xmlns:a16="http://schemas.microsoft.com/office/drawing/2014/main" id="{B2A41BF8-D82E-2016-10AF-1E88E4BB984F}"/>
              </a:ext>
            </a:extLst>
          </p:cNvPr>
          <p:cNvSpPr/>
          <p:nvPr/>
        </p:nvSpPr>
        <p:spPr>
          <a:xfrm>
            <a:off x="6096000" y="4359361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FFEDB29-45C1-D347-854C-D8A8145DC563}"/>
              </a:ext>
            </a:extLst>
          </p:cNvPr>
          <p:cNvSpPr txBox="1"/>
          <p:nvPr/>
        </p:nvSpPr>
        <p:spPr>
          <a:xfrm>
            <a:off x="9626130" y="4252685"/>
            <a:ext cx="205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WIFI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669319-362F-9C17-F741-27877E2D8492}"/>
              </a:ext>
            </a:extLst>
          </p:cNvPr>
          <p:cNvSpPr txBox="1"/>
          <p:nvPr/>
        </p:nvSpPr>
        <p:spPr>
          <a:xfrm>
            <a:off x="242596" y="447869"/>
            <a:ext cx="99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CILINDRO INFERIORE – CONFIGURAZIONE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A4702A-EFD8-FF60-1FFC-EF289FBBFE13}"/>
              </a:ext>
            </a:extLst>
          </p:cNvPr>
          <p:cNvSpPr txBox="1"/>
          <p:nvPr/>
        </p:nvSpPr>
        <p:spPr>
          <a:xfrm>
            <a:off x="148605" y="2247318"/>
            <a:ext cx="2072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FORI DISPONIBILI: 1</a:t>
            </a:r>
          </a:p>
          <a:p>
            <a:endParaRPr lang="it-IT" dirty="0"/>
          </a:p>
          <a:p>
            <a:r>
              <a:rPr lang="it-IT" dirty="0"/>
              <a:t>STEREOCAMERA RICHIEDE DUE FORI.</a:t>
            </a:r>
          </a:p>
          <a:p>
            <a:endParaRPr lang="it-IT" dirty="0"/>
          </a:p>
          <a:p>
            <a:r>
              <a:rPr lang="it-IT" dirty="0"/>
              <a:t>NON È POSSIBILE USARE LA HEAVY CONFIGURATION (DUE THRUSTER IN PIÙ)</a:t>
            </a:r>
          </a:p>
          <a:p>
            <a:endParaRPr lang="it-IT" dirty="0"/>
          </a:p>
        </p:txBody>
      </p:sp>
      <p:sp>
        <p:nvSpPr>
          <p:cNvPr id="38" name="Segno di moltiplicazione 37">
            <a:extLst>
              <a:ext uri="{FF2B5EF4-FFF2-40B4-BE49-F238E27FC236}">
                <a16:creationId xmlns:a16="http://schemas.microsoft.com/office/drawing/2014/main" id="{F185A91A-1C15-3979-F5A4-AF4F1DE31340}"/>
              </a:ext>
            </a:extLst>
          </p:cNvPr>
          <p:cNvSpPr/>
          <p:nvPr/>
        </p:nvSpPr>
        <p:spPr>
          <a:xfrm>
            <a:off x="6075995" y="3238905"/>
            <a:ext cx="949793" cy="82731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052DC110-4FE6-FA28-784D-58D7BA3CBA29}"/>
              </a:ext>
            </a:extLst>
          </p:cNvPr>
          <p:cNvCxnSpPr>
            <a:cxnSpLocks/>
          </p:cNvCxnSpPr>
          <p:nvPr/>
        </p:nvCxnSpPr>
        <p:spPr>
          <a:xfrm flipH="1">
            <a:off x="6971897" y="3613455"/>
            <a:ext cx="171935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0D3A65F-4D6F-BB53-99D9-E1F72BFDE8AE}"/>
              </a:ext>
            </a:extLst>
          </p:cNvPr>
          <p:cNvSpPr txBox="1"/>
          <p:nvPr/>
        </p:nvSpPr>
        <p:spPr>
          <a:xfrm>
            <a:off x="8716789" y="3435570"/>
            <a:ext cx="24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STEREO CAMERA</a:t>
            </a:r>
          </a:p>
        </p:txBody>
      </p:sp>
    </p:spTree>
    <p:extLst>
      <p:ext uri="{BB962C8B-B14F-4D97-AF65-F5344CB8AC3E}">
        <p14:creationId xmlns:p14="http://schemas.microsoft.com/office/powerpoint/2010/main" val="6706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B318F-C1E8-92FE-9E6B-8B414E4A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81" y="2766218"/>
            <a:ext cx="8865637" cy="1325563"/>
          </a:xfrm>
        </p:spPr>
        <p:txBody>
          <a:bodyPr/>
          <a:lstStyle/>
          <a:p>
            <a:r>
              <a:rPr lang="it-IT" dirty="0"/>
              <a:t>POSSIBILI COMPONENTI AGGIUNTIVE</a:t>
            </a:r>
          </a:p>
        </p:txBody>
      </p:sp>
    </p:spTree>
    <p:extLst>
      <p:ext uri="{BB962C8B-B14F-4D97-AF65-F5344CB8AC3E}">
        <p14:creationId xmlns:p14="http://schemas.microsoft.com/office/powerpoint/2010/main" val="15230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2B3DE-C254-3858-DC72-7F2A4401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 ETHERNET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B4BAEE-0B9B-18DC-5990-97777413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6" t="9379"/>
          <a:stretch/>
        </p:blipFill>
        <p:spPr>
          <a:xfrm>
            <a:off x="495300" y="2121148"/>
            <a:ext cx="7162939" cy="34509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006161-B2A1-1963-E7B8-EB10530CA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t="15087" r="15118" b="7549"/>
          <a:stretch/>
        </p:blipFill>
        <p:spPr bwMode="auto">
          <a:xfrm>
            <a:off x="8258175" y="2686050"/>
            <a:ext cx="31623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33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234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CABLE MANAGEMENT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POSSIBILI COMPONENTI AGGIUNTIVE</vt:lpstr>
      <vt:lpstr>SWITCH ETHERNET</vt:lpstr>
      <vt:lpstr>ESTENSIONE THRUSTER</vt:lpstr>
      <vt:lpstr>ESTENSIONE THRUSTER</vt:lpstr>
      <vt:lpstr>BATTERIE</vt:lpstr>
      <vt:lpstr>BUCK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MANAGEMENT</dc:title>
  <dc:creator>Angelo Massara</dc:creator>
  <cp:lastModifiedBy>Angelo Massara</cp:lastModifiedBy>
  <cp:revision>4</cp:revision>
  <dcterms:created xsi:type="dcterms:W3CDTF">2023-11-27T13:24:54Z</dcterms:created>
  <dcterms:modified xsi:type="dcterms:W3CDTF">2023-12-07T17:06:31Z</dcterms:modified>
</cp:coreProperties>
</file>