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78" d="100"/>
          <a:sy n="78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659F6-0E77-2B8A-8666-15462D6C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57D30B-CB75-F7FE-B22E-B75ACA48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5E9BC9-0A45-2772-0A18-4722A8AF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A2D57D-1D51-FE0B-E465-63610D65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73585-8287-65A2-84CB-0B757064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59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99022-6166-F6AE-8354-B0C7A5D1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FC7E83-0961-1869-49AF-C8E3DEA3B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162937-133C-0379-E2F9-59ACB051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C118BE-6C7B-C4DA-D376-09E6F0A4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1A8C70-29FE-7F4E-C105-88D39B96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B31CAE-82C1-0A75-B24C-211CE4E81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1C4A9F-CB7E-94C0-B3C4-70560C513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58291-39BA-A6B8-CCA2-8A03ED5C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484A48-0499-29DA-68BD-DFF18416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FF5C22-1E70-E224-725C-A1A227E4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686F88-162C-58F6-2A0E-1DF2140A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B0D0FF-0C51-457D-7001-E50B5288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78B3EB-AEB1-998F-012B-AF801FB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3DDED9-C318-A947-A6EC-040D3E9F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7F8A8C-9DF1-1EBD-8417-4BB1DDE8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03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5AE2D7-3EEF-A117-1A14-B36DE383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7224B-2341-A12A-AAF8-4503A025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687581-50F7-4275-961C-10307A32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418AFB-630B-C77F-84AD-88CDCBA2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65F5A9-704F-5CEC-1571-26CD888E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8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FE598-D470-649B-E86E-0C7CCB98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6B8322-DF69-B4D3-4184-EA9A3D9AD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453B42-671A-296E-00DE-252D0182B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3936F1-AF69-0216-1E8E-03FBE1D7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03F8F8-A922-B1B8-E28E-7E58D203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CDC9FA-FDE5-8D69-52C9-5CA734A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73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D7C95-17EA-71AD-A3C4-8792AB8F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6E3FF3-D13B-4FE3-D987-FC7BA514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040272-E057-4AF5-B804-D217DC96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37F312-AF11-A935-731F-C8A4C430D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60BADB1-F2E3-9574-ED90-AD9E4445B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6C7C96-4878-F963-9522-D4728964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DCADBA-231A-BA62-7E27-B8BE3AED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9B9DB4-B618-6962-56E1-0A200BF4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68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D1D125-9502-94A9-C9CC-96DB7AB4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32663C-227B-7BDE-B7C7-01137B06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268856-E459-BF12-BA9B-B2B26F29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575B1B-18BC-D0F2-3E34-802A398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6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4E8438-A6BB-5F64-99D5-61EDB389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781EC8-53CB-11DA-B3CC-70F38072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153594-50B7-B809-265A-4E939EA5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290A83-D524-5B3B-3FA7-93282E88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0EE5-EDD6-EEA8-DBB5-D7C8D533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CEA1D9-11F8-8B44-6E29-E6C9967E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9E3E7F-F531-B42E-A2D9-6E0DE1A5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A2B2BF-E505-68D3-DDA4-37DAC9E3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EF5021-A105-C67C-F1D2-B05F5F13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67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5503D-1BFB-7127-74F4-B5603DD6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F9AB63-ECE9-6BC6-1EF2-F2322A56A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2369F9-6EAF-6721-6DF1-8442BB91C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7E76C2-F27D-02DC-4A92-E7C2DE66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0F0089-5261-1B89-10BC-BD7D8BF3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8DCCD2-9B05-08B4-C919-11903705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90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1CDA3FC-E005-B4A6-D9C9-23FB7A02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4FB152-C82C-8B74-03E4-1F66EDD3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A17CB-9048-079F-748C-7CE7527F9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4ACF-7ACD-784A-96C3-2A26ECD1D0AA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ECB679-65F0-46B7-FDC2-FE69F434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2987B7-B736-321C-EC41-87E004103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4A18-5590-4148-B5A2-311E8C9C85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0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DEA3A1-7A71-D347-381D-3002517C8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it-IT" sz="3200" dirty="0">
                <a:solidFill>
                  <a:srgbClr val="595959"/>
                </a:solidFill>
              </a:rPr>
              <a:t>ZIKA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EB724D-0A52-AC79-8CD6-3E511A184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it-IT" sz="1400" dirty="0">
                <a:solidFill>
                  <a:srgbClr val="595959"/>
                </a:solidFill>
              </a:rPr>
              <a:t>A </a:t>
            </a:r>
            <a:r>
              <a:rPr lang="it-IT" sz="1400" dirty="0" err="1">
                <a:solidFill>
                  <a:srgbClr val="595959"/>
                </a:solidFill>
              </a:rPr>
              <a:t>zambén</a:t>
            </a:r>
            <a:endParaRPr lang="it-IT" sz="1400" dirty="0">
              <a:solidFill>
                <a:srgbClr val="595959"/>
              </a:solidFill>
            </a:endParaRPr>
          </a:p>
          <a:p>
            <a:endParaRPr lang="it-IT" sz="1400" dirty="0">
              <a:solidFill>
                <a:srgbClr val="595959"/>
              </a:solidFill>
            </a:endParaRPr>
          </a:p>
        </p:txBody>
      </p:sp>
      <p:pic>
        <p:nvPicPr>
          <p:cNvPr id="5" name="Elemento grafico 4" descr="Zanzara contorno">
            <a:extLst>
              <a:ext uri="{FF2B5EF4-FFF2-40B4-BE49-F238E27FC236}">
                <a16:creationId xmlns:a16="http://schemas.microsoft.com/office/drawing/2014/main" id="{4EC670A2-A57E-E46F-46E5-AE7AE419F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935" y="1419785"/>
            <a:ext cx="4018430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37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99183B5C3642479D1D2B09CEFCBA98" ma:contentTypeVersion="11" ma:contentTypeDescription="Creare un nuovo documento." ma:contentTypeScope="" ma:versionID="2a20b81aaa742efc83169fe4af52a3a4">
  <xsd:schema xmlns:xsd="http://www.w3.org/2001/XMLSchema" xmlns:xs="http://www.w3.org/2001/XMLSchema" xmlns:p="http://schemas.microsoft.com/office/2006/metadata/properties" xmlns:ns2="7dc35069-54f9-46b0-91e4-c4f4d757ec31" xmlns:ns3="964d7433-0610-4432-bcd6-061462afb53a" targetNamespace="http://schemas.microsoft.com/office/2006/metadata/properties" ma:root="true" ma:fieldsID="9e96443b484cb9142ee6b8dab22e5d2e" ns2:_="" ns3:_="">
    <xsd:import namespace="7dc35069-54f9-46b0-91e4-c4f4d757ec31"/>
    <xsd:import namespace="964d7433-0610-4432-bcd6-061462afb5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35069-54f9-46b0-91e4-c4f4d757ec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d7433-0610-4432-bcd6-061462afb53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a06f40f-4c0e-446e-8435-048653ea10eb}" ma:internalName="TaxCatchAll" ma:showField="CatchAllData" ma:web="964d7433-0610-4432-bcd6-061462afb5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64d7433-0610-4432-bcd6-061462afb53a" xsi:nil="true"/>
    <lcf76f155ced4ddcb4097134ff3c332f xmlns="7dc35069-54f9-46b0-91e4-c4f4d757ec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2CDC9CF-2312-441B-AE8A-15AA18BF1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c35069-54f9-46b0-91e4-c4f4d757ec31"/>
    <ds:schemaRef ds:uri="964d7433-0610-4432-bcd6-061462afb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19F8B8-7253-489E-ABA8-EA7557C9AC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15202-0F52-44F6-950D-0DD6B5566AB3}">
  <ds:schemaRefs>
    <ds:schemaRef ds:uri="http://schemas.microsoft.com/office/2006/metadata/properties"/>
    <ds:schemaRef ds:uri="http://schemas.microsoft.com/office/infopath/2007/PartnerControls"/>
    <ds:schemaRef ds:uri="964d7433-0610-4432-bcd6-061462afb53a"/>
    <ds:schemaRef ds:uri="7dc35069-54f9-46b0-91e4-c4f4d757ec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ZIKA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ZIKA</dc:title>
  <dc:creator>Mirco Calzaretta</dc:creator>
  <cp:lastModifiedBy>angelo massara</cp:lastModifiedBy>
  <cp:revision>3</cp:revision>
  <dcterms:created xsi:type="dcterms:W3CDTF">2023-03-12T12:32:25Z</dcterms:created>
  <dcterms:modified xsi:type="dcterms:W3CDTF">2023-03-24T10:53:14Z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0x010100B599183B5C3642479D1D2B09CEFCBA98</vt:lpwstr>
  </property>
</Properties>
</file>