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4" r:id="rId6"/>
    <p:sldId id="259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o rafael" userId="6f2beec2902acdbd" providerId="LiveId" clId="{3C6D59D0-D3C2-4E59-BD28-2E7E4B569D9A}"/>
    <pc:docChg chg="undo custSel addSld delSld modSld sldOrd">
      <pc:chgData name="angelo rafael" userId="6f2beec2902acdbd" providerId="LiveId" clId="{3C6D59D0-D3C2-4E59-BD28-2E7E4B569D9A}" dt="2021-09-11T20:30:29" v="1460" actId="14100"/>
      <pc:docMkLst>
        <pc:docMk/>
      </pc:docMkLst>
      <pc:sldChg chg="addSp delSp modSp mod">
        <pc:chgData name="angelo rafael" userId="6f2beec2902acdbd" providerId="LiveId" clId="{3C6D59D0-D3C2-4E59-BD28-2E7E4B569D9A}" dt="2021-09-11T19:27:00.956" v="513" actId="20577"/>
        <pc:sldMkLst>
          <pc:docMk/>
          <pc:sldMk cId="1618868002" sldId="257"/>
        </pc:sldMkLst>
        <pc:spChg chg="mod">
          <ac:chgData name="angelo rafael" userId="6f2beec2902acdbd" providerId="LiveId" clId="{3C6D59D0-D3C2-4E59-BD28-2E7E4B569D9A}" dt="2021-09-11T19:22:27.120" v="229" actId="20577"/>
          <ac:spMkLst>
            <pc:docMk/>
            <pc:sldMk cId="1618868002" sldId="257"/>
            <ac:spMk id="2" creationId="{2320C124-8E91-4F1D-9CEA-14DE18994ECF}"/>
          </ac:spMkLst>
        </pc:spChg>
        <pc:spChg chg="del mod">
          <ac:chgData name="angelo rafael" userId="6f2beec2902acdbd" providerId="LiveId" clId="{3C6D59D0-D3C2-4E59-BD28-2E7E4B569D9A}" dt="2021-09-11T19:19:37.820" v="173" actId="1032"/>
          <ac:spMkLst>
            <pc:docMk/>
            <pc:sldMk cId="1618868002" sldId="257"/>
            <ac:spMk id="3" creationId="{13D454C0-D7CD-4C58-8AFF-358E0EAC19DA}"/>
          </ac:spMkLst>
        </pc:spChg>
        <pc:graphicFrameChg chg="add mod modGraphic">
          <ac:chgData name="angelo rafael" userId="6f2beec2902acdbd" providerId="LiveId" clId="{3C6D59D0-D3C2-4E59-BD28-2E7E4B569D9A}" dt="2021-09-11T19:27:00.956" v="513" actId="20577"/>
          <ac:graphicFrameMkLst>
            <pc:docMk/>
            <pc:sldMk cId="1618868002" sldId="257"/>
            <ac:graphicFrameMk id="4" creationId="{7E04477A-A5EE-468E-A5DA-30971C3131F4}"/>
          </ac:graphicFrameMkLst>
        </pc:graphicFrameChg>
      </pc:sldChg>
      <pc:sldChg chg="addSp delSp modSp del mod">
        <pc:chgData name="angelo rafael" userId="6f2beec2902acdbd" providerId="LiveId" clId="{3C6D59D0-D3C2-4E59-BD28-2E7E4B569D9A}" dt="2021-09-11T19:32:09.870" v="551" actId="47"/>
        <pc:sldMkLst>
          <pc:docMk/>
          <pc:sldMk cId="3800932802" sldId="258"/>
        </pc:sldMkLst>
        <pc:spChg chg="mod">
          <ac:chgData name="angelo rafael" userId="6f2beec2902acdbd" providerId="LiveId" clId="{3C6D59D0-D3C2-4E59-BD28-2E7E4B569D9A}" dt="2021-09-11T19:28:31.439" v="515" actId="6549"/>
          <ac:spMkLst>
            <pc:docMk/>
            <pc:sldMk cId="3800932802" sldId="258"/>
            <ac:spMk id="2" creationId="{2320C124-8E91-4F1D-9CEA-14DE18994ECF}"/>
          </ac:spMkLst>
        </pc:spChg>
        <pc:spChg chg="del mod">
          <ac:chgData name="angelo rafael" userId="6f2beec2902acdbd" providerId="LiveId" clId="{3C6D59D0-D3C2-4E59-BD28-2E7E4B569D9A}" dt="2021-09-11T19:28:42.429" v="516" actId="931"/>
          <ac:spMkLst>
            <pc:docMk/>
            <pc:sldMk cId="3800932802" sldId="258"/>
            <ac:spMk id="3" creationId="{13D454C0-D7CD-4C58-8AFF-358E0EAC19DA}"/>
          </ac:spMkLst>
        </pc:spChg>
        <pc:spChg chg="add del mod">
          <ac:chgData name="angelo rafael" userId="6f2beec2902acdbd" providerId="LiveId" clId="{3C6D59D0-D3C2-4E59-BD28-2E7E4B569D9A}" dt="2021-09-11T19:29:26.711" v="525" actId="931"/>
          <ac:spMkLst>
            <pc:docMk/>
            <pc:sldMk cId="3800932802" sldId="258"/>
            <ac:spMk id="7" creationId="{2027E240-E391-4EA7-82E5-3D18C66D5403}"/>
          </ac:spMkLst>
        </pc:spChg>
        <pc:spChg chg="add del mod">
          <ac:chgData name="angelo rafael" userId="6f2beec2902acdbd" providerId="LiveId" clId="{3C6D59D0-D3C2-4E59-BD28-2E7E4B569D9A}" dt="2021-09-11T19:29:37.546" v="527" actId="931"/>
          <ac:spMkLst>
            <pc:docMk/>
            <pc:sldMk cId="3800932802" sldId="258"/>
            <ac:spMk id="11" creationId="{8B82C1DD-DE9C-44BD-A226-5B5C802FDA2E}"/>
          </ac:spMkLst>
        </pc:spChg>
        <pc:spChg chg="add del mod">
          <ac:chgData name="angelo rafael" userId="6f2beec2902acdbd" providerId="LiveId" clId="{3C6D59D0-D3C2-4E59-BD28-2E7E4B569D9A}" dt="2021-09-11T19:29:45.699" v="529" actId="931"/>
          <ac:spMkLst>
            <pc:docMk/>
            <pc:sldMk cId="3800932802" sldId="258"/>
            <ac:spMk id="15" creationId="{93B23653-4F8E-4409-9457-05A4D75E7A04}"/>
          </ac:spMkLst>
        </pc:spChg>
        <pc:spChg chg="add del mod">
          <ac:chgData name="angelo rafael" userId="6f2beec2902acdbd" providerId="LiveId" clId="{3C6D59D0-D3C2-4E59-BD28-2E7E4B569D9A}" dt="2021-09-11T19:30:34.545" v="534" actId="1032"/>
          <ac:spMkLst>
            <pc:docMk/>
            <pc:sldMk cId="3800932802" sldId="258"/>
            <ac:spMk id="19" creationId="{0EAFBA3B-ED54-4C77-B915-67E6D3486AEB}"/>
          </ac:spMkLst>
        </pc:spChg>
        <pc:spChg chg="add del mod">
          <ac:chgData name="angelo rafael" userId="6f2beec2902acdbd" providerId="LiveId" clId="{3C6D59D0-D3C2-4E59-BD28-2E7E4B569D9A}" dt="2021-09-11T19:32:00.449" v="549" actId="478"/>
          <ac:spMkLst>
            <pc:docMk/>
            <pc:sldMk cId="3800932802" sldId="258"/>
            <ac:spMk id="22" creationId="{6AD844BE-EF1A-47B0-8E95-9EB0C2E31C5A}"/>
          </ac:spMkLst>
        </pc:spChg>
        <pc:graphicFrameChg chg="add del mod modGraphic">
          <ac:chgData name="angelo rafael" userId="6f2beec2902acdbd" providerId="LiveId" clId="{3C6D59D0-D3C2-4E59-BD28-2E7E4B569D9A}" dt="2021-09-11T19:32:00.449" v="549" actId="478"/>
          <ac:graphicFrameMkLst>
            <pc:docMk/>
            <pc:sldMk cId="3800932802" sldId="258"/>
            <ac:graphicFrameMk id="20" creationId="{FC8A6283-3116-473F-B140-A05EC9CCFEEC}"/>
          </ac:graphicFrameMkLst>
        </pc:graphicFrameChg>
        <pc:graphicFrameChg chg="add del mod modGraphic">
          <ac:chgData name="angelo rafael" userId="6f2beec2902acdbd" providerId="LiveId" clId="{3C6D59D0-D3C2-4E59-BD28-2E7E4B569D9A}" dt="2021-09-11T19:31:59.712" v="548" actId="1032"/>
          <ac:graphicFrameMkLst>
            <pc:docMk/>
            <pc:sldMk cId="3800932802" sldId="258"/>
            <ac:graphicFrameMk id="23" creationId="{D57DA344-3572-4FBD-86C9-7DD8855A9A6A}"/>
          </ac:graphicFrameMkLst>
        </pc:graphicFrameChg>
        <pc:picChg chg="add del mod modCrop">
          <ac:chgData name="angelo rafael" userId="6f2beec2902acdbd" providerId="LiveId" clId="{3C6D59D0-D3C2-4E59-BD28-2E7E4B569D9A}" dt="2021-09-11T19:29:19.444" v="524" actId="478"/>
          <ac:picMkLst>
            <pc:docMk/>
            <pc:sldMk cId="3800932802" sldId="258"/>
            <ac:picMk id="5" creationId="{BE32B785-1ACF-47A0-867F-DCF9EF6498BD}"/>
          </ac:picMkLst>
        </pc:picChg>
        <pc:picChg chg="add del mod">
          <ac:chgData name="angelo rafael" userId="6f2beec2902acdbd" providerId="LiveId" clId="{3C6D59D0-D3C2-4E59-BD28-2E7E4B569D9A}" dt="2021-09-11T19:29:31.401" v="526" actId="478"/>
          <ac:picMkLst>
            <pc:docMk/>
            <pc:sldMk cId="3800932802" sldId="258"/>
            <ac:picMk id="9" creationId="{88DD7B8F-8F69-4285-89D5-25FEBE4A5549}"/>
          </ac:picMkLst>
        </pc:picChg>
        <pc:picChg chg="add del mod">
          <ac:chgData name="angelo rafael" userId="6f2beec2902acdbd" providerId="LiveId" clId="{3C6D59D0-D3C2-4E59-BD28-2E7E4B569D9A}" dt="2021-09-11T19:29:39.730" v="528" actId="478"/>
          <ac:picMkLst>
            <pc:docMk/>
            <pc:sldMk cId="3800932802" sldId="258"/>
            <ac:picMk id="13" creationId="{AA62EA80-7FD8-485C-B8F4-07CC8B010C01}"/>
          </ac:picMkLst>
        </pc:picChg>
        <pc:picChg chg="add del mod">
          <ac:chgData name="angelo rafael" userId="6f2beec2902acdbd" providerId="LiveId" clId="{3C6D59D0-D3C2-4E59-BD28-2E7E4B569D9A}" dt="2021-09-11T19:30:25.547" v="533" actId="478"/>
          <ac:picMkLst>
            <pc:docMk/>
            <pc:sldMk cId="3800932802" sldId="258"/>
            <ac:picMk id="17" creationId="{E0BCD1E3-96FB-4827-B397-217927FC1E50}"/>
          </ac:picMkLst>
        </pc:picChg>
      </pc:sldChg>
      <pc:sldChg chg="modSp mod">
        <pc:chgData name="angelo rafael" userId="6f2beec2902acdbd" providerId="LiveId" clId="{3C6D59D0-D3C2-4E59-BD28-2E7E4B569D9A}" dt="2021-09-11T20:20:16.024" v="1254" actId="403"/>
        <pc:sldMkLst>
          <pc:docMk/>
          <pc:sldMk cId="3311933013" sldId="259"/>
        </pc:sldMkLst>
        <pc:spChg chg="mod">
          <ac:chgData name="angelo rafael" userId="6f2beec2902acdbd" providerId="LiveId" clId="{3C6D59D0-D3C2-4E59-BD28-2E7E4B569D9A}" dt="2021-09-11T20:20:16.024" v="1254" actId="403"/>
          <ac:spMkLst>
            <pc:docMk/>
            <pc:sldMk cId="3311933013" sldId="259"/>
            <ac:spMk id="2" creationId="{2320C124-8E91-4F1D-9CEA-14DE18994ECF}"/>
          </ac:spMkLst>
        </pc:spChg>
        <pc:spChg chg="mod">
          <ac:chgData name="angelo rafael" userId="6f2beec2902acdbd" providerId="LiveId" clId="{3C6D59D0-D3C2-4E59-BD28-2E7E4B569D9A}" dt="2021-09-11T20:20:11.790" v="1252" actId="123"/>
          <ac:spMkLst>
            <pc:docMk/>
            <pc:sldMk cId="3311933013" sldId="259"/>
            <ac:spMk id="3" creationId="{13D454C0-D7CD-4C58-8AFF-358E0EAC19DA}"/>
          </ac:spMkLst>
        </pc:spChg>
      </pc:sldChg>
      <pc:sldChg chg="modSp mod">
        <pc:chgData name="angelo rafael" userId="6f2beec2902acdbd" providerId="LiveId" clId="{3C6D59D0-D3C2-4E59-BD28-2E7E4B569D9A}" dt="2021-09-11T19:38:40.452" v="1126" actId="27636"/>
        <pc:sldMkLst>
          <pc:docMk/>
          <pc:sldMk cId="2518753174" sldId="260"/>
        </pc:sldMkLst>
        <pc:spChg chg="mod">
          <ac:chgData name="angelo rafael" userId="6f2beec2902acdbd" providerId="LiveId" clId="{3C6D59D0-D3C2-4E59-BD28-2E7E4B569D9A}" dt="2021-09-11T19:33:44.556" v="577" actId="20577"/>
          <ac:spMkLst>
            <pc:docMk/>
            <pc:sldMk cId="2518753174" sldId="260"/>
            <ac:spMk id="2" creationId="{2320C124-8E91-4F1D-9CEA-14DE18994ECF}"/>
          </ac:spMkLst>
        </pc:spChg>
        <pc:spChg chg="mod">
          <ac:chgData name="angelo rafael" userId="6f2beec2902acdbd" providerId="LiveId" clId="{3C6D59D0-D3C2-4E59-BD28-2E7E4B569D9A}" dt="2021-09-11T19:38:40.452" v="1126" actId="27636"/>
          <ac:spMkLst>
            <pc:docMk/>
            <pc:sldMk cId="2518753174" sldId="260"/>
            <ac:spMk id="3" creationId="{13D454C0-D7CD-4C58-8AFF-358E0EAC19DA}"/>
          </ac:spMkLst>
        </pc:spChg>
      </pc:sldChg>
      <pc:sldChg chg="modSp add mod ord">
        <pc:chgData name="angelo rafael" userId="6f2beec2902acdbd" providerId="LiveId" clId="{3C6D59D0-D3C2-4E59-BD28-2E7E4B569D9A}" dt="2021-09-11T19:16:39.709" v="55" actId="403"/>
        <pc:sldMkLst>
          <pc:docMk/>
          <pc:sldMk cId="1302700662" sldId="261"/>
        </pc:sldMkLst>
        <pc:spChg chg="mod">
          <ac:chgData name="angelo rafael" userId="6f2beec2902acdbd" providerId="LiveId" clId="{3C6D59D0-D3C2-4E59-BD28-2E7E4B569D9A}" dt="2021-09-11T19:16:39.709" v="55" actId="403"/>
          <ac:spMkLst>
            <pc:docMk/>
            <pc:sldMk cId="1302700662" sldId="261"/>
            <ac:spMk id="2" creationId="{2320C124-8E91-4F1D-9CEA-14DE18994ECF}"/>
          </ac:spMkLst>
        </pc:spChg>
        <pc:spChg chg="mod">
          <ac:chgData name="angelo rafael" userId="6f2beec2902acdbd" providerId="LiveId" clId="{3C6D59D0-D3C2-4E59-BD28-2E7E4B569D9A}" dt="2021-09-11T19:16:33.564" v="50" actId="123"/>
          <ac:spMkLst>
            <pc:docMk/>
            <pc:sldMk cId="1302700662" sldId="261"/>
            <ac:spMk id="3" creationId="{13D454C0-D7CD-4C58-8AFF-358E0EAC19DA}"/>
          </ac:spMkLst>
        </pc:spChg>
      </pc:sldChg>
      <pc:sldChg chg="modSp add mod ord">
        <pc:chgData name="angelo rafael" userId="6f2beec2902acdbd" providerId="LiveId" clId="{3C6D59D0-D3C2-4E59-BD28-2E7E4B569D9A}" dt="2021-09-11T19:21:47.980" v="210" actId="123"/>
        <pc:sldMkLst>
          <pc:docMk/>
          <pc:sldMk cId="4280734188" sldId="262"/>
        </pc:sldMkLst>
        <pc:spChg chg="mod">
          <ac:chgData name="angelo rafael" userId="6f2beec2902acdbd" providerId="LiveId" clId="{3C6D59D0-D3C2-4E59-BD28-2E7E4B569D9A}" dt="2021-09-11T19:21:35.305" v="206" actId="403"/>
          <ac:spMkLst>
            <pc:docMk/>
            <pc:sldMk cId="4280734188" sldId="262"/>
            <ac:spMk id="2" creationId="{2320C124-8E91-4F1D-9CEA-14DE18994ECF}"/>
          </ac:spMkLst>
        </pc:spChg>
        <pc:spChg chg="mod">
          <ac:chgData name="angelo rafael" userId="6f2beec2902acdbd" providerId="LiveId" clId="{3C6D59D0-D3C2-4E59-BD28-2E7E4B569D9A}" dt="2021-09-11T19:21:47.980" v="210" actId="123"/>
          <ac:spMkLst>
            <pc:docMk/>
            <pc:sldMk cId="4280734188" sldId="262"/>
            <ac:spMk id="3" creationId="{13D454C0-D7CD-4C58-8AFF-358E0EAC19DA}"/>
          </ac:spMkLst>
        </pc:spChg>
      </pc:sldChg>
      <pc:sldChg chg="addSp modSp add mod">
        <pc:chgData name="angelo rafael" userId="6f2beec2902acdbd" providerId="LiveId" clId="{3C6D59D0-D3C2-4E59-BD28-2E7E4B569D9A}" dt="2021-09-11T20:25:59.324" v="1268" actId="14100"/>
        <pc:sldMkLst>
          <pc:docMk/>
          <pc:sldMk cId="1744408450" sldId="263"/>
        </pc:sldMkLst>
        <pc:spChg chg="mod">
          <ac:chgData name="angelo rafael" userId="6f2beec2902acdbd" providerId="LiveId" clId="{3C6D59D0-D3C2-4E59-BD28-2E7E4B569D9A}" dt="2021-09-11T19:58:24.434" v="1178" actId="20577"/>
          <ac:spMkLst>
            <pc:docMk/>
            <pc:sldMk cId="1744408450" sldId="263"/>
            <ac:spMk id="2" creationId="{2320C124-8E91-4F1D-9CEA-14DE18994ECF}"/>
          </ac:spMkLst>
        </pc:spChg>
        <pc:spChg chg="mod">
          <ac:chgData name="angelo rafael" userId="6f2beec2902acdbd" providerId="LiveId" clId="{3C6D59D0-D3C2-4E59-BD28-2E7E4B569D9A}" dt="2021-09-11T19:58:32.884" v="1180" actId="27636"/>
          <ac:spMkLst>
            <pc:docMk/>
            <pc:sldMk cId="1744408450" sldId="263"/>
            <ac:spMk id="3" creationId="{13D454C0-D7CD-4C58-8AFF-358E0EAC19DA}"/>
          </ac:spMkLst>
        </pc:spChg>
        <pc:picChg chg="add mod">
          <ac:chgData name="angelo rafael" userId="6f2beec2902acdbd" providerId="LiveId" clId="{3C6D59D0-D3C2-4E59-BD28-2E7E4B569D9A}" dt="2021-09-11T20:25:52.737" v="1266" actId="1076"/>
          <ac:picMkLst>
            <pc:docMk/>
            <pc:sldMk cId="1744408450" sldId="263"/>
            <ac:picMk id="5" creationId="{95FA91B1-8BC7-425B-8110-AA55961F4658}"/>
          </ac:picMkLst>
        </pc:picChg>
        <pc:picChg chg="add mod">
          <ac:chgData name="angelo rafael" userId="6f2beec2902acdbd" providerId="LiveId" clId="{3C6D59D0-D3C2-4E59-BD28-2E7E4B569D9A}" dt="2021-09-11T20:25:59.324" v="1268" actId="14100"/>
          <ac:picMkLst>
            <pc:docMk/>
            <pc:sldMk cId="1744408450" sldId="263"/>
            <ac:picMk id="7" creationId="{8ECCED4B-2C64-4B00-B704-61E39EA5766E}"/>
          </ac:picMkLst>
        </pc:picChg>
        <pc:picChg chg="add mod">
          <ac:chgData name="angelo rafael" userId="6f2beec2902acdbd" providerId="LiveId" clId="{3C6D59D0-D3C2-4E59-BD28-2E7E4B569D9A}" dt="2021-09-11T20:25:44.577" v="1261" actId="1076"/>
          <ac:picMkLst>
            <pc:docMk/>
            <pc:sldMk cId="1744408450" sldId="263"/>
            <ac:picMk id="9" creationId="{B6D5EC19-CCF0-41C6-8D5B-C0081C3C984D}"/>
          </ac:picMkLst>
        </pc:picChg>
      </pc:sldChg>
      <pc:sldChg chg="add del">
        <pc:chgData name="angelo rafael" userId="6f2beec2902acdbd" providerId="LiveId" clId="{3C6D59D0-D3C2-4E59-BD28-2E7E4B569D9A}" dt="2021-09-11T19:32:25.220" v="552" actId="47"/>
        <pc:sldMkLst>
          <pc:docMk/>
          <pc:sldMk cId="2195270284" sldId="263"/>
        </pc:sldMkLst>
      </pc:sldChg>
      <pc:sldChg chg="addSp modSp add mod modAnim">
        <pc:chgData name="angelo rafael" userId="6f2beec2902acdbd" providerId="LiveId" clId="{3C6D59D0-D3C2-4E59-BD28-2E7E4B569D9A}" dt="2021-09-11T20:18:06.945" v="1249" actId="1076"/>
        <pc:sldMkLst>
          <pc:docMk/>
          <pc:sldMk cId="1173797659" sldId="264"/>
        </pc:sldMkLst>
        <pc:spChg chg="mod">
          <ac:chgData name="angelo rafael" userId="6f2beec2902acdbd" providerId="LiveId" clId="{3C6D59D0-D3C2-4E59-BD28-2E7E4B569D9A}" dt="2021-09-11T20:01:09.403" v="1191" actId="1076"/>
          <ac:spMkLst>
            <pc:docMk/>
            <pc:sldMk cId="1173797659" sldId="264"/>
            <ac:spMk id="2" creationId="{2320C124-8E91-4F1D-9CEA-14DE18994ECF}"/>
          </ac:spMkLst>
        </pc:spChg>
        <pc:graphicFrameChg chg="mod">
          <ac:chgData name="angelo rafael" userId="6f2beec2902acdbd" providerId="LiveId" clId="{3C6D59D0-D3C2-4E59-BD28-2E7E4B569D9A}" dt="2021-09-11T19:59:32.079" v="1185" actId="478"/>
          <ac:graphicFrameMkLst>
            <pc:docMk/>
            <pc:sldMk cId="1173797659" sldId="264"/>
            <ac:graphicFrameMk id="4" creationId="{7E04477A-A5EE-468E-A5DA-30971C3131F4}"/>
          </ac:graphicFrameMkLst>
        </pc:graphicFrameChg>
        <pc:picChg chg="add mod">
          <ac:chgData name="angelo rafael" userId="6f2beec2902acdbd" providerId="LiveId" clId="{3C6D59D0-D3C2-4E59-BD28-2E7E4B569D9A}" dt="2021-09-11T20:01:11.327" v="1192" actId="1076"/>
          <ac:picMkLst>
            <pc:docMk/>
            <pc:sldMk cId="1173797659" sldId="264"/>
            <ac:picMk id="5" creationId="{14368D81-133D-4029-8B38-06297924AB8E}"/>
          </ac:picMkLst>
        </pc:picChg>
        <pc:picChg chg="add mod">
          <ac:chgData name="angelo rafael" userId="6f2beec2902acdbd" providerId="LiveId" clId="{3C6D59D0-D3C2-4E59-BD28-2E7E4B569D9A}" dt="2021-09-11T20:18:06.945" v="1249" actId="1076"/>
          <ac:picMkLst>
            <pc:docMk/>
            <pc:sldMk cId="1173797659" sldId="264"/>
            <ac:picMk id="6" creationId="{7FA4B54E-398D-420D-ACCF-04115209EEC9}"/>
          </ac:picMkLst>
        </pc:picChg>
      </pc:sldChg>
      <pc:sldChg chg="addSp delSp modSp add mod">
        <pc:chgData name="angelo rafael" userId="6f2beec2902acdbd" providerId="LiveId" clId="{3C6D59D0-D3C2-4E59-BD28-2E7E4B569D9A}" dt="2021-09-11T20:03:09.567" v="1247" actId="14100"/>
        <pc:sldMkLst>
          <pc:docMk/>
          <pc:sldMk cId="440663655" sldId="265"/>
        </pc:sldMkLst>
        <pc:spChg chg="mod">
          <ac:chgData name="angelo rafael" userId="6f2beec2902acdbd" providerId="LiveId" clId="{3C6D59D0-D3C2-4E59-BD28-2E7E4B569D9A}" dt="2021-09-11T20:01:58.742" v="1242" actId="20577"/>
          <ac:spMkLst>
            <pc:docMk/>
            <pc:sldMk cId="440663655" sldId="265"/>
            <ac:spMk id="2" creationId="{2320C124-8E91-4F1D-9CEA-14DE18994ECF}"/>
          </ac:spMkLst>
        </pc:spChg>
        <pc:picChg chg="add del">
          <ac:chgData name="angelo rafael" userId="6f2beec2902acdbd" providerId="LiveId" clId="{3C6D59D0-D3C2-4E59-BD28-2E7E4B569D9A}" dt="2021-09-11T20:02:18.836" v="1244" actId="478"/>
          <ac:picMkLst>
            <pc:docMk/>
            <pc:sldMk cId="440663655" sldId="265"/>
            <ac:picMk id="5" creationId="{29FE7046-B16C-4542-A925-4424A324DBB8}"/>
          </ac:picMkLst>
        </pc:picChg>
        <pc:picChg chg="add mod">
          <ac:chgData name="angelo rafael" userId="6f2beec2902acdbd" providerId="LiveId" clId="{3C6D59D0-D3C2-4E59-BD28-2E7E4B569D9A}" dt="2021-09-11T20:03:09.567" v="1247" actId="14100"/>
          <ac:picMkLst>
            <pc:docMk/>
            <pc:sldMk cId="440663655" sldId="265"/>
            <ac:picMk id="7" creationId="{3845CE23-E80D-4DC0-8F3F-3EDD374873FC}"/>
          </ac:picMkLst>
        </pc:picChg>
      </pc:sldChg>
      <pc:sldChg chg="addSp delSp modSp add mod">
        <pc:chgData name="angelo rafael" userId="6f2beec2902acdbd" providerId="LiveId" clId="{3C6D59D0-D3C2-4E59-BD28-2E7E4B569D9A}" dt="2021-09-11T20:30:29" v="1460" actId="14100"/>
        <pc:sldMkLst>
          <pc:docMk/>
          <pc:sldMk cId="1264732306" sldId="266"/>
        </pc:sldMkLst>
        <pc:spChg chg="mod">
          <ac:chgData name="angelo rafael" userId="6f2beec2902acdbd" providerId="LiveId" clId="{3C6D59D0-D3C2-4E59-BD28-2E7E4B569D9A}" dt="2021-09-11T20:30:25.794" v="1458" actId="313"/>
          <ac:spMkLst>
            <pc:docMk/>
            <pc:sldMk cId="1264732306" sldId="266"/>
            <ac:spMk id="2" creationId="{2320C124-8E91-4F1D-9CEA-14DE18994ECF}"/>
          </ac:spMkLst>
        </pc:spChg>
        <pc:graphicFrameChg chg="add mod modGraphic">
          <ac:chgData name="angelo rafael" userId="6f2beec2902acdbd" providerId="LiveId" clId="{3C6D59D0-D3C2-4E59-BD28-2E7E4B569D9A}" dt="2021-09-11T20:30:29" v="1460" actId="14100"/>
          <ac:graphicFrameMkLst>
            <pc:docMk/>
            <pc:sldMk cId="1264732306" sldId="266"/>
            <ac:graphicFrameMk id="4" creationId="{1B4E1363-47B9-4A1F-8D13-4B026D8A3BC1}"/>
          </ac:graphicFrameMkLst>
        </pc:graphicFrameChg>
        <pc:picChg chg="del">
          <ac:chgData name="angelo rafael" userId="6f2beec2902acdbd" providerId="LiveId" clId="{3C6D59D0-D3C2-4E59-BD28-2E7E4B569D9A}" dt="2021-09-11T20:27:33.244" v="1270" actId="478"/>
          <ac:picMkLst>
            <pc:docMk/>
            <pc:sldMk cId="1264732306" sldId="266"/>
            <ac:picMk id="7" creationId="{3845CE23-E80D-4DC0-8F3F-3EDD374873F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10C1B-595A-414D-AE3F-47B091A53B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81ED7B8-5F30-4B44-96B6-6697462874E0}">
      <dgm:prSet phldrT="[Texto]"/>
      <dgm:spPr/>
      <dgm:t>
        <a:bodyPr/>
        <a:lstStyle/>
        <a:p>
          <a:r>
            <a:rPr lang="pt-BR" dirty="0"/>
            <a:t>Conversa com os gestores municipais</a:t>
          </a:r>
        </a:p>
      </dgm:t>
    </dgm:pt>
    <dgm:pt modelId="{C6BC1626-6BB7-4E88-A185-B37E3C79470D}" type="parTrans" cxnId="{E1D51E7D-B003-406F-954B-5D1F0DBC0A48}">
      <dgm:prSet/>
      <dgm:spPr/>
      <dgm:t>
        <a:bodyPr/>
        <a:lstStyle/>
        <a:p>
          <a:endParaRPr lang="pt-BR"/>
        </a:p>
      </dgm:t>
    </dgm:pt>
    <dgm:pt modelId="{E518E127-7433-4813-B17A-25B6EC65EE4C}" type="sibTrans" cxnId="{E1D51E7D-B003-406F-954B-5D1F0DBC0A48}">
      <dgm:prSet/>
      <dgm:spPr/>
      <dgm:t>
        <a:bodyPr/>
        <a:lstStyle/>
        <a:p>
          <a:endParaRPr lang="pt-BR"/>
        </a:p>
      </dgm:t>
    </dgm:pt>
    <dgm:pt modelId="{0181E415-01C3-42CF-AD16-07E279D839B8}">
      <dgm:prSet phldrT="[Texto]"/>
      <dgm:spPr/>
      <dgm:t>
        <a:bodyPr/>
        <a:lstStyle/>
        <a:p>
          <a:r>
            <a:rPr lang="pt-BR" dirty="0"/>
            <a:t>Acesso ao Portal Transparência </a:t>
          </a:r>
        </a:p>
      </dgm:t>
    </dgm:pt>
    <dgm:pt modelId="{2CCB41FF-6174-432B-BA0B-50E6A24A302F}" type="parTrans" cxnId="{7123C17D-ACEF-4052-8141-951DF9BBD42B}">
      <dgm:prSet/>
      <dgm:spPr/>
      <dgm:t>
        <a:bodyPr/>
        <a:lstStyle/>
        <a:p>
          <a:endParaRPr lang="pt-BR"/>
        </a:p>
      </dgm:t>
    </dgm:pt>
    <dgm:pt modelId="{E3CF266E-685E-43E3-A306-E092544CB5C5}" type="sibTrans" cxnId="{7123C17D-ACEF-4052-8141-951DF9BBD42B}">
      <dgm:prSet/>
      <dgm:spPr/>
      <dgm:t>
        <a:bodyPr/>
        <a:lstStyle/>
        <a:p>
          <a:endParaRPr lang="pt-BR"/>
        </a:p>
      </dgm:t>
    </dgm:pt>
    <dgm:pt modelId="{2F34E468-2F28-40C8-8997-F8DAB4650754}">
      <dgm:prSet phldrT="[Texto]"/>
      <dgm:spPr/>
      <dgm:t>
        <a:bodyPr/>
        <a:lstStyle/>
        <a:p>
          <a:r>
            <a:rPr lang="pt-BR" dirty="0"/>
            <a:t>Experiências próprias no sistema público</a:t>
          </a:r>
        </a:p>
      </dgm:t>
    </dgm:pt>
    <dgm:pt modelId="{EF4E699D-2FB5-4104-9E23-58E10A7D632B}" type="parTrans" cxnId="{69AF117B-150D-4157-A9B8-B31902F2DE78}">
      <dgm:prSet/>
      <dgm:spPr/>
      <dgm:t>
        <a:bodyPr/>
        <a:lstStyle/>
        <a:p>
          <a:endParaRPr lang="pt-BR"/>
        </a:p>
      </dgm:t>
    </dgm:pt>
    <dgm:pt modelId="{65BDFA08-B6F7-46F7-914D-39411E506C80}" type="sibTrans" cxnId="{69AF117B-150D-4157-A9B8-B31902F2DE78}">
      <dgm:prSet/>
      <dgm:spPr/>
      <dgm:t>
        <a:bodyPr/>
        <a:lstStyle/>
        <a:p>
          <a:endParaRPr lang="pt-BR"/>
        </a:p>
      </dgm:t>
    </dgm:pt>
    <dgm:pt modelId="{D418B229-F297-4CFD-A55C-48C124171CA0}">
      <dgm:prSet phldrT="[Texto]"/>
      <dgm:spPr/>
      <dgm:t>
        <a:bodyPr/>
        <a:lstStyle/>
        <a:p>
          <a:r>
            <a:rPr lang="pt-BR" dirty="0"/>
            <a:t>Experiências de outras empresas privadas que oferecem produtos ou serviços semelhantes ao nosso</a:t>
          </a:r>
        </a:p>
      </dgm:t>
    </dgm:pt>
    <dgm:pt modelId="{8CE23B7F-3F85-46E5-9005-D90DFB40FD2D}" type="parTrans" cxnId="{E02FA609-461B-4216-BCCE-97B36D93C78E}">
      <dgm:prSet/>
      <dgm:spPr/>
    </dgm:pt>
    <dgm:pt modelId="{710EC7F2-F72E-4CE0-A238-F57C51970981}" type="sibTrans" cxnId="{E02FA609-461B-4216-BCCE-97B36D93C78E}">
      <dgm:prSet/>
      <dgm:spPr/>
    </dgm:pt>
    <dgm:pt modelId="{F22E56DA-F387-43D5-B19E-31E5A42AC3DC}" type="pres">
      <dgm:prSet presAssocID="{CB210C1B-595A-414D-AE3F-47B091A53BCF}" presName="Name0" presStyleCnt="0">
        <dgm:presLayoutVars>
          <dgm:dir/>
          <dgm:resizeHandles val="exact"/>
        </dgm:presLayoutVars>
      </dgm:prSet>
      <dgm:spPr/>
    </dgm:pt>
    <dgm:pt modelId="{5D531FA8-AFDD-4DD6-97E4-3EFC0B7F690E}" type="pres">
      <dgm:prSet presAssocID="{281ED7B8-5F30-4B44-96B6-6697462874E0}" presName="node" presStyleLbl="node1" presStyleIdx="0" presStyleCnt="4">
        <dgm:presLayoutVars>
          <dgm:bulletEnabled val="1"/>
        </dgm:presLayoutVars>
      </dgm:prSet>
      <dgm:spPr/>
    </dgm:pt>
    <dgm:pt modelId="{48C06AE0-1A51-4B0F-B48F-4EFD17E9CEA8}" type="pres">
      <dgm:prSet presAssocID="{E518E127-7433-4813-B17A-25B6EC65EE4C}" presName="sibTrans" presStyleLbl="sibTrans2D1" presStyleIdx="0" presStyleCnt="3"/>
      <dgm:spPr/>
    </dgm:pt>
    <dgm:pt modelId="{AC152811-6C18-4CD3-880A-07FAE16F6342}" type="pres">
      <dgm:prSet presAssocID="{E518E127-7433-4813-B17A-25B6EC65EE4C}" presName="connectorText" presStyleLbl="sibTrans2D1" presStyleIdx="0" presStyleCnt="3"/>
      <dgm:spPr/>
    </dgm:pt>
    <dgm:pt modelId="{7DE8A2C8-3171-4779-B514-81D237573D46}" type="pres">
      <dgm:prSet presAssocID="{0181E415-01C3-42CF-AD16-07E279D839B8}" presName="node" presStyleLbl="node1" presStyleIdx="1" presStyleCnt="4">
        <dgm:presLayoutVars>
          <dgm:bulletEnabled val="1"/>
        </dgm:presLayoutVars>
      </dgm:prSet>
      <dgm:spPr/>
    </dgm:pt>
    <dgm:pt modelId="{71AAA05C-9ED6-47B8-AE05-B959A84C047F}" type="pres">
      <dgm:prSet presAssocID="{E3CF266E-685E-43E3-A306-E092544CB5C5}" presName="sibTrans" presStyleLbl="sibTrans2D1" presStyleIdx="1" presStyleCnt="3"/>
      <dgm:spPr/>
    </dgm:pt>
    <dgm:pt modelId="{BB687921-5692-40F4-BE9A-4F6E37FA213D}" type="pres">
      <dgm:prSet presAssocID="{E3CF266E-685E-43E3-A306-E092544CB5C5}" presName="connectorText" presStyleLbl="sibTrans2D1" presStyleIdx="1" presStyleCnt="3"/>
      <dgm:spPr/>
    </dgm:pt>
    <dgm:pt modelId="{FD8D017E-A0E7-498B-A402-D052F22BEE6C}" type="pres">
      <dgm:prSet presAssocID="{2F34E468-2F28-40C8-8997-F8DAB4650754}" presName="node" presStyleLbl="node1" presStyleIdx="2" presStyleCnt="4">
        <dgm:presLayoutVars>
          <dgm:bulletEnabled val="1"/>
        </dgm:presLayoutVars>
      </dgm:prSet>
      <dgm:spPr/>
    </dgm:pt>
    <dgm:pt modelId="{3A5101E6-594E-402A-9B0C-D6660502EE04}" type="pres">
      <dgm:prSet presAssocID="{65BDFA08-B6F7-46F7-914D-39411E506C80}" presName="sibTrans" presStyleLbl="sibTrans2D1" presStyleIdx="2" presStyleCnt="3"/>
      <dgm:spPr/>
    </dgm:pt>
    <dgm:pt modelId="{FAEB67EC-F186-405C-8162-2F5205530B40}" type="pres">
      <dgm:prSet presAssocID="{65BDFA08-B6F7-46F7-914D-39411E506C80}" presName="connectorText" presStyleLbl="sibTrans2D1" presStyleIdx="2" presStyleCnt="3"/>
      <dgm:spPr/>
    </dgm:pt>
    <dgm:pt modelId="{CC37E8BF-F0B9-4299-B2BB-F237C54B55E8}" type="pres">
      <dgm:prSet presAssocID="{D418B229-F297-4CFD-A55C-48C124171CA0}" presName="node" presStyleLbl="node1" presStyleIdx="3" presStyleCnt="4">
        <dgm:presLayoutVars>
          <dgm:bulletEnabled val="1"/>
        </dgm:presLayoutVars>
      </dgm:prSet>
      <dgm:spPr/>
    </dgm:pt>
  </dgm:ptLst>
  <dgm:cxnLst>
    <dgm:cxn modelId="{E02FA609-461B-4216-BCCE-97B36D93C78E}" srcId="{CB210C1B-595A-414D-AE3F-47B091A53BCF}" destId="{D418B229-F297-4CFD-A55C-48C124171CA0}" srcOrd="3" destOrd="0" parTransId="{8CE23B7F-3F85-46E5-9005-D90DFB40FD2D}" sibTransId="{710EC7F2-F72E-4CE0-A238-F57C51970981}"/>
    <dgm:cxn modelId="{925B3631-D361-42B1-A355-77C89E54A3E8}" type="presOf" srcId="{65BDFA08-B6F7-46F7-914D-39411E506C80}" destId="{FAEB67EC-F186-405C-8162-2F5205530B40}" srcOrd="1" destOrd="0" presId="urn:microsoft.com/office/officeart/2005/8/layout/process1"/>
    <dgm:cxn modelId="{63678832-D464-49B3-AE3A-3B8F004E2939}" type="presOf" srcId="{281ED7B8-5F30-4B44-96B6-6697462874E0}" destId="{5D531FA8-AFDD-4DD6-97E4-3EFC0B7F690E}" srcOrd="0" destOrd="0" presId="urn:microsoft.com/office/officeart/2005/8/layout/process1"/>
    <dgm:cxn modelId="{06A70F38-59B4-4051-999A-79342BF5D308}" type="presOf" srcId="{E3CF266E-685E-43E3-A306-E092544CB5C5}" destId="{71AAA05C-9ED6-47B8-AE05-B959A84C047F}" srcOrd="0" destOrd="0" presId="urn:microsoft.com/office/officeart/2005/8/layout/process1"/>
    <dgm:cxn modelId="{E908AD64-D81C-42C7-9E54-60B12C1AC0AF}" type="presOf" srcId="{E3CF266E-685E-43E3-A306-E092544CB5C5}" destId="{BB687921-5692-40F4-BE9A-4F6E37FA213D}" srcOrd="1" destOrd="0" presId="urn:microsoft.com/office/officeart/2005/8/layout/process1"/>
    <dgm:cxn modelId="{659D4172-0B3C-470B-9ACB-F387EC80B6F8}" type="presOf" srcId="{D418B229-F297-4CFD-A55C-48C124171CA0}" destId="{CC37E8BF-F0B9-4299-B2BB-F237C54B55E8}" srcOrd="0" destOrd="0" presId="urn:microsoft.com/office/officeart/2005/8/layout/process1"/>
    <dgm:cxn modelId="{69AF117B-150D-4157-A9B8-B31902F2DE78}" srcId="{CB210C1B-595A-414D-AE3F-47B091A53BCF}" destId="{2F34E468-2F28-40C8-8997-F8DAB4650754}" srcOrd="2" destOrd="0" parTransId="{EF4E699D-2FB5-4104-9E23-58E10A7D632B}" sibTransId="{65BDFA08-B6F7-46F7-914D-39411E506C80}"/>
    <dgm:cxn modelId="{FCC82C7B-4A26-44C1-992C-5A33FC463A8E}" type="presOf" srcId="{E518E127-7433-4813-B17A-25B6EC65EE4C}" destId="{48C06AE0-1A51-4B0F-B48F-4EFD17E9CEA8}" srcOrd="0" destOrd="0" presId="urn:microsoft.com/office/officeart/2005/8/layout/process1"/>
    <dgm:cxn modelId="{E1D51E7D-B003-406F-954B-5D1F0DBC0A48}" srcId="{CB210C1B-595A-414D-AE3F-47B091A53BCF}" destId="{281ED7B8-5F30-4B44-96B6-6697462874E0}" srcOrd="0" destOrd="0" parTransId="{C6BC1626-6BB7-4E88-A185-B37E3C79470D}" sibTransId="{E518E127-7433-4813-B17A-25B6EC65EE4C}"/>
    <dgm:cxn modelId="{7123C17D-ACEF-4052-8141-951DF9BBD42B}" srcId="{CB210C1B-595A-414D-AE3F-47B091A53BCF}" destId="{0181E415-01C3-42CF-AD16-07E279D839B8}" srcOrd="1" destOrd="0" parTransId="{2CCB41FF-6174-432B-BA0B-50E6A24A302F}" sibTransId="{E3CF266E-685E-43E3-A306-E092544CB5C5}"/>
    <dgm:cxn modelId="{416CBF86-18B9-45CC-8EA4-8345EF09A43F}" type="presOf" srcId="{2F34E468-2F28-40C8-8997-F8DAB4650754}" destId="{FD8D017E-A0E7-498B-A402-D052F22BEE6C}" srcOrd="0" destOrd="0" presId="urn:microsoft.com/office/officeart/2005/8/layout/process1"/>
    <dgm:cxn modelId="{11E97495-2578-4E35-A64A-C58920C9FED9}" type="presOf" srcId="{65BDFA08-B6F7-46F7-914D-39411E506C80}" destId="{3A5101E6-594E-402A-9B0C-D6660502EE04}" srcOrd="0" destOrd="0" presId="urn:microsoft.com/office/officeart/2005/8/layout/process1"/>
    <dgm:cxn modelId="{19F547CC-6CD1-4F9D-9017-5162256449A9}" type="presOf" srcId="{CB210C1B-595A-414D-AE3F-47B091A53BCF}" destId="{F22E56DA-F387-43D5-B19E-31E5A42AC3DC}" srcOrd="0" destOrd="0" presId="urn:microsoft.com/office/officeart/2005/8/layout/process1"/>
    <dgm:cxn modelId="{C0DBE1E0-F697-4D73-83F7-91079E8C0EA3}" type="presOf" srcId="{0181E415-01C3-42CF-AD16-07E279D839B8}" destId="{7DE8A2C8-3171-4779-B514-81D237573D46}" srcOrd="0" destOrd="0" presId="urn:microsoft.com/office/officeart/2005/8/layout/process1"/>
    <dgm:cxn modelId="{2805A1F3-0DC0-441F-8645-A3AB3B2A6E19}" type="presOf" srcId="{E518E127-7433-4813-B17A-25B6EC65EE4C}" destId="{AC152811-6C18-4CD3-880A-07FAE16F6342}" srcOrd="1" destOrd="0" presId="urn:microsoft.com/office/officeart/2005/8/layout/process1"/>
    <dgm:cxn modelId="{8ACF2D70-3B3A-496A-B126-F1ECC9FBDADA}" type="presParOf" srcId="{F22E56DA-F387-43D5-B19E-31E5A42AC3DC}" destId="{5D531FA8-AFDD-4DD6-97E4-3EFC0B7F690E}" srcOrd="0" destOrd="0" presId="urn:microsoft.com/office/officeart/2005/8/layout/process1"/>
    <dgm:cxn modelId="{85C82377-3AD5-4744-A6A0-3168E7C1A94C}" type="presParOf" srcId="{F22E56DA-F387-43D5-B19E-31E5A42AC3DC}" destId="{48C06AE0-1A51-4B0F-B48F-4EFD17E9CEA8}" srcOrd="1" destOrd="0" presId="urn:microsoft.com/office/officeart/2005/8/layout/process1"/>
    <dgm:cxn modelId="{31627E6B-4BFE-4802-8D7F-BE55A610E2FD}" type="presParOf" srcId="{48C06AE0-1A51-4B0F-B48F-4EFD17E9CEA8}" destId="{AC152811-6C18-4CD3-880A-07FAE16F6342}" srcOrd="0" destOrd="0" presId="urn:microsoft.com/office/officeart/2005/8/layout/process1"/>
    <dgm:cxn modelId="{81F7C9A1-52C6-4603-B675-C017D7D9E776}" type="presParOf" srcId="{F22E56DA-F387-43D5-B19E-31E5A42AC3DC}" destId="{7DE8A2C8-3171-4779-B514-81D237573D46}" srcOrd="2" destOrd="0" presId="urn:microsoft.com/office/officeart/2005/8/layout/process1"/>
    <dgm:cxn modelId="{AE17293E-ED5C-4ABD-9937-7AFAA4E1C8E9}" type="presParOf" srcId="{F22E56DA-F387-43D5-B19E-31E5A42AC3DC}" destId="{71AAA05C-9ED6-47B8-AE05-B959A84C047F}" srcOrd="3" destOrd="0" presId="urn:microsoft.com/office/officeart/2005/8/layout/process1"/>
    <dgm:cxn modelId="{2930D5D5-05D0-44F5-90D0-28A6431C98EA}" type="presParOf" srcId="{71AAA05C-9ED6-47B8-AE05-B959A84C047F}" destId="{BB687921-5692-40F4-BE9A-4F6E37FA213D}" srcOrd="0" destOrd="0" presId="urn:microsoft.com/office/officeart/2005/8/layout/process1"/>
    <dgm:cxn modelId="{24AAC7D7-F47C-40E7-9CF0-71C85D4A2857}" type="presParOf" srcId="{F22E56DA-F387-43D5-B19E-31E5A42AC3DC}" destId="{FD8D017E-A0E7-498B-A402-D052F22BEE6C}" srcOrd="4" destOrd="0" presId="urn:microsoft.com/office/officeart/2005/8/layout/process1"/>
    <dgm:cxn modelId="{D2F04374-D2D8-4861-8911-30C91CD5AE52}" type="presParOf" srcId="{F22E56DA-F387-43D5-B19E-31E5A42AC3DC}" destId="{3A5101E6-594E-402A-9B0C-D6660502EE04}" srcOrd="5" destOrd="0" presId="urn:microsoft.com/office/officeart/2005/8/layout/process1"/>
    <dgm:cxn modelId="{910DFF78-282D-4B68-9A97-90895D3A301D}" type="presParOf" srcId="{3A5101E6-594E-402A-9B0C-D6660502EE04}" destId="{FAEB67EC-F186-405C-8162-2F5205530B40}" srcOrd="0" destOrd="0" presId="urn:microsoft.com/office/officeart/2005/8/layout/process1"/>
    <dgm:cxn modelId="{6028A4DC-73E9-4253-A863-0DA6C98F6254}" type="presParOf" srcId="{F22E56DA-F387-43D5-B19E-31E5A42AC3DC}" destId="{CC37E8BF-F0B9-4299-B2BB-F237C54B55E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10C1B-595A-414D-AE3F-47B091A53B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22E56DA-F387-43D5-B19E-31E5A42AC3DC}" type="pres">
      <dgm:prSet presAssocID="{CB210C1B-595A-414D-AE3F-47B091A53BCF}" presName="Name0" presStyleCnt="0">
        <dgm:presLayoutVars>
          <dgm:dir/>
          <dgm:resizeHandles val="exact"/>
        </dgm:presLayoutVars>
      </dgm:prSet>
      <dgm:spPr/>
    </dgm:pt>
  </dgm:ptLst>
  <dgm:cxnLst>
    <dgm:cxn modelId="{19F547CC-6CD1-4F9D-9017-5162256449A9}" type="presOf" srcId="{CB210C1B-595A-414D-AE3F-47B091A53BCF}" destId="{F22E56DA-F387-43D5-B19E-31E5A42AC3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5B996-BC20-411C-A838-B51AA984765D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85EEC06-1A04-434E-85A2-773BD06EE155}">
      <dgm:prSet phldrT="[Texto]"/>
      <dgm:spPr/>
      <dgm:t>
        <a:bodyPr/>
        <a:lstStyle/>
        <a:p>
          <a:r>
            <a:rPr lang="pt-BR" dirty="0"/>
            <a:t>Estudamos a sua necessidade</a:t>
          </a:r>
        </a:p>
      </dgm:t>
    </dgm:pt>
    <dgm:pt modelId="{8D950D5D-7E7D-471F-82DC-ADBDA8BE2AC2}" type="parTrans" cxnId="{E681E50A-2C91-40A9-BB62-EFE3620671BB}">
      <dgm:prSet/>
      <dgm:spPr/>
      <dgm:t>
        <a:bodyPr/>
        <a:lstStyle/>
        <a:p>
          <a:endParaRPr lang="pt-BR"/>
        </a:p>
      </dgm:t>
    </dgm:pt>
    <dgm:pt modelId="{6F0DFDDA-645E-48FD-AB5F-E8D0B43C6DA5}" type="sibTrans" cxnId="{E681E50A-2C91-40A9-BB62-EFE3620671BB}">
      <dgm:prSet/>
      <dgm:spPr/>
      <dgm:t>
        <a:bodyPr/>
        <a:lstStyle/>
        <a:p>
          <a:endParaRPr lang="pt-BR"/>
        </a:p>
      </dgm:t>
    </dgm:pt>
    <dgm:pt modelId="{C8D62E91-A372-457B-8FF5-5E4F77447755}">
      <dgm:prSet phldrT="[Texto]"/>
      <dgm:spPr/>
      <dgm:t>
        <a:bodyPr/>
        <a:lstStyle/>
        <a:p>
          <a:r>
            <a:rPr lang="pt-BR" dirty="0"/>
            <a:t>Entregamos a solução</a:t>
          </a:r>
        </a:p>
      </dgm:t>
    </dgm:pt>
    <dgm:pt modelId="{D1E52737-4C73-4D0D-95B1-46743403A88D}" type="parTrans" cxnId="{CA864833-0E6C-479D-B1AF-AE7B1218AD97}">
      <dgm:prSet/>
      <dgm:spPr/>
      <dgm:t>
        <a:bodyPr/>
        <a:lstStyle/>
        <a:p>
          <a:endParaRPr lang="pt-BR"/>
        </a:p>
      </dgm:t>
    </dgm:pt>
    <dgm:pt modelId="{680AF618-BBCA-42B7-85F2-58AA680EC454}" type="sibTrans" cxnId="{CA864833-0E6C-479D-B1AF-AE7B1218AD97}">
      <dgm:prSet/>
      <dgm:spPr/>
      <dgm:t>
        <a:bodyPr/>
        <a:lstStyle/>
        <a:p>
          <a:endParaRPr lang="pt-BR"/>
        </a:p>
      </dgm:t>
    </dgm:pt>
    <dgm:pt modelId="{FE780DD8-BFCE-4D40-80C4-4A05CF92B318}">
      <dgm:prSet phldrT="[Texto]"/>
      <dgm:spPr/>
      <dgm:t>
        <a:bodyPr/>
        <a:lstStyle/>
        <a:p>
          <a:r>
            <a:rPr lang="pt-BR" dirty="0"/>
            <a:t>Administramos a sua experiência</a:t>
          </a:r>
        </a:p>
      </dgm:t>
    </dgm:pt>
    <dgm:pt modelId="{6396CA42-789A-4BF4-86ED-85DE4DD1BDD6}" type="parTrans" cxnId="{93A426FB-D743-4395-BC17-B69D5202A502}">
      <dgm:prSet/>
      <dgm:spPr/>
      <dgm:t>
        <a:bodyPr/>
        <a:lstStyle/>
        <a:p>
          <a:endParaRPr lang="pt-BR"/>
        </a:p>
      </dgm:t>
    </dgm:pt>
    <dgm:pt modelId="{87DA193D-3B5E-4FEF-BC90-9E9E4FEC5DCB}" type="sibTrans" cxnId="{93A426FB-D743-4395-BC17-B69D5202A502}">
      <dgm:prSet/>
      <dgm:spPr/>
      <dgm:t>
        <a:bodyPr/>
        <a:lstStyle/>
        <a:p>
          <a:endParaRPr lang="pt-BR"/>
        </a:p>
      </dgm:t>
    </dgm:pt>
    <dgm:pt modelId="{145060D5-2C3A-4B70-8701-731380CC6392}" type="pres">
      <dgm:prSet presAssocID="{BC25B996-BC20-411C-A838-B51AA984765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08D93A4-C2F8-409C-BF30-32DAA9DD4E89}" type="pres">
      <dgm:prSet presAssocID="{885EEC06-1A04-434E-85A2-773BD06EE155}" presName="Accent1" presStyleCnt="0"/>
      <dgm:spPr/>
    </dgm:pt>
    <dgm:pt modelId="{9D4E5B8B-CF1E-4097-858B-6FB482500AB0}" type="pres">
      <dgm:prSet presAssocID="{885EEC06-1A04-434E-85A2-773BD06EE155}" presName="Accent" presStyleLbl="node1" presStyleIdx="0" presStyleCnt="3" custScaleX="187244"/>
      <dgm:spPr/>
    </dgm:pt>
    <dgm:pt modelId="{4EC94E7E-B95F-4076-8E61-0BD747F022AC}" type="pres">
      <dgm:prSet presAssocID="{885EEC06-1A04-434E-85A2-773BD06EE155}" presName="Parent1" presStyleLbl="revTx" presStyleIdx="0" presStyleCnt="3" custScaleX="200551" custScaleY="144221">
        <dgm:presLayoutVars>
          <dgm:chMax val="1"/>
          <dgm:chPref val="1"/>
          <dgm:bulletEnabled val="1"/>
        </dgm:presLayoutVars>
      </dgm:prSet>
      <dgm:spPr/>
    </dgm:pt>
    <dgm:pt modelId="{31644110-C0C9-4FD3-9F30-2EE0A15D0D10}" type="pres">
      <dgm:prSet presAssocID="{C8D62E91-A372-457B-8FF5-5E4F77447755}" presName="Accent2" presStyleCnt="0"/>
      <dgm:spPr/>
    </dgm:pt>
    <dgm:pt modelId="{56186140-9A8F-40E9-95F5-9F35785F379E}" type="pres">
      <dgm:prSet presAssocID="{C8D62E91-A372-457B-8FF5-5E4F77447755}" presName="Accent" presStyleLbl="node1" presStyleIdx="1" presStyleCnt="3" custScaleX="233237"/>
      <dgm:spPr/>
    </dgm:pt>
    <dgm:pt modelId="{07792C48-2C71-4AC0-82B8-7AE0EB66442C}" type="pres">
      <dgm:prSet presAssocID="{C8D62E91-A372-457B-8FF5-5E4F77447755}" presName="Parent2" presStyleLbl="revTx" presStyleIdx="1" presStyleCnt="3" custScaleX="242624" custLinFactNeighborX="-22546" custLinFactNeighborY="6305">
        <dgm:presLayoutVars>
          <dgm:chMax val="1"/>
          <dgm:chPref val="1"/>
          <dgm:bulletEnabled val="1"/>
        </dgm:presLayoutVars>
      </dgm:prSet>
      <dgm:spPr/>
    </dgm:pt>
    <dgm:pt modelId="{33FBDAC4-E0DB-4167-A20F-350AFB7760E1}" type="pres">
      <dgm:prSet presAssocID="{FE780DD8-BFCE-4D40-80C4-4A05CF92B318}" presName="Accent3" presStyleCnt="0"/>
      <dgm:spPr/>
    </dgm:pt>
    <dgm:pt modelId="{2BE320B1-D5AF-4762-AAA3-F0D45E977107}" type="pres">
      <dgm:prSet presAssocID="{FE780DD8-BFCE-4D40-80C4-4A05CF92B318}" presName="Accent" presStyleLbl="node1" presStyleIdx="2" presStyleCnt="3" custScaleX="226816"/>
      <dgm:spPr/>
    </dgm:pt>
    <dgm:pt modelId="{FD34960F-1DC4-4ED7-AF3D-27806BF2A910}" type="pres">
      <dgm:prSet presAssocID="{FE780DD8-BFCE-4D40-80C4-4A05CF92B318}" presName="Parent3" presStyleLbl="revTx" presStyleIdx="2" presStyleCnt="3" custScaleX="244085">
        <dgm:presLayoutVars>
          <dgm:chMax val="1"/>
          <dgm:chPref val="1"/>
          <dgm:bulletEnabled val="1"/>
        </dgm:presLayoutVars>
      </dgm:prSet>
      <dgm:spPr/>
    </dgm:pt>
  </dgm:ptLst>
  <dgm:cxnLst>
    <dgm:cxn modelId="{E681E50A-2C91-40A9-BB62-EFE3620671BB}" srcId="{BC25B996-BC20-411C-A838-B51AA984765D}" destId="{885EEC06-1A04-434E-85A2-773BD06EE155}" srcOrd="0" destOrd="0" parTransId="{8D950D5D-7E7D-471F-82DC-ADBDA8BE2AC2}" sibTransId="{6F0DFDDA-645E-48FD-AB5F-E8D0B43C6DA5}"/>
    <dgm:cxn modelId="{917B890C-CEC3-4FB0-B445-11E172AFDF22}" type="presOf" srcId="{885EEC06-1A04-434E-85A2-773BD06EE155}" destId="{4EC94E7E-B95F-4076-8E61-0BD747F022AC}" srcOrd="0" destOrd="0" presId="urn:microsoft.com/office/officeart/2009/layout/CircleArrowProcess"/>
    <dgm:cxn modelId="{4A26081F-3CA2-4155-AB9D-C499E26A8430}" type="presOf" srcId="{BC25B996-BC20-411C-A838-B51AA984765D}" destId="{145060D5-2C3A-4B70-8701-731380CC6392}" srcOrd="0" destOrd="0" presId="urn:microsoft.com/office/officeart/2009/layout/CircleArrowProcess"/>
    <dgm:cxn modelId="{FA865E29-F966-4827-80FE-D1CBABF03071}" type="presOf" srcId="{C8D62E91-A372-457B-8FF5-5E4F77447755}" destId="{07792C48-2C71-4AC0-82B8-7AE0EB66442C}" srcOrd="0" destOrd="0" presId="urn:microsoft.com/office/officeart/2009/layout/CircleArrowProcess"/>
    <dgm:cxn modelId="{CA864833-0E6C-479D-B1AF-AE7B1218AD97}" srcId="{BC25B996-BC20-411C-A838-B51AA984765D}" destId="{C8D62E91-A372-457B-8FF5-5E4F77447755}" srcOrd="1" destOrd="0" parTransId="{D1E52737-4C73-4D0D-95B1-46743403A88D}" sibTransId="{680AF618-BBCA-42B7-85F2-58AA680EC454}"/>
    <dgm:cxn modelId="{977AED62-CFEE-4B95-A947-BFC5E6190DA5}" type="presOf" srcId="{FE780DD8-BFCE-4D40-80C4-4A05CF92B318}" destId="{FD34960F-1DC4-4ED7-AF3D-27806BF2A910}" srcOrd="0" destOrd="0" presId="urn:microsoft.com/office/officeart/2009/layout/CircleArrowProcess"/>
    <dgm:cxn modelId="{93A426FB-D743-4395-BC17-B69D5202A502}" srcId="{BC25B996-BC20-411C-A838-B51AA984765D}" destId="{FE780DD8-BFCE-4D40-80C4-4A05CF92B318}" srcOrd="2" destOrd="0" parTransId="{6396CA42-789A-4BF4-86ED-85DE4DD1BDD6}" sibTransId="{87DA193D-3B5E-4FEF-BC90-9E9E4FEC5DCB}"/>
    <dgm:cxn modelId="{47FB6457-CE50-4798-9C75-BBC3DEDBD3BD}" type="presParOf" srcId="{145060D5-2C3A-4B70-8701-731380CC6392}" destId="{008D93A4-C2F8-409C-BF30-32DAA9DD4E89}" srcOrd="0" destOrd="0" presId="urn:microsoft.com/office/officeart/2009/layout/CircleArrowProcess"/>
    <dgm:cxn modelId="{C483ED0A-4F33-4334-A46D-91F0CA077912}" type="presParOf" srcId="{008D93A4-C2F8-409C-BF30-32DAA9DD4E89}" destId="{9D4E5B8B-CF1E-4097-858B-6FB482500AB0}" srcOrd="0" destOrd="0" presId="urn:microsoft.com/office/officeart/2009/layout/CircleArrowProcess"/>
    <dgm:cxn modelId="{B0DB1353-0121-4BD7-BD9B-DD429876C7B4}" type="presParOf" srcId="{145060D5-2C3A-4B70-8701-731380CC6392}" destId="{4EC94E7E-B95F-4076-8E61-0BD747F022AC}" srcOrd="1" destOrd="0" presId="urn:microsoft.com/office/officeart/2009/layout/CircleArrowProcess"/>
    <dgm:cxn modelId="{52D35202-05BF-495E-84DC-FB14E570AE6F}" type="presParOf" srcId="{145060D5-2C3A-4B70-8701-731380CC6392}" destId="{31644110-C0C9-4FD3-9F30-2EE0A15D0D10}" srcOrd="2" destOrd="0" presId="urn:microsoft.com/office/officeart/2009/layout/CircleArrowProcess"/>
    <dgm:cxn modelId="{273D0F92-66DE-40C3-8B96-21E72A47F6EF}" type="presParOf" srcId="{31644110-C0C9-4FD3-9F30-2EE0A15D0D10}" destId="{56186140-9A8F-40E9-95F5-9F35785F379E}" srcOrd="0" destOrd="0" presId="urn:microsoft.com/office/officeart/2009/layout/CircleArrowProcess"/>
    <dgm:cxn modelId="{15AE2761-9077-4447-8554-8C4799792653}" type="presParOf" srcId="{145060D5-2C3A-4B70-8701-731380CC6392}" destId="{07792C48-2C71-4AC0-82B8-7AE0EB66442C}" srcOrd="3" destOrd="0" presId="urn:microsoft.com/office/officeart/2009/layout/CircleArrowProcess"/>
    <dgm:cxn modelId="{4709CA27-3A23-4ABD-B8C9-5D48CCEE3570}" type="presParOf" srcId="{145060D5-2C3A-4B70-8701-731380CC6392}" destId="{33FBDAC4-E0DB-4167-A20F-350AFB7760E1}" srcOrd="4" destOrd="0" presId="urn:microsoft.com/office/officeart/2009/layout/CircleArrowProcess"/>
    <dgm:cxn modelId="{09825CDC-F1B1-409F-9DF4-CFE389E03290}" type="presParOf" srcId="{33FBDAC4-E0DB-4167-A20F-350AFB7760E1}" destId="{2BE320B1-D5AF-4762-AAA3-F0D45E977107}" srcOrd="0" destOrd="0" presId="urn:microsoft.com/office/officeart/2009/layout/CircleArrowProcess"/>
    <dgm:cxn modelId="{EF9CF4F9-3DBE-4B86-BA0F-66DDEA04EB76}" type="presParOf" srcId="{145060D5-2C3A-4B70-8701-731380CC6392}" destId="{FD34960F-1DC4-4ED7-AF3D-27806BF2A91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31FA8-AFDD-4DD6-97E4-3EFC0B7F690E}">
      <dsp:nvSpPr>
        <dsp:cNvPr id="0" name=""/>
        <dsp:cNvSpPr/>
      </dsp:nvSpPr>
      <dsp:spPr>
        <a:xfrm>
          <a:off x="4353" y="285161"/>
          <a:ext cx="1903325" cy="2553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Conversa com os gestores municipais</a:t>
          </a:r>
        </a:p>
      </dsp:txBody>
      <dsp:txXfrm>
        <a:off x="60099" y="340907"/>
        <a:ext cx="1791833" cy="2442384"/>
      </dsp:txXfrm>
    </dsp:sp>
    <dsp:sp modelId="{48C06AE0-1A51-4B0F-B48F-4EFD17E9CEA8}">
      <dsp:nvSpPr>
        <dsp:cNvPr id="0" name=""/>
        <dsp:cNvSpPr/>
      </dsp:nvSpPr>
      <dsp:spPr>
        <a:xfrm>
          <a:off x="2098011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098011" y="1420492"/>
        <a:ext cx="282454" cy="283214"/>
      </dsp:txXfrm>
    </dsp:sp>
    <dsp:sp modelId="{7DE8A2C8-3171-4779-B514-81D237573D46}">
      <dsp:nvSpPr>
        <dsp:cNvPr id="0" name=""/>
        <dsp:cNvSpPr/>
      </dsp:nvSpPr>
      <dsp:spPr>
        <a:xfrm>
          <a:off x="2669009" y="285161"/>
          <a:ext cx="1903325" cy="2553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Acesso ao Portal Transparência </a:t>
          </a:r>
        </a:p>
      </dsp:txBody>
      <dsp:txXfrm>
        <a:off x="2724755" y="340907"/>
        <a:ext cx="1791833" cy="2442384"/>
      </dsp:txXfrm>
    </dsp:sp>
    <dsp:sp modelId="{71AAA05C-9ED6-47B8-AE05-B959A84C047F}">
      <dsp:nvSpPr>
        <dsp:cNvPr id="0" name=""/>
        <dsp:cNvSpPr/>
      </dsp:nvSpPr>
      <dsp:spPr>
        <a:xfrm>
          <a:off x="4762667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762667" y="1420492"/>
        <a:ext cx="282454" cy="283214"/>
      </dsp:txXfrm>
    </dsp:sp>
    <dsp:sp modelId="{FD8D017E-A0E7-498B-A402-D052F22BEE6C}">
      <dsp:nvSpPr>
        <dsp:cNvPr id="0" name=""/>
        <dsp:cNvSpPr/>
      </dsp:nvSpPr>
      <dsp:spPr>
        <a:xfrm>
          <a:off x="5333665" y="285161"/>
          <a:ext cx="1903325" cy="2553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Experiências próprias no sistema público</a:t>
          </a:r>
        </a:p>
      </dsp:txBody>
      <dsp:txXfrm>
        <a:off x="5389411" y="340907"/>
        <a:ext cx="1791833" cy="2442384"/>
      </dsp:txXfrm>
    </dsp:sp>
    <dsp:sp modelId="{3A5101E6-594E-402A-9B0C-D6660502EE04}">
      <dsp:nvSpPr>
        <dsp:cNvPr id="0" name=""/>
        <dsp:cNvSpPr/>
      </dsp:nvSpPr>
      <dsp:spPr>
        <a:xfrm>
          <a:off x="7427323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7427323" y="1420492"/>
        <a:ext cx="282454" cy="283214"/>
      </dsp:txXfrm>
    </dsp:sp>
    <dsp:sp modelId="{CC37E8BF-F0B9-4299-B2BB-F237C54B55E8}">
      <dsp:nvSpPr>
        <dsp:cNvPr id="0" name=""/>
        <dsp:cNvSpPr/>
      </dsp:nvSpPr>
      <dsp:spPr>
        <a:xfrm>
          <a:off x="7998321" y="285161"/>
          <a:ext cx="1903325" cy="2553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Experiências de outras empresas privadas que oferecem produtos ou serviços semelhantes ao nosso</a:t>
          </a:r>
        </a:p>
      </dsp:txBody>
      <dsp:txXfrm>
        <a:off x="8054067" y="340907"/>
        <a:ext cx="1791833" cy="244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E5B8B-CF1E-4097-858B-6FB482500AB0}">
      <dsp:nvSpPr>
        <dsp:cNvPr id="0" name=""/>
        <dsp:cNvSpPr/>
      </dsp:nvSpPr>
      <dsp:spPr>
        <a:xfrm>
          <a:off x="2430058" y="0"/>
          <a:ext cx="4359411" cy="232855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94E7E-B95F-4076-8E61-0BD747F022AC}">
      <dsp:nvSpPr>
        <dsp:cNvPr id="0" name=""/>
        <dsp:cNvSpPr/>
      </dsp:nvSpPr>
      <dsp:spPr>
        <a:xfrm>
          <a:off x="3309841" y="697686"/>
          <a:ext cx="2594598" cy="93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Estudamos a sua necessidade</a:t>
          </a:r>
        </a:p>
      </dsp:txBody>
      <dsp:txXfrm>
        <a:off x="3309841" y="697686"/>
        <a:ext cx="2594598" cy="932695"/>
      </dsp:txXfrm>
    </dsp:sp>
    <dsp:sp modelId="{56186140-9A8F-40E9-95F5-9F35785F379E}">
      <dsp:nvSpPr>
        <dsp:cNvPr id="0" name=""/>
        <dsp:cNvSpPr/>
      </dsp:nvSpPr>
      <dsp:spPr>
        <a:xfrm>
          <a:off x="1248005" y="1337926"/>
          <a:ext cx="5430219" cy="232855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92C48-2C71-4AC0-82B8-7AE0EB66442C}">
      <dsp:nvSpPr>
        <dsp:cNvPr id="0" name=""/>
        <dsp:cNvSpPr/>
      </dsp:nvSpPr>
      <dsp:spPr>
        <a:xfrm>
          <a:off x="2101974" y="2227118"/>
          <a:ext cx="3138911" cy="64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Entregamos a solução</a:t>
          </a:r>
        </a:p>
      </dsp:txBody>
      <dsp:txXfrm>
        <a:off x="2101974" y="2227118"/>
        <a:ext cx="3138911" cy="646712"/>
      </dsp:txXfrm>
    </dsp:sp>
    <dsp:sp modelId="{2BE320B1-D5AF-4762-AAA3-F0D45E977107}">
      <dsp:nvSpPr>
        <dsp:cNvPr id="0" name=""/>
        <dsp:cNvSpPr/>
      </dsp:nvSpPr>
      <dsp:spPr>
        <a:xfrm>
          <a:off x="2343032" y="2835958"/>
          <a:ext cx="4536961" cy="200108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4960F-1DC4-4ED7-AF3D-27806BF2A910}">
      <dsp:nvSpPr>
        <dsp:cNvPr id="0" name=""/>
        <dsp:cNvSpPr/>
      </dsp:nvSpPr>
      <dsp:spPr>
        <a:xfrm>
          <a:off x="3031295" y="3533943"/>
          <a:ext cx="3157812" cy="64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Administramos a sua experiência</a:t>
          </a:r>
        </a:p>
      </dsp:txBody>
      <dsp:txXfrm>
        <a:off x="3031295" y="3533943"/>
        <a:ext cx="3157812" cy="64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8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3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7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385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3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2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79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3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9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4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1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4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9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25B4ED-DDC6-455A-8492-ADBE1E72A70F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FC9B90-E5CB-4872-BB52-B1E83BEB8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7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412B-1466-4D1B-B258-D5E28B277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Pub Frotas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5B9CA-77AC-4B2C-AA77-B5488D893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Equipe: IFC++</a:t>
            </a:r>
          </a:p>
          <a:p>
            <a:r>
              <a:rPr lang="pt-BR" dirty="0"/>
              <a:t>Instituto Federal Catarinense – campus Rio do Sul</a:t>
            </a:r>
          </a:p>
          <a:p>
            <a:r>
              <a:rPr lang="pt-BR" dirty="0"/>
              <a:t>#REUNICHALLENGESC #ORIONPARQUE #DESAFIOREUNI</a:t>
            </a:r>
          </a:p>
        </p:txBody>
      </p:sp>
    </p:spTree>
    <p:extLst>
      <p:ext uri="{BB962C8B-B14F-4D97-AF65-F5344CB8AC3E}">
        <p14:creationId xmlns:p14="http://schemas.microsoft.com/office/powerpoint/2010/main" val="12219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269"/>
            <a:ext cx="9905998" cy="1905000"/>
          </a:xfrm>
        </p:spPr>
        <p:txBody>
          <a:bodyPr/>
          <a:lstStyle/>
          <a:p>
            <a:pPr algn="just"/>
            <a:r>
              <a:rPr lang="pt-BR" dirty="0"/>
              <a:t>Beleza mais a minha necessidade é diferente de outro município?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454C0-D7CD-4C58-8AFF-358E0EAC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rm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B4E1363-47B9-4A1F-8D13-4B026D8A3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427666"/>
              </p:ext>
            </p:extLst>
          </p:nvPr>
        </p:nvGraphicFramePr>
        <p:xfrm>
          <a:off x="2032000" y="1802296"/>
          <a:ext cx="8128000" cy="483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7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454C0-D7CD-4C58-8AFF-358E0EAC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Como aproveitar de forma mais inteligente os recursos (motoristas, veículos e combustível) das frotas de veículos dos municípios?</a:t>
            </a:r>
          </a:p>
        </p:txBody>
      </p:sp>
    </p:spTree>
    <p:extLst>
      <p:ext uri="{BB962C8B-B14F-4D97-AF65-F5344CB8AC3E}">
        <p14:creationId xmlns:p14="http://schemas.microsoft.com/office/powerpoint/2010/main" val="13027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454C0-D7CD-4C58-8AFF-358E0EAC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O Pub Frotas é uma empresa que oferece produtos e serviços de gestão de frotas de veículos públicos.</a:t>
            </a:r>
          </a:p>
        </p:txBody>
      </p:sp>
    </p:spTree>
    <p:extLst>
      <p:ext uri="{BB962C8B-B14F-4D97-AF65-F5344CB8AC3E}">
        <p14:creationId xmlns:p14="http://schemas.microsoft.com/office/powerpoint/2010/main" val="428073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validamos essa Solução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E04477A-A5EE-468E-A5DA-30971C313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78818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8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32981"/>
            <a:ext cx="9905998" cy="1447800"/>
          </a:xfrm>
        </p:spPr>
        <p:txBody>
          <a:bodyPr>
            <a:normAutofit/>
          </a:bodyPr>
          <a:lstStyle/>
          <a:p>
            <a:r>
              <a:rPr lang="pt-BR" sz="3600" dirty="0"/>
              <a:t>Como validamos essa Solução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E04477A-A5EE-468E-A5DA-30971C313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475236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4368D81-133D-4029-8B38-06297924AB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49559">
            <a:off x="7089912" y="1835960"/>
            <a:ext cx="4252807" cy="1662079"/>
          </a:xfrm>
          <a:prstGeom prst="rect">
            <a:avLst/>
          </a:prstGeom>
        </p:spPr>
      </p:pic>
      <p:pic>
        <p:nvPicPr>
          <p:cNvPr id="6" name="WhatsApp Audio 2021-09-11 at 10.36.40 (online-audio-converter.com)">
            <a:hlinkClick r:id="" action="ppaction://media"/>
            <a:extLst>
              <a:ext uri="{FF2B5EF4-FFF2-40B4-BE49-F238E27FC236}">
                <a16:creationId xmlns:a16="http://schemas.microsoft.com/office/drawing/2014/main" id="{7FA4B54E-398D-420D-ACCF-04115209EE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1413" y="16807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6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Solução para os seus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454C0-D7CD-4C58-8AFF-358E0EAC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Muitas empresas e órgãos públicos sofrem com a falta ou sistemas incompletos de gestão de frotas, o Pubfrotas vem com as ferramentas tecnológicas e de pessoal necessárias para simplificar as rotinas, reduzir custos, organizar os recursos humanos e trabalhando de forma sustentável.</a:t>
            </a:r>
          </a:p>
        </p:txBody>
      </p:sp>
    </p:spTree>
    <p:extLst>
      <p:ext uri="{BB962C8B-B14F-4D97-AF65-F5344CB8AC3E}">
        <p14:creationId xmlns:p14="http://schemas.microsoft.com/office/powerpoint/2010/main" val="331193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200" dirty="0"/>
              <a:t>O que oferecemos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454C0-D7CD-4C58-8AFF-358E0EAC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Sistema de rastreamento de veículos via Gps.</a:t>
            </a:r>
          </a:p>
          <a:p>
            <a:pPr algn="just"/>
            <a:r>
              <a:rPr lang="pt-BR" sz="2400" dirty="0"/>
              <a:t>Sistema integrado de organização de agendas e compartilhamento de veículos </a:t>
            </a:r>
            <a:r>
              <a:rPr lang="pt-BR" sz="2400" dirty="0" err="1"/>
              <a:t>inter-secretárias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Oferta de frota terceirizada</a:t>
            </a:r>
          </a:p>
          <a:p>
            <a:pPr algn="just"/>
            <a:r>
              <a:rPr lang="pt-BR" sz="2400" dirty="0"/>
              <a:t>Relatórios de custos por automóvel, assim como relatórios de consumo, periodização de manutenção</a:t>
            </a:r>
          </a:p>
          <a:p>
            <a:pPr algn="just"/>
            <a:r>
              <a:rPr lang="pt-BR" sz="2400" dirty="0"/>
              <a:t>Sistema vinculado com multiplataforma ( IOS, Android, Http).</a:t>
            </a:r>
          </a:p>
          <a:p>
            <a:pPr algn="just"/>
            <a:r>
              <a:rPr lang="pt-BR" sz="2400" dirty="0"/>
              <a:t>Gestão compartilhada de veículos intermunicipais.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875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200" dirty="0"/>
              <a:t>E será que </a:t>
            </a:r>
            <a:r>
              <a:rPr lang="pt-BR" dirty="0"/>
              <a:t>Dária Certo?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454C0-D7CD-4C58-8AFF-358E0EAC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rm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FA91B1-8BC7-425B-8110-AA55961F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4" y="4343401"/>
            <a:ext cx="3538331" cy="19049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CCED4B-2C64-4B00-B704-61E39EA57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50" y="4410075"/>
            <a:ext cx="3346707" cy="18383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5EC19-CCF0-41C6-8D5B-C0081C3C9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5" y="2071065"/>
            <a:ext cx="364376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0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0C124-8E91-4F1D-9CEA-14DE189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É rentável?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454C0-D7CD-4C58-8AFF-358E0EAC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rm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45CE23-E80D-4DC0-8F3F-3EDD3748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29" y="1874938"/>
            <a:ext cx="5725324" cy="41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63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218</TotalTime>
  <Words>241</Words>
  <Application>Microsoft Office PowerPoint</Application>
  <PresentationFormat>Widescreen</PresentationFormat>
  <Paragraphs>29</Paragraphs>
  <Slides>10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Malha</vt:lpstr>
      <vt:lpstr>Pub Frotas</vt:lpstr>
      <vt:lpstr>O problema</vt:lpstr>
      <vt:lpstr>A solução</vt:lpstr>
      <vt:lpstr>Como validamos essa Solução</vt:lpstr>
      <vt:lpstr>Como validamos essa Solução</vt:lpstr>
      <vt:lpstr>Solução para os seus problemas</vt:lpstr>
      <vt:lpstr>O que oferecemos</vt:lpstr>
      <vt:lpstr>E será que Dária Certo?</vt:lpstr>
      <vt:lpstr>É rentável?</vt:lpstr>
      <vt:lpstr>Beleza mais a minha necessidade é diferente de outro município?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 Frotas</dc:title>
  <dc:creator>angelo rafael</dc:creator>
  <cp:lastModifiedBy>angelo rafael</cp:lastModifiedBy>
  <cp:revision>8</cp:revision>
  <dcterms:created xsi:type="dcterms:W3CDTF">2021-09-11T14:42:43Z</dcterms:created>
  <dcterms:modified xsi:type="dcterms:W3CDTF">2021-09-11T20:30:51Z</dcterms:modified>
</cp:coreProperties>
</file>