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18968-5204-7404-E977-2E9C03DC0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EE10EF-75F0-C205-2BFA-E93B60555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95BBC8-7B5A-F6A3-51D5-8F976C7B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131268-FE67-B44E-2E42-C68749BE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8A6C9B-8814-B470-BDCD-65EA59C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50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D213B-A00C-80BA-7EC6-32FE66A3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BCBCE6-7BD4-E031-65DB-AB10DEC40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A564E-19B4-0972-2A5C-EE9F6385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BF08F2-01C2-63DD-2BF1-3ADB2ECD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CC7DF3-1072-3E18-4151-80550DCA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98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BA0BA4-4321-888C-E053-5C38AD584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88852-F135-7658-3E21-401D619E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4DAB92-F18F-8CC3-8207-72F92F9D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9C794-4F18-2380-D092-449000C2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0F771C-53CD-6171-6690-C4AF867F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79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F09C9-1359-FCEE-D991-BBC57DA1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D92671-80E9-5BD9-0095-F89B3028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8EBE8C-9588-182D-D9CB-9E747F4D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FA14F-50DB-BF75-C03C-D21C4EC3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1EEDF6-1A76-2029-78CC-62015F1E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62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272F5-7041-04B6-DCAD-FEAD1B04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7B4211-7376-79CD-F74D-E91480C9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DD0276-3032-FC2A-7704-CC1D1056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19C8F-C335-EC85-9BBB-93E72FBC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7A5584-E59A-0B14-5B0C-71A19885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0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9A8CC-D9F8-5F95-0494-3F1DE60D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B46F3C-6059-A908-055D-70188943E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786BE2-0D21-38E4-A9CF-15F39D01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2E8FBF-30D0-80BB-63A2-813FBC30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BAD8EC-44A6-F91B-E224-03DFCBE0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82AF6E-D627-8D97-4148-2A0DA8FA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3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0870A-70E4-3CEC-B180-C5078C00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F7C7CE-EFA0-1D1E-8647-ABD159899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C766A5-134B-6116-B403-657193668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CFA507-4085-E757-592A-FEF8FFBE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012BC00-1BD4-61A3-8027-4CFAAD30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B57D5A-D0E7-4FBA-725B-014C3F11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048691-E5CA-0336-3759-1D869517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1D49BE-0759-111B-E163-FCAF90AE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5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6FC59C-1A90-A27A-32D9-3068A2C7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3AAC44-B8ED-8190-8324-A0572BDD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27D7C5-0B28-4584-4485-429C6146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06DF16-82EA-48EC-CE26-AFBF7D63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4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ACC64BD-3883-8A16-03F0-2D8A96D7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BE0AAD-31E0-F559-8D73-0853F47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C56AF8-8ED2-3763-6821-9133F141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70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AC624-FE1A-E0AD-DE93-5A50FD91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030254-805A-7215-82FF-36B34E3B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B9D570-36D1-8ADC-7D05-BA79AC99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4A4141-17F7-1929-DF2A-516EFFD3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98E306-773F-520A-1B6A-E70164B5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189AC5-6FA8-4340-A7F1-6807E386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0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0EDF2E-B121-2041-D919-AFC3ACD0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71BDE1-F8D3-2AB5-128F-8AAD9095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A9B1CD-EF5F-2640-E10F-DD7E5C22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3FA79E-9B56-F00A-5C19-3A04F895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46E449-251F-FCE7-0411-9A59DCA5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594C64-BEB7-E4B5-1591-DD56AFC0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59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A07197-5B38-852C-06DF-2DA1429B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E888A5-A9C2-B8DC-0A41-70A0B78C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839919-7ED1-3815-AE18-D29908125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35200-0125-4D53-A1A3-8589A7E0BC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7E8A5F-93F5-6F9E-0627-D24B32246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1A8741-D335-91B4-96CA-2130018D2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1A4EC-E90C-4942-B984-DCB62157C8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6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dessert, schermata, Spuntino&#10;&#10;Descrizione generata automaticamente">
            <a:extLst>
              <a:ext uri="{FF2B5EF4-FFF2-40B4-BE49-F238E27FC236}">
                <a16:creationId xmlns:a16="http://schemas.microsoft.com/office/drawing/2014/main" id="{10CD96AA-37AD-6E55-AFF0-F89C0200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51"/>
            <a:ext cx="12192000" cy="5437747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36CCE9D7-4A18-A23E-4D78-7D4EFB5E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002"/>
            <a:ext cx="10515600" cy="1325563"/>
          </a:xfrm>
        </p:spPr>
        <p:txBody>
          <a:bodyPr/>
          <a:lstStyle/>
          <a:p>
            <a:r>
              <a:rPr lang="it-IT"/>
              <a:t>https://www.foodblog.it/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2715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https://www.foodblog.it/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https://www.foodblog.it/</dc:title>
  <dc:creator>ANGELO BISIGNANO</dc:creator>
  <cp:lastModifiedBy>ANGELO BISIGNANO</cp:lastModifiedBy>
  <cp:revision>1</cp:revision>
  <dcterms:created xsi:type="dcterms:W3CDTF">2024-03-24T12:18:21Z</dcterms:created>
  <dcterms:modified xsi:type="dcterms:W3CDTF">2024-03-24T12:19:41Z</dcterms:modified>
</cp:coreProperties>
</file>