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DD31E-9DF4-4C54-A34B-83BCD3D59C3A}" v="798" dt="2023-04-21T13:30:00.272"/>
    <p1510:client id="{D5073728-0A3E-4346-B629-694E6EFF438E}" v="1470" dt="2023-04-21T13:28:57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21/04/2023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1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21 Aprile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G8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b="1" dirty="0">
                <a:latin typeface="Calibri" panose="020F0502020204030204"/>
              </a:rPr>
              <a:t>: </a:t>
            </a:r>
          </a:p>
          <a:p>
            <a:pPr lvl="1" algn="l">
              <a:defRPr/>
            </a:pPr>
            <a:r>
              <a:rPr lang="it-IT" sz="2400" dirty="0">
                <a:latin typeface="Calibri" panose="020F0502020204030204"/>
              </a:rPr>
              <a:t>Abdel Majid Zaira, Cipollaro Daiana, Di Serio Francesco, Manco Lorenzo</a:t>
            </a:r>
            <a:endParaRPr lang="it-IT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b="1" dirty="0">
                <a:solidFill>
                  <a:srgbClr val="FF0000"/>
                </a:solidFill>
                <a:latin typeface="Calibri" panose="020F0502020204030204"/>
              </a:rPr>
              <a:t>T6</a:t>
            </a:r>
            <a:endParaRPr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A28958-9105-A1E1-59E5-B416637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Descrizione del Task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4AA1E-4346-0AF9-C93E-C85D897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  <a:p>
            <a:endParaRPr lang="it-IT" sz="22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DBE205-0279-C95C-3FC7-614DFEF906DA}"/>
              </a:ext>
            </a:extLst>
          </p:cNvPr>
          <p:cNvSpPr txBox="1"/>
          <p:nvPr/>
        </p:nvSpPr>
        <p:spPr>
          <a:xfrm>
            <a:off x="838200" y="2300698"/>
            <a:ext cx="918987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cs typeface="Calibri" panose="020F0502020204030204"/>
              </a:rPr>
              <a:t>Implementare la finestra di editing in cui il giocatore potrà inserire il codice della classe di test e fare le classiche operazioni di modifica.</a:t>
            </a:r>
          </a:p>
          <a:p>
            <a:r>
              <a:rPr lang="it-IT" sz="2800" dirty="0">
                <a:cs typeface="Calibri" panose="020F0502020204030204"/>
              </a:rPr>
              <a:t>L’utente deve poter salvare il file di testo e crearne di nuovi.</a:t>
            </a:r>
          </a:p>
          <a:p>
            <a:r>
              <a:rPr lang="it-IT" sz="2800" dirty="0">
                <a:cs typeface="Calibri" panose="020F0502020204030204"/>
              </a:rPr>
              <a:t>Per ogni caso da testare deve essere caricato un template.</a:t>
            </a:r>
          </a:p>
          <a:p>
            <a:endParaRPr lang="it-IT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04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10" y="391768"/>
            <a:ext cx="10515600" cy="1325563"/>
          </a:xfrm>
        </p:spPr>
        <p:txBody>
          <a:bodyPr/>
          <a:lstStyle/>
          <a:p>
            <a:r>
              <a:rPr lang="it-IT"/>
              <a:t>Obiettivi dell’Iterazione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A59CFB-CF00-F45C-CA8E-BB8AC297D7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080631"/>
            <a:ext cx="10515600" cy="3702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800">
                <a:cs typeface="Calibri" panose="020F0502020204030204"/>
              </a:rPr>
              <a:t>O1: Definizione dei requisiti funzionali e non funzionali</a:t>
            </a:r>
          </a:p>
          <a:p>
            <a:pPr marL="285750" indent="-285750" algn="l">
              <a:buFont typeface="Arial"/>
              <a:buChar char="•"/>
            </a:pPr>
            <a:r>
              <a:rPr lang="it-IT" sz="2800">
                <a:cs typeface="Calibri" panose="020F0502020204030204"/>
              </a:rPr>
              <a:t>O2: </a:t>
            </a:r>
            <a:r>
              <a:rPr lang="it-IT" sz="2800" err="1">
                <a:cs typeface="Calibri" panose="020F0502020204030204"/>
              </a:rPr>
              <a:t>O</a:t>
            </a:r>
            <a:r>
              <a:rPr lang="it-IT" sz="2800" err="1"/>
              <a:t>verview</a:t>
            </a:r>
            <a:r>
              <a:rPr lang="it-IT" sz="2800"/>
              <a:t> globale del task e delle </a:t>
            </a:r>
            <a:r>
              <a:rPr lang="it-IT" sz="2800" err="1"/>
              <a:t>sottoattività</a:t>
            </a:r>
            <a:r>
              <a:rPr lang="it-IT" sz="2800"/>
              <a:t> di lavoro</a:t>
            </a:r>
            <a:endParaRPr lang="it-IT" sz="28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800">
                <a:cs typeface="Calibri" panose="020F0502020204030204"/>
              </a:rPr>
              <a:t>O3: </a:t>
            </a:r>
            <a:r>
              <a:rPr lang="it-IT" sz="2800"/>
              <a:t>Primo approfondimento delle tecnologie da utilizzare</a:t>
            </a:r>
            <a:endParaRPr lang="it-IT" sz="28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800">
                <a:cs typeface="Calibri" panose="020F0502020204030204"/>
              </a:rPr>
              <a:t>O4: </a:t>
            </a:r>
            <a:r>
              <a:rPr lang="it-IT" sz="2800"/>
              <a:t>Feedback degli stakeholder sui requisiti e sull'organizzazione del lavoro </a:t>
            </a:r>
            <a:endParaRPr lang="it-IT" sz="28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Svolte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i="1">
                <a:solidFill>
                  <a:srgbClr val="FF0000"/>
                </a:solidFill>
              </a:rPr>
              <a:t>Attività di ingegneria del software avviate o svolte </a:t>
            </a:r>
          </a:p>
          <a:p>
            <a:r>
              <a:rPr lang="it-IT"/>
              <a:t>Analisi dei requisiti </a:t>
            </a:r>
          </a:p>
          <a:p>
            <a:r>
              <a:rPr lang="it-IT"/>
              <a:t>Individuazione delle storie utente</a:t>
            </a:r>
          </a:p>
          <a:p>
            <a:r>
              <a:rPr lang="it-IT"/>
              <a:t>Esplorazione e ricerca delle potenziali tecnologie</a:t>
            </a:r>
          </a:p>
          <a:p>
            <a:r>
              <a:rPr lang="it-IT"/>
              <a:t>Definizione dei confini del task</a:t>
            </a:r>
          </a:p>
          <a:p>
            <a:endParaRPr lang="it-IT"/>
          </a:p>
          <a:p>
            <a:pPr marL="0" indent="0">
              <a:buNone/>
            </a:pPr>
            <a:r>
              <a:rPr lang="it-IT" i="1">
                <a:solidFill>
                  <a:srgbClr val="FF0000"/>
                </a:solidFill>
              </a:rPr>
              <a:t>Altre attività organizzative/ di supporto al team svolte</a:t>
            </a:r>
          </a:p>
          <a:p>
            <a:r>
              <a:rPr lang="it-IT"/>
              <a:t>Riunioni di gruppo tramite MS Teams</a:t>
            </a:r>
          </a:p>
          <a:p>
            <a:r>
              <a:rPr lang="it-IT"/>
              <a:t>Organizzazione delle successive iterazioni</a:t>
            </a:r>
          </a:p>
          <a:p>
            <a:r>
              <a:rPr lang="it-IT"/>
              <a:t>Definizione dei tool di supporto per la documentazione e per il codice (</a:t>
            </a:r>
            <a:r>
              <a:rPr lang="it-IT" err="1"/>
              <a:t>Canva</a:t>
            </a:r>
            <a:r>
              <a:rPr lang="it-IT"/>
              <a:t>, PowerPoint, Visual </a:t>
            </a:r>
            <a:r>
              <a:rPr lang="it-IT" err="1"/>
              <a:t>Paradigm</a:t>
            </a:r>
            <a:r>
              <a:rPr lang="it-IT"/>
              <a:t>…)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Artefatti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C2E26F-220F-FEAD-B655-102F2862E89F}"/>
              </a:ext>
            </a:extLst>
          </p:cNvPr>
          <p:cNvSpPr txBox="1">
            <a:spLocks/>
          </p:cNvSpPr>
          <p:nvPr/>
        </p:nvSpPr>
        <p:spPr>
          <a:xfrm>
            <a:off x="838200" y="3865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Artefatti Futuri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BB18A-4CB5-B9C2-D682-4E53B4A0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52454" y="232782"/>
            <a:ext cx="6201346" cy="442833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98"/>
            <a:ext cx="6201346" cy="196410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Glossario dei termini</a:t>
            </a:r>
          </a:p>
          <a:p>
            <a:r>
              <a:rPr lang="it-IT" dirty="0" err="1"/>
              <a:t>Mockup</a:t>
            </a:r>
            <a:endParaRPr lang="it-IT" dirty="0"/>
          </a:p>
          <a:p>
            <a:r>
              <a:rPr lang="it-IT" dirty="0"/>
              <a:t>User Stories</a:t>
            </a:r>
          </a:p>
          <a:p>
            <a:r>
              <a:rPr lang="it-IT" dirty="0"/>
              <a:t>Product Backlog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B4636B-E5E2-7D69-7D93-3E38DDC0CE8D}"/>
              </a:ext>
            </a:extLst>
          </p:cNvPr>
          <p:cNvSpPr txBox="1"/>
          <p:nvPr/>
        </p:nvSpPr>
        <p:spPr>
          <a:xfrm>
            <a:off x="838200" y="4918133"/>
            <a:ext cx="73647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Prototipo (statico) dell’interfaccia utente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Diagrammi di sequenza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Implementazione della prima storia utente </a:t>
            </a:r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62C0AAA-4C25-F272-9308-0E814710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2" y="997425"/>
            <a:ext cx="10870376" cy="5571067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0A5CD856-8691-7944-4516-AF1FD043D541}"/>
              </a:ext>
            </a:extLst>
          </p:cNvPr>
          <p:cNvSpPr txBox="1">
            <a:spLocks/>
          </p:cNvSpPr>
          <p:nvPr/>
        </p:nvSpPr>
        <p:spPr>
          <a:xfrm>
            <a:off x="523160" y="188145"/>
            <a:ext cx="10515600" cy="9425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/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414849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ABC492-DA54-8E21-6D74-A876D91E4DB3}"/>
              </a:ext>
            </a:extLst>
          </p:cNvPr>
          <p:cNvSpPr txBox="1"/>
          <p:nvPr/>
        </p:nvSpPr>
        <p:spPr>
          <a:xfrm>
            <a:off x="1494503" y="2090172"/>
            <a:ext cx="981259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Framework Bootstrap-</a:t>
            </a:r>
            <a:r>
              <a:rPr lang="it-IT" sz="2800" dirty="0" err="1"/>
              <a:t>React</a:t>
            </a:r>
            <a:r>
              <a:rPr lang="it-IT" sz="2800" dirty="0"/>
              <a:t> per il front-end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SpringBoot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Monaco Editor che rappresenta il componente editor di codice.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/>
          </a:p>
          <a:p>
            <a:r>
              <a:rPr lang="it-IT" sz="2800"/>
              <a:t>Nota: </a:t>
            </a:r>
            <a:r>
              <a:rPr lang="it-IT" sz="2800" dirty="0"/>
              <a:t>Persistenza dei file </a:t>
            </a:r>
            <a:r>
              <a:rPr lang="it-IT" sz="2800"/>
              <a:t>testuali</a:t>
            </a:r>
            <a:r>
              <a:rPr lang="it-IT" sz="2800" dirty="0"/>
              <a:t> da approfondire </a:t>
            </a:r>
            <a:r>
              <a:rPr lang="it-IT" sz="2800"/>
              <a:t>confrontandoci</a:t>
            </a:r>
            <a:r>
              <a:rPr lang="it-IT" sz="2800" dirty="0"/>
              <a:t> con altri team</a:t>
            </a:r>
            <a:endParaRPr lang="it-IT" sz="280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9BECF8D-5744-0B62-FC88-E701A5699C6D}"/>
              </a:ext>
            </a:extLst>
          </p:cNvPr>
          <p:cNvSpPr txBox="1">
            <a:spLocks/>
          </p:cNvSpPr>
          <p:nvPr/>
        </p:nvSpPr>
        <p:spPr>
          <a:xfrm>
            <a:off x="838200" y="817409"/>
            <a:ext cx="10515600" cy="9425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/>
              <a:t>Teck </a:t>
            </a:r>
            <a:r>
              <a:rPr lang="it-IT" sz="5400" b="1" dirty="0" err="1"/>
              <a:t>Stack</a:t>
            </a:r>
            <a:r>
              <a:rPr lang="it-IT" sz="5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942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Cosa abbiamo ottenuto a valle dell’iterazione ? </a:t>
            </a:r>
            <a:endParaRPr lang="it-IT" dirty="0"/>
          </a:p>
          <a:p>
            <a:pPr lvl="1"/>
            <a:r>
              <a:rPr lang="it-IT" dirty="0"/>
              <a:t>Comprensione globale del task da realizzare</a:t>
            </a:r>
          </a:p>
          <a:p>
            <a:pPr lvl="1"/>
            <a:r>
              <a:rPr lang="it-IT" dirty="0"/>
              <a:t>Conoscenza delle tecnologie da utilizzare</a:t>
            </a:r>
          </a:p>
          <a:p>
            <a:pPr lvl="1"/>
            <a:endParaRPr lang="it-IT"/>
          </a:p>
          <a:p>
            <a:pPr marL="0" indent="0">
              <a:buNone/>
            </a:pPr>
            <a:endParaRPr lang="it-IT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Come intendiamo procedere nella prossima iterazione?</a:t>
            </a:r>
          </a:p>
          <a:p>
            <a:pPr lvl="1"/>
            <a:r>
              <a:rPr lang="it-IT" dirty="0"/>
              <a:t>Creazione di un primo prototipo (statico) </a:t>
            </a:r>
          </a:p>
          <a:p>
            <a:pPr lvl="1"/>
            <a:r>
              <a:rPr lang="it-IT" dirty="0"/>
              <a:t>Padronanza dei framework più complessi</a:t>
            </a:r>
          </a:p>
          <a:p>
            <a:pPr lvl="1"/>
            <a:r>
              <a:rPr lang="it-IT" dirty="0"/>
              <a:t>Produzione e raffinamento della documentazione </a:t>
            </a:r>
            <a:r>
              <a:rPr lang="it-IT"/>
              <a:t>(diagrammi)</a:t>
            </a:r>
            <a:endParaRPr lang="it-IT" dirty="0"/>
          </a:p>
          <a:p>
            <a:pPr lvl="1"/>
            <a:r>
              <a:rPr lang="it-IT" dirty="0"/>
              <a:t>Realizzazione della prima storia utente con priorità alta</a:t>
            </a:r>
          </a:p>
          <a:p>
            <a:pPr marL="457200" lvl="1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AA2C624A904A418DF9199DDF34D9F6" ma:contentTypeVersion="12" ma:contentTypeDescription="Create a new document." ma:contentTypeScope="" ma:versionID="02586a1676971809a4d09a114380c9f8">
  <xsd:schema xmlns:xsd="http://www.w3.org/2001/XMLSchema" xmlns:xs="http://www.w3.org/2001/XMLSchema" xmlns:p="http://schemas.microsoft.com/office/2006/metadata/properties" xmlns:ns3="8010330b-3f0c-4c7a-b20e-29bdaebfadf4" xmlns:ns4="b28cbbf2-4894-42be-84f1-f4bf5d911dfa" targetNamespace="http://schemas.microsoft.com/office/2006/metadata/properties" ma:root="true" ma:fieldsID="a3cd95f7fc4af2342002e87238c3ebb3" ns3:_="" ns4:_="">
    <xsd:import namespace="8010330b-3f0c-4c7a-b20e-29bdaebfadf4"/>
    <xsd:import namespace="b28cbbf2-4894-42be-84f1-f4bf5d911d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10330b-3f0c-4c7a-b20e-29bdaebfa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cbbf2-4894-42be-84f1-f4bf5d911d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10330b-3f0c-4c7a-b20e-29bdaebfadf4" xsi:nil="true"/>
  </documentManagement>
</p:properties>
</file>

<file path=customXml/itemProps1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482270-77D6-4249-91CC-5BC762A6BFB9}">
  <ds:schemaRefs>
    <ds:schemaRef ds:uri="8010330b-3f0c-4c7a-b20e-29bdaebfadf4"/>
    <ds:schemaRef ds:uri="b28cbbf2-4894-42be-84f1-f4bf5d911d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AA6B91-6885-47ED-9CE0-0D3DDE3DC816}">
  <ds:schemaRefs>
    <ds:schemaRef ds:uri="8010330b-3f0c-4c7a-b20e-29bdaebfadf4"/>
    <ds:schemaRef ds:uri="b28cbbf2-4894-42be-84f1-f4bf5d911d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1  21 Aprile 2023</vt:lpstr>
      <vt:lpstr>Descrizione del Task </vt:lpstr>
      <vt:lpstr>Obiettivi dell’Iterazione</vt:lpstr>
      <vt:lpstr>Attività Svolte </vt:lpstr>
      <vt:lpstr>Artefatti</vt:lpstr>
      <vt:lpstr>Presentazione standard di PowerPoint</vt:lpstr>
      <vt:lpstr>Presentazione standard di PowerPoint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FRANCESCO DI SERIO</cp:lastModifiedBy>
  <cp:revision>3</cp:revision>
  <cp:lastPrinted>2023-04-03T18:48:49Z</cp:lastPrinted>
  <dcterms:created xsi:type="dcterms:W3CDTF">2023-03-23T08:56:21Z</dcterms:created>
  <dcterms:modified xsi:type="dcterms:W3CDTF">2023-04-21T13:30:00Z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0x01010068AA2C624A904A418DF9199DDF34D9F6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2023-04-21T13:09:46Z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91ef64bd-9a54-4220-8b89-ba9463dd43d0</vt:lpwstr>
  </property>
  <property fmtid="{D5CDD505-2E9C-101B-9397-08002B2CF9AE}" pid="9" name="MSIP_Label_2ad0b24d-6422-44b0-b3de-abb3a9e8c81a_ContentBits">
    <vt:lpwstr>0</vt:lpwstr>
  </property>
</Properties>
</file>