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4"/>
  </p:notesMasterIdLst>
  <p:sldIdLst>
    <p:sldId id="256" r:id="rId5"/>
    <p:sldId id="259" r:id="rId6"/>
    <p:sldId id="260" r:id="rId7"/>
    <p:sldId id="261" r:id="rId8"/>
    <p:sldId id="266" r:id="rId9"/>
    <p:sldId id="265" r:id="rId10"/>
    <p:sldId id="267" r:id="rId11"/>
    <p:sldId id="263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08/05/2023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2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9 Maggio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>
                <a:solidFill>
                  <a:srgbClr val="FF0000"/>
                </a:solidFill>
                <a:latin typeface="Calibri" panose="020F0502020204030204"/>
              </a:rPr>
              <a:t>G8</a:t>
            </a:r>
            <a:endParaRPr lang="it-IT" sz="2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>
                <a:latin typeface="Calibri" panose="020F0502020204030204"/>
              </a:rPr>
              <a:t>: </a:t>
            </a:r>
          </a:p>
          <a:p>
            <a:pPr lvl="1" algn="l">
              <a:defRPr/>
            </a:pPr>
            <a:r>
              <a:rPr lang="it-IT" sz="2400">
                <a:latin typeface="Calibri" panose="020F0502020204030204"/>
              </a:rPr>
              <a:t>Abdel Majid Zaira, Cipollaro Daiana, Di Serio Francesco, Manco Lorenzo</a:t>
            </a:r>
            <a:endParaRPr lang="it-IT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>
                <a:solidFill>
                  <a:srgbClr val="FF0000"/>
                </a:solidFill>
                <a:latin typeface="Calibri" panose="020F0502020204030204"/>
              </a:rPr>
              <a:t>T6</a:t>
            </a:r>
            <a:endParaRPr lang="it-IT" sz="2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59CFB-CF00-F45C-CA8E-BB8AC297D7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80631"/>
            <a:ext cx="10515600" cy="2544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Creazione di un primo prototipo (statico)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O2: </a:t>
            </a:r>
            <a:r>
              <a:rPr lang="it-IT" sz="2800" dirty="0">
                <a:cs typeface="Calibri" panose="020F0502020204030204"/>
              </a:rPr>
              <a:t>Padronanza dei framework più complessi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O3: </a:t>
            </a:r>
            <a:r>
              <a:rPr lang="it-IT" sz="2800" dirty="0">
                <a:cs typeface="Calibri" panose="020F0502020204030204"/>
              </a:rPr>
              <a:t>Produzione e raffinamento della documentazione (diagrammi)</a:t>
            </a:r>
          </a:p>
          <a:p>
            <a:pPr marL="285750" indent="-285750" algn="l">
              <a:buFont typeface="Arial"/>
              <a:buChar char="•"/>
            </a:pPr>
            <a:r>
              <a:rPr lang="it-IT" dirty="0">
                <a:cs typeface="Calibri" panose="020F0502020204030204"/>
              </a:rPr>
              <a:t>O4: </a:t>
            </a:r>
            <a:r>
              <a:rPr lang="it-IT" sz="2800" dirty="0">
                <a:cs typeface="Calibri" panose="020F0502020204030204"/>
              </a:rPr>
              <a:t>Realizzazione della prima storia utente con priorità alta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Attività di ingegneria del software avviate o svolte </a:t>
            </a:r>
          </a:p>
          <a:p>
            <a:r>
              <a:rPr lang="it-IT" sz="8000" dirty="0"/>
              <a:t>Raffinamento dei requisiti </a:t>
            </a:r>
          </a:p>
          <a:p>
            <a:r>
              <a:rPr lang="it-IT" sz="8000" dirty="0"/>
              <a:t>Sviluppo di Prototipi</a:t>
            </a:r>
          </a:p>
          <a:p>
            <a:r>
              <a:rPr lang="it-IT" sz="8000" dirty="0"/>
              <a:t>Progettazione preliminare</a:t>
            </a:r>
          </a:p>
          <a:p>
            <a:r>
              <a:rPr lang="it-IT" sz="8000" dirty="0"/>
              <a:t>Sviluppo di codice</a:t>
            </a:r>
          </a:p>
          <a:p>
            <a:r>
              <a:rPr lang="it-IT" sz="8000" dirty="0"/>
              <a:t>Raffinamento dell’interfaccia</a:t>
            </a:r>
          </a:p>
          <a:p>
            <a:r>
              <a:rPr lang="it-IT" sz="8000" dirty="0"/>
              <a:t>Sviluppo dei diagrammi di sequenza</a:t>
            </a:r>
          </a:p>
          <a:p>
            <a:r>
              <a:rPr lang="it-IT" sz="8000" dirty="0"/>
              <a:t>Definizione delle dipendenze con gli altri componenti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i="1" dirty="0">
                <a:solidFill>
                  <a:srgbClr val="FF0000"/>
                </a:solidFill>
              </a:rPr>
              <a:t>Altre attività organizzative/ di supporto al team svolte</a:t>
            </a:r>
          </a:p>
          <a:p>
            <a:r>
              <a:rPr lang="it-IT" sz="8000" dirty="0"/>
              <a:t>Riunioni di gruppo tramite MS Teams</a:t>
            </a:r>
          </a:p>
          <a:p>
            <a:r>
              <a:rPr lang="it-IT" sz="8000" dirty="0"/>
              <a:t>Riunioni in presenza</a:t>
            </a:r>
          </a:p>
          <a:p>
            <a:r>
              <a:rPr lang="it-IT" sz="8000" dirty="0"/>
              <a:t>Organizzazione delle successive iterazioni</a:t>
            </a:r>
          </a:p>
          <a:p>
            <a:r>
              <a:rPr lang="it-IT" sz="8000" dirty="0"/>
              <a:t>Approfondimento della documentazione relativa alle tecnologie utilizzate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Artefatti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C2E26F-220F-FEAD-B655-102F2862E89F}"/>
              </a:ext>
            </a:extLst>
          </p:cNvPr>
          <p:cNvSpPr txBox="1">
            <a:spLocks/>
          </p:cNvSpPr>
          <p:nvPr/>
        </p:nvSpPr>
        <p:spPr>
          <a:xfrm>
            <a:off x="838200" y="3865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Artefatti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6201346" cy="196410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Diagramma di sequenza</a:t>
            </a:r>
          </a:p>
          <a:p>
            <a:r>
              <a:rPr lang="it-IT" dirty="0"/>
              <a:t>Prototipo dell’interfaccia</a:t>
            </a:r>
          </a:p>
          <a:p>
            <a:r>
              <a:rPr lang="it-IT" dirty="0"/>
              <a:t>Diagramma dei componenti</a:t>
            </a:r>
          </a:p>
          <a:p>
            <a:r>
              <a:rPr lang="it-IT" dirty="0"/>
              <a:t>Sprint Backlog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B4636B-E5E2-7D69-7D93-3E38DDC0CE8D}"/>
              </a:ext>
            </a:extLst>
          </p:cNvPr>
          <p:cNvSpPr txBox="1"/>
          <p:nvPr/>
        </p:nvSpPr>
        <p:spPr>
          <a:xfrm>
            <a:off x="838199" y="4918133"/>
            <a:ext cx="782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Rifinitura del codice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Implementazione della logica relativa ai bottoni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Implementazione delle successive storie utente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365843" y="455317"/>
            <a:ext cx="4783426" cy="17488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err="1"/>
              <a:t>Sequence</a:t>
            </a:r>
            <a:r>
              <a:rPr lang="it-IT" sz="5400" b="1" dirty="0"/>
              <a:t>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6" name="Immagine 5" descr="Immagine che contiene testo, Parallelo, schermata, numero&#10;&#10;Descrizione generata automaticamente">
            <a:extLst>
              <a:ext uri="{FF2B5EF4-FFF2-40B4-BE49-F238E27FC236}">
                <a16:creationId xmlns:a16="http://schemas.microsoft.com/office/drawing/2014/main" id="{BA8E2BC2-399F-F9DA-86ED-B145C344F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358"/>
          <a:stretch/>
        </p:blipFill>
        <p:spPr>
          <a:xfrm>
            <a:off x="5011618" y="460351"/>
            <a:ext cx="7084090" cy="500158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 descr="Immagine che contiene testo, Parallelo, schermata, numero&#10;&#10;Descrizione generata automaticamente">
            <a:extLst>
              <a:ext uri="{FF2B5EF4-FFF2-40B4-BE49-F238E27FC236}">
                <a16:creationId xmlns:a16="http://schemas.microsoft.com/office/drawing/2014/main" id="{4BBD37AA-4431-012A-6F09-6E2FEC546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53" t="59355" r="2305" b="5896"/>
          <a:stretch/>
        </p:blipFill>
        <p:spPr>
          <a:xfrm>
            <a:off x="206476" y="2961144"/>
            <a:ext cx="6420465" cy="344153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98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0A2C-46CB-9873-F2BB-55B4B5F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3CDC7E-8D1B-5420-7531-7F57F0DB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Component </a:t>
            </a:r>
            <a:r>
              <a:rPr lang="it-IT" sz="5400" b="1" dirty="0" err="1"/>
              <a:t>Diagram</a:t>
            </a:r>
            <a:endParaRPr lang="it-IT" sz="5400" b="1" dirty="0"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DFA1584-EC72-A8D1-A941-25098918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32" y="1397716"/>
            <a:ext cx="6257256" cy="50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Sprint Backlog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96EC9B0-188F-5DBD-166A-2D877515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34" y="942527"/>
            <a:ext cx="10799806" cy="57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  <a:endParaRPr lang="it-IT" dirty="0"/>
          </a:p>
          <a:p>
            <a:pPr lvl="1"/>
            <a:r>
              <a:rPr lang="it-IT" dirty="0"/>
              <a:t>Primo prototipo dell’interfaccia di editing</a:t>
            </a:r>
          </a:p>
          <a:p>
            <a:pPr lvl="1"/>
            <a:r>
              <a:rPr lang="it-IT" dirty="0"/>
              <a:t>Maggiore padronanza delle tecnologie da utilizzare</a:t>
            </a:r>
          </a:p>
          <a:p>
            <a:pPr lvl="1"/>
            <a:r>
              <a:rPr lang="it-IT" dirty="0"/>
              <a:t>Visione globale dell’interazione con altri componenti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/>
              <a:t>Raffinamento del prototipo:</a:t>
            </a:r>
          </a:p>
          <a:p>
            <a:pPr lvl="2"/>
            <a:r>
              <a:rPr lang="it-IT" dirty="0"/>
              <a:t>Implementazione delle funzionalità del bottone «Compile» (coverage)</a:t>
            </a:r>
          </a:p>
          <a:p>
            <a:pPr lvl="1"/>
            <a:r>
              <a:rPr lang="it-IT" dirty="0"/>
              <a:t>Raffinamento della visualizzazione della classe da testare</a:t>
            </a:r>
          </a:p>
          <a:p>
            <a:pPr lvl="1"/>
            <a:r>
              <a:rPr lang="it-IT" dirty="0"/>
              <a:t>Studio e approfondimento delle tecnologie per la generazione della coverage</a:t>
            </a: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A2C624A904A418DF9199DDF34D9F6" ma:contentTypeVersion="12" ma:contentTypeDescription="Create a new document." ma:contentTypeScope="" ma:versionID="02586a1676971809a4d09a114380c9f8">
  <xsd:schema xmlns:xsd="http://www.w3.org/2001/XMLSchema" xmlns:xs="http://www.w3.org/2001/XMLSchema" xmlns:p="http://schemas.microsoft.com/office/2006/metadata/properties" xmlns:ns3="8010330b-3f0c-4c7a-b20e-29bdaebfadf4" xmlns:ns4="b28cbbf2-4894-42be-84f1-f4bf5d911dfa" targetNamespace="http://schemas.microsoft.com/office/2006/metadata/properties" ma:root="true" ma:fieldsID="a3cd95f7fc4af2342002e87238c3ebb3" ns3:_="" ns4:_="">
    <xsd:import namespace="8010330b-3f0c-4c7a-b20e-29bdaebfadf4"/>
    <xsd:import namespace="b28cbbf2-4894-42be-84f1-f4bf5d911d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0330b-3f0c-4c7a-b20e-29bdaebfa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cbbf2-4894-42be-84f1-f4bf5d911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10330b-3f0c-4c7a-b20e-29bdaebfadf4" xsi:nil="true"/>
  </documentManagement>
</p:properties>
</file>

<file path=customXml/itemProps1.xml><?xml version="1.0" encoding="utf-8"?>
<ds:datastoreItem xmlns:ds="http://schemas.openxmlformats.org/officeDocument/2006/customXml" ds:itemID="{4C482270-77D6-4249-91CC-5BC762A6BFB9}">
  <ds:schemaRefs>
    <ds:schemaRef ds:uri="8010330b-3f0c-4c7a-b20e-29bdaebfadf4"/>
    <ds:schemaRef ds:uri="b28cbbf2-4894-42be-84f1-f4bf5d911d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b28cbbf2-4894-42be-84f1-f4bf5d911dfa"/>
    <ds:schemaRef ds:uri="8010330b-3f0c-4c7a-b20e-29bdaebfad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2  9 Maggio 2023</vt:lpstr>
      <vt:lpstr>Obiettivi dell’Iterazione</vt:lpstr>
      <vt:lpstr>Attività Svolte </vt:lpstr>
      <vt:lpstr>Artefatti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FRANCESCO DI SERIO</cp:lastModifiedBy>
  <cp:revision>4</cp:revision>
  <cp:lastPrinted>2023-04-03T18:48:49Z</cp:lastPrinted>
  <dcterms:created xsi:type="dcterms:W3CDTF">2023-03-23T08:56:21Z</dcterms:created>
  <dcterms:modified xsi:type="dcterms:W3CDTF">2023-05-08T09:14:33Z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0x01010068AA2C624A904A418DF9199DDF34D9F6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2023-04-21T13:09:46Z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91ef64bd-9a54-4220-8b89-ba9463dd43d0</vt:lpwstr>
  </property>
  <property fmtid="{D5CDD505-2E9C-101B-9397-08002B2CF9AE}" pid="9" name="MSIP_Label_2ad0b24d-6422-44b0-b3de-abb3a9e8c81a_ContentBits">
    <vt:lpwstr>0</vt:lpwstr>
  </property>
</Properties>
</file>