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6" r:id="rId5"/>
  </p:sldMasterIdLst>
  <p:notesMasterIdLst>
    <p:notesMasterId r:id="rId12"/>
  </p:notesMasterIdLst>
  <p:sldIdLst>
    <p:sldId id="269" r:id="rId6"/>
    <p:sldId id="270" r:id="rId7"/>
    <p:sldId id="271" r:id="rId8"/>
    <p:sldId id="268" r:id="rId9"/>
    <p:sldId id="266" r:id="rId10"/>
    <p:sldId id="267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7FFA2-763D-4944-9014-8E0C969C53FD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A447A-74A2-4F84-987D-A790952B07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378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22141-A520-4F80-A29F-88863278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DE5F95-4F69-44F7-8F81-B9FBDE2F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C2BE52-12CA-45C1-9D3B-F16EDCAD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73F7F1-21A2-4396-8066-DD814B5F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32800E-D2A7-4173-A857-081D78C4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64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984E93B-099B-48FF-AAB4-3873869F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A3A244-D215-4212-B5E5-B7723074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702424-20F9-4E3F-B1C7-702059FF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60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E77D1-D9E0-4656-A94A-D87492B20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23E4EF-47F4-4522-9867-E8F56A5B1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144B80-EE83-485A-AAC0-8F1005F3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9A0244-F109-4F6B-A9D9-8874A2A9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FBD1B4-35C8-43A8-9978-BD82B56F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40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22141-A520-4F80-A29F-88863278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DE5F95-4F69-44F7-8F81-B9FBDE2F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C2BE52-12CA-45C1-9D3B-F16EDCAD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73F7F1-21A2-4396-8066-DD814B5F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32800E-D2A7-4173-A857-081D78C4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64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984E93B-099B-48FF-AAB4-3873869F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A3A244-D215-4212-B5E5-B7723074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702424-20F9-4E3F-B1C7-702059FF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60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E77D1-D9E0-4656-A94A-D87492B20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23E4EF-47F4-4522-9867-E8F56A5B1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144B80-EE83-485A-AAC0-8F1005F3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9A0244-F109-4F6B-A9D9-8874A2A9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FBD1B4-35C8-43A8-9978-BD82B56F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40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0CCFC1-A3B5-41CF-9986-1CC0189F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A2715C-FFC0-4414-A3BD-48465741E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2387E-769D-496B-9ECA-E74F08EDA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2957E4-57DE-44AF-AAC2-8A04CE8A1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F52A03-D1EA-47DD-96AA-32B56A7E0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4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44000"/>
            <a:lum/>
          </a:blip>
          <a:srcRect/>
          <a:stretch>
            <a:fillRect t="-2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0CCFC1-A3B5-41CF-9986-1CC0189F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A2715C-FFC0-4414-A3BD-48465741E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2387E-769D-496B-9ECA-E74F08EDA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2957E4-57DE-44AF-AAC2-8A04CE8A1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F52A03-D1EA-47DD-96AA-32B56A7E0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363934B2-33FF-42D6-9395-03B4B2CE60F7}"/>
              </a:ext>
            </a:extLst>
          </p:cNvPr>
          <p:cNvSpPr/>
          <p:nvPr/>
        </p:nvSpPr>
        <p:spPr>
          <a:xfrm>
            <a:off x="4970585" y="1976510"/>
            <a:ext cx="2250830" cy="914400"/>
          </a:xfrm>
          <a:prstGeom prst="roundRect">
            <a:avLst>
              <a:gd name="adj" fmla="val 32609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VISUALIZZA PRODOTTI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2" name="Rettangolo con angoli arrotondati 11">
            <a:hlinkClick r:id="rId3" action="ppaction://hlinksldjump"/>
            <a:extLst>
              <a:ext uri="{FF2B5EF4-FFF2-40B4-BE49-F238E27FC236}">
                <a16:creationId xmlns:a16="http://schemas.microsoft.com/office/drawing/2014/main" id="{1250136C-04DF-47FA-A7FE-13BE8A740D73}"/>
              </a:ext>
            </a:extLst>
          </p:cNvPr>
          <p:cNvSpPr/>
          <p:nvPr/>
        </p:nvSpPr>
        <p:spPr>
          <a:xfrm>
            <a:off x="10550770" y="232116"/>
            <a:ext cx="1343464" cy="618979"/>
          </a:xfrm>
          <a:prstGeom prst="roundRect">
            <a:avLst>
              <a:gd name="adj" fmla="val 4021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LOG-IN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4DB5521-12BC-4FC8-989B-C2BA16CDA76F}"/>
              </a:ext>
            </a:extLst>
          </p:cNvPr>
          <p:cNvSpPr txBox="1"/>
          <p:nvPr/>
        </p:nvSpPr>
        <p:spPr>
          <a:xfrm>
            <a:off x="3962403" y="126106"/>
            <a:ext cx="5148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latin typeface="Modern Love Grunge" panose="04070805081005020601" pitchFamily="82" charset="0"/>
              </a:rPr>
              <a:t>BENVENUTI in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8EBE32D-DBAB-4869-96DD-9ECD9E4CBBC2}"/>
              </a:ext>
            </a:extLst>
          </p:cNvPr>
          <p:cNvSpPr txBox="1"/>
          <p:nvPr/>
        </p:nvSpPr>
        <p:spPr>
          <a:xfrm>
            <a:off x="4492280" y="844061"/>
            <a:ext cx="5931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latin typeface="Modern Love Grunge" panose="04070805081005020601" pitchFamily="82" charset="0"/>
              </a:rPr>
              <a:t>ADC</a:t>
            </a:r>
            <a:r>
              <a:rPr lang="it-IT" sz="4800" dirty="0">
                <a:latin typeface="Modern Love Grunge" panose="04070805081005020601" pitchFamily="82" charset="0"/>
              </a:rPr>
              <a:t> Store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1758D5D-DFDF-4D05-9A33-DB5F42CF152C}"/>
              </a:ext>
            </a:extLst>
          </p:cNvPr>
          <p:cNvSpPr txBox="1"/>
          <p:nvPr/>
        </p:nvSpPr>
        <p:spPr>
          <a:xfrm>
            <a:off x="309489" y="3925390"/>
            <a:ext cx="365291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latin typeface="Modern Love Grunge" panose="04070805081005020601" pitchFamily="82" charset="0"/>
              </a:rPr>
              <a:t>A</a:t>
            </a:r>
          </a:p>
          <a:p>
            <a:r>
              <a:rPr lang="it-IT" sz="4400" dirty="0">
                <a:latin typeface="Modern Love Grunge" panose="04070805081005020601" pitchFamily="82" charset="0"/>
              </a:rPr>
              <a:t>D</a:t>
            </a:r>
            <a:endParaRPr lang="it-IT" dirty="0"/>
          </a:p>
          <a:p>
            <a:r>
              <a:rPr lang="it-IT" sz="4400" dirty="0">
                <a:latin typeface="Modern Love Grunge" panose="04070805081005020601" pitchFamily="82" charset="0"/>
              </a:rPr>
              <a:t>C</a:t>
            </a:r>
            <a:endParaRPr lang="it-IT" dirty="0"/>
          </a:p>
          <a:p>
            <a:endParaRPr lang="it-IT" dirty="0"/>
          </a:p>
          <a:p>
            <a:r>
              <a:rPr lang="it-IT" sz="2800" dirty="0">
                <a:latin typeface="Modern Love Grunge" panose="04070805081005020601" pitchFamily="82" charset="0"/>
              </a:rPr>
              <a:t>L’ABC della qualità.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D17AC47-ACED-4C77-8A14-D9E848EE8871}"/>
              </a:ext>
            </a:extLst>
          </p:cNvPr>
          <p:cNvSpPr txBox="1"/>
          <p:nvPr/>
        </p:nvSpPr>
        <p:spPr>
          <a:xfrm>
            <a:off x="-14068" y="4030393"/>
            <a:ext cx="1505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Modern Love Grunge" panose="04070805081005020601" pitchFamily="82" charset="0"/>
              </a:rPr>
              <a:t>«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307E94D-AA82-4347-BA21-C31728CCCA65}"/>
              </a:ext>
            </a:extLst>
          </p:cNvPr>
          <p:cNvSpPr txBox="1"/>
          <p:nvPr/>
        </p:nvSpPr>
        <p:spPr>
          <a:xfrm>
            <a:off x="3704489" y="6208674"/>
            <a:ext cx="909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Modern Love Grunge" panose="04070805081005020601" pitchFamily="82" charset="0"/>
              </a:rPr>
              <a:t>»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E6D8670-0E13-4C86-ACFD-D023D43360E4}"/>
              </a:ext>
            </a:extLst>
          </p:cNvPr>
          <p:cNvSpPr txBox="1"/>
          <p:nvPr/>
        </p:nvSpPr>
        <p:spPr>
          <a:xfrm>
            <a:off x="738551" y="4107337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ffidabilità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55BB7EF-E7EF-4388-A586-96B6F9041BAE}"/>
              </a:ext>
            </a:extLst>
          </p:cNvPr>
          <p:cNvSpPr txBox="1"/>
          <p:nvPr/>
        </p:nvSpPr>
        <p:spPr>
          <a:xfrm>
            <a:off x="738552" y="4749663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isponibilità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064699E-77F9-4B08-AE22-ABA1E4FB2DB0}"/>
              </a:ext>
            </a:extLst>
          </p:cNvPr>
          <p:cNvSpPr txBox="1"/>
          <p:nvPr/>
        </p:nvSpPr>
        <p:spPr>
          <a:xfrm>
            <a:off x="635390" y="5439830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onvenienza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9" name="Rettangolo con angoli arrotondati 18">
            <a:hlinkClick r:id="rId3" action="ppaction://hlinksldjump"/>
            <a:extLst>
              <a:ext uri="{FF2B5EF4-FFF2-40B4-BE49-F238E27FC236}">
                <a16:creationId xmlns:a16="http://schemas.microsoft.com/office/drawing/2014/main" id="{72EE2899-13DD-4208-AE7C-BA65A175B00A}"/>
              </a:ext>
            </a:extLst>
          </p:cNvPr>
          <p:cNvSpPr/>
          <p:nvPr/>
        </p:nvSpPr>
        <p:spPr>
          <a:xfrm>
            <a:off x="297766" y="232116"/>
            <a:ext cx="2087625" cy="618979"/>
          </a:xfrm>
          <a:prstGeom prst="roundRect">
            <a:avLst>
              <a:gd name="adj" fmla="val 4021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REGISTRATI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1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5E7C8FE-BEEF-4B0F-BB4D-0FBD24F9B444}"/>
              </a:ext>
            </a:extLst>
          </p:cNvPr>
          <p:cNvSpPr/>
          <p:nvPr/>
        </p:nvSpPr>
        <p:spPr>
          <a:xfrm>
            <a:off x="0" y="-56271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0" dirty="0">
                <a:solidFill>
                  <a:schemeClr val="tx1"/>
                </a:solidFill>
                <a:latin typeface="Modern Love Grunge" panose="04070805081005020601" pitchFamily="82" charset="0"/>
              </a:rPr>
              <a:t>Log-in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A378EB7-1AC3-4CC8-A572-B06102C0C963}"/>
              </a:ext>
            </a:extLst>
          </p:cNvPr>
          <p:cNvSpPr txBox="1"/>
          <p:nvPr/>
        </p:nvSpPr>
        <p:spPr>
          <a:xfrm>
            <a:off x="4693332" y="2560139"/>
            <a:ext cx="4250788" cy="646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D5442B4-035E-4B1C-9952-CF592AEED518}"/>
              </a:ext>
            </a:extLst>
          </p:cNvPr>
          <p:cNvSpPr txBox="1"/>
          <p:nvPr/>
        </p:nvSpPr>
        <p:spPr>
          <a:xfrm>
            <a:off x="4693332" y="3561924"/>
            <a:ext cx="4250788" cy="646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B40BAA6-0CB7-4879-851A-5B18B1083EC4}"/>
              </a:ext>
            </a:extLst>
          </p:cNvPr>
          <p:cNvSpPr txBox="1"/>
          <p:nvPr/>
        </p:nvSpPr>
        <p:spPr>
          <a:xfrm>
            <a:off x="2773092" y="2652559"/>
            <a:ext cx="192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ritannic Bold" panose="020B0903060703020204" pitchFamily="34" charset="0"/>
              </a:rPr>
              <a:t>USERNAME: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E38AFF9-7651-456C-BF59-965AD758078E}"/>
              </a:ext>
            </a:extLst>
          </p:cNvPr>
          <p:cNvSpPr txBox="1"/>
          <p:nvPr/>
        </p:nvSpPr>
        <p:spPr>
          <a:xfrm>
            <a:off x="2773092" y="3654346"/>
            <a:ext cx="192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ritannic Bold" panose="020B0903060703020204" pitchFamily="34" charset="0"/>
              </a:rPr>
              <a:t>PASSWORD: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34DEA82-5907-4523-97C2-F92AB64E0A39}"/>
              </a:ext>
            </a:extLst>
          </p:cNvPr>
          <p:cNvSpPr txBox="1"/>
          <p:nvPr/>
        </p:nvSpPr>
        <p:spPr>
          <a:xfrm>
            <a:off x="4929970" y="4993062"/>
            <a:ext cx="2332060" cy="510778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</a:rPr>
              <a:t>ACCEDI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3F1B563-0282-4190-B64D-D391E8D1F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014" y="21654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2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9208F25-4439-440C-89B0-B1DF37916601}"/>
              </a:ext>
            </a:extLst>
          </p:cNvPr>
          <p:cNvSpPr/>
          <p:nvPr/>
        </p:nvSpPr>
        <p:spPr>
          <a:xfrm>
            <a:off x="0" y="-56271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hlinkClick r:id="rId2" action="ppaction://hlinksldjump"/>
            <a:extLst>
              <a:ext uri="{FF2B5EF4-FFF2-40B4-BE49-F238E27FC236}">
                <a16:creationId xmlns:a16="http://schemas.microsoft.com/office/drawing/2014/main" id="{C42B5225-9B3B-48BB-8CF7-6FC888341646}"/>
              </a:ext>
            </a:extLst>
          </p:cNvPr>
          <p:cNvSpPr/>
          <p:nvPr/>
        </p:nvSpPr>
        <p:spPr>
          <a:xfrm>
            <a:off x="4970584" y="4307531"/>
            <a:ext cx="2250829" cy="1009581"/>
          </a:xfrm>
          <a:prstGeom prst="roundRect">
            <a:avLst>
              <a:gd name="adj" fmla="val 35242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PROFILO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3D592C3-DDF1-41C1-BCE2-74D3D9E82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15" y="4812321"/>
            <a:ext cx="681111" cy="681111"/>
          </a:xfrm>
          <a:prstGeom prst="rect">
            <a:avLst/>
          </a:prstGeom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B51E13B-F587-4B2F-AA7A-F1070AEC7806}"/>
              </a:ext>
            </a:extLst>
          </p:cNvPr>
          <p:cNvSpPr/>
          <p:nvPr/>
        </p:nvSpPr>
        <p:spPr>
          <a:xfrm>
            <a:off x="1319615" y="2924209"/>
            <a:ext cx="2250830" cy="675249"/>
          </a:xfrm>
          <a:prstGeom prst="roundRect">
            <a:avLst>
              <a:gd name="adj" fmla="val 38255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CATALOGO</a:t>
            </a:r>
            <a:r>
              <a:rPr lang="it-IT" sz="2000" b="1" spc="300" dirty="0">
                <a:solidFill>
                  <a:srgbClr val="00B050"/>
                </a:solidFill>
                <a:latin typeface="Britannic Bold" panose="020B0604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PREMI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F7A8BF3-BEC9-4028-906D-A0AA57EF240D}"/>
              </a:ext>
            </a:extLst>
          </p:cNvPr>
          <p:cNvSpPr txBox="1"/>
          <p:nvPr/>
        </p:nvSpPr>
        <p:spPr>
          <a:xfrm>
            <a:off x="193430" y="165295"/>
            <a:ext cx="805023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latin typeface="Modern Love Grunge" panose="020B0604020202020204" pitchFamily="82" charset="0"/>
              </a:rPr>
              <a:t>Bentornato/a  </a:t>
            </a:r>
            <a:r>
              <a:rPr lang="it-IT" sz="4400" dirty="0" err="1">
                <a:latin typeface="Modern Love Grunge" panose="020B0604020202020204" pitchFamily="82" charset="0"/>
              </a:rPr>
              <a:t>nome_utente</a:t>
            </a:r>
            <a:endParaRPr lang="it-IT" sz="4400" dirty="0">
              <a:latin typeface="Modern Love Grunge" panose="020B0604020202020204" pitchFamily="82" charset="0"/>
            </a:endParaRPr>
          </a:p>
          <a:p>
            <a:endParaRPr lang="it-IT" dirty="0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5C3423A2-5B14-4CAC-86BD-E5DDF81DE2FC}"/>
              </a:ext>
            </a:extLst>
          </p:cNvPr>
          <p:cNvSpPr/>
          <p:nvPr/>
        </p:nvSpPr>
        <p:spPr>
          <a:xfrm>
            <a:off x="8621557" y="2924208"/>
            <a:ext cx="2250828" cy="675249"/>
          </a:xfrm>
          <a:prstGeom prst="roundRect">
            <a:avLst>
              <a:gd name="adj" fmla="val 36293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CARRELLO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29633987-8B99-470F-8175-62D99DCFA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60" y="3091375"/>
            <a:ext cx="675249" cy="675249"/>
          </a:xfrm>
          <a:prstGeom prst="rect">
            <a:avLst/>
          </a:prstGeom>
        </p:spPr>
      </p:pic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AC0EE568-178F-42CA-99AB-5485471BCB3C}"/>
              </a:ext>
            </a:extLst>
          </p:cNvPr>
          <p:cNvSpPr/>
          <p:nvPr/>
        </p:nvSpPr>
        <p:spPr>
          <a:xfrm>
            <a:off x="4970585" y="1636070"/>
            <a:ext cx="2250830" cy="914400"/>
          </a:xfrm>
          <a:prstGeom prst="roundRect">
            <a:avLst>
              <a:gd name="adj" fmla="val 3550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VISUALIZZA PRODOTTI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C38A908E-DBC0-4D16-B16F-04757FC4BD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15" y="1914628"/>
            <a:ext cx="1009581" cy="100958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64E6CF1-5A1B-460C-B858-53056256ED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9397">
            <a:off x="3232820" y="3198537"/>
            <a:ext cx="675249" cy="67524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92A9AD8-B295-4886-BA1B-0F3D82C3E6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835" y="46120"/>
            <a:ext cx="752986" cy="75298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CF15C0C-46B1-46E7-A693-09EDFEC354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21" y="3311"/>
            <a:ext cx="685204" cy="6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1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A7F6D20F-C72E-41FF-AE7B-EBA3B291D3D1}"/>
              </a:ext>
            </a:extLst>
          </p:cNvPr>
          <p:cNvSpPr/>
          <p:nvPr/>
        </p:nvSpPr>
        <p:spPr>
          <a:xfrm>
            <a:off x="0" y="-28136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A563D5C-8855-4C6F-A14E-F616040319E1}"/>
              </a:ext>
            </a:extLst>
          </p:cNvPr>
          <p:cNvSpPr txBox="1"/>
          <p:nvPr/>
        </p:nvSpPr>
        <p:spPr>
          <a:xfrm>
            <a:off x="211015" y="32417"/>
            <a:ext cx="6794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latin typeface="Modern Love Grunge" panose="04070805081005020601" pitchFamily="82" charset="0"/>
              </a:rPr>
              <a:t>Carrello</a:t>
            </a:r>
            <a:endParaRPr lang="it-IT" sz="4400" dirty="0">
              <a:latin typeface="Modern Love Grunge" panose="04070805081005020601" pitchFamily="8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EA7971F-42AD-4128-8B9F-C3982BBA7BB7}"/>
              </a:ext>
            </a:extLst>
          </p:cNvPr>
          <p:cNvSpPr txBox="1"/>
          <p:nvPr/>
        </p:nvSpPr>
        <p:spPr>
          <a:xfrm>
            <a:off x="138332" y="1772203"/>
            <a:ext cx="755435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r>
              <a:rPr lang="it-IT" dirty="0"/>
              <a:t>Marca: </a:t>
            </a:r>
          </a:p>
          <a:p>
            <a:r>
              <a:rPr lang="it-IT" dirty="0"/>
              <a:t>Nome:</a:t>
            </a:r>
          </a:p>
          <a:p>
            <a:endParaRPr lang="it-IT" dirty="0"/>
          </a:p>
          <a:p>
            <a:r>
              <a:rPr lang="it-IT" dirty="0"/>
              <a:t>Quantità: </a:t>
            </a:r>
          </a:p>
          <a:p>
            <a:r>
              <a:rPr lang="it-IT" dirty="0"/>
              <a:t>Prezzo: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F973D1F-8E94-42FD-899D-774670168255}"/>
              </a:ext>
            </a:extLst>
          </p:cNvPr>
          <p:cNvSpPr txBox="1"/>
          <p:nvPr/>
        </p:nvSpPr>
        <p:spPr>
          <a:xfrm>
            <a:off x="138332" y="4393979"/>
            <a:ext cx="755435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Marca: </a:t>
            </a:r>
          </a:p>
          <a:p>
            <a:r>
              <a:rPr lang="it-IT" dirty="0"/>
              <a:t>Nome:</a:t>
            </a:r>
          </a:p>
          <a:p>
            <a:endParaRPr lang="it-IT" dirty="0"/>
          </a:p>
          <a:p>
            <a:r>
              <a:rPr lang="it-IT" dirty="0"/>
              <a:t>Quantità: </a:t>
            </a:r>
          </a:p>
          <a:p>
            <a:r>
              <a:rPr lang="it-IT" dirty="0"/>
              <a:t>Prezzo: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6831B8F-6776-4864-8B89-8B672FF32D2B}"/>
              </a:ext>
            </a:extLst>
          </p:cNvPr>
          <p:cNvSpPr txBox="1"/>
          <p:nvPr/>
        </p:nvSpPr>
        <p:spPr>
          <a:xfrm>
            <a:off x="8382006" y="2984447"/>
            <a:ext cx="3334043" cy="510778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PROCEDI ALL’ORDINE</a:t>
            </a:r>
            <a:endParaRPr lang="it-IT" sz="2400" dirty="0">
              <a:latin typeface="Britannic Bold" panose="020B0903060703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C6A7D9E-DA97-4166-A16D-ABC94B17D274}"/>
              </a:ext>
            </a:extLst>
          </p:cNvPr>
          <p:cNvSpPr txBox="1"/>
          <p:nvPr/>
        </p:nvSpPr>
        <p:spPr>
          <a:xfrm>
            <a:off x="8522681" y="3492677"/>
            <a:ext cx="3334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Britannic Bold" panose="020B0903060703020204" pitchFamily="34" charset="0"/>
              </a:rPr>
              <a:t>Totale articoli :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5A44374-4B5F-4827-BB88-1D11C8421D43}"/>
              </a:ext>
            </a:extLst>
          </p:cNvPr>
          <p:cNvSpPr txBox="1"/>
          <p:nvPr/>
        </p:nvSpPr>
        <p:spPr>
          <a:xfrm>
            <a:off x="8522681" y="3772143"/>
            <a:ext cx="3334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Britannic Bold" panose="020B0903060703020204" pitchFamily="34" charset="0"/>
              </a:rPr>
              <a:t>Totale provvisorio : 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E556D73-3D81-4013-903A-180EB3EF3FE2}"/>
              </a:ext>
            </a:extLst>
          </p:cNvPr>
          <p:cNvSpPr/>
          <p:nvPr/>
        </p:nvSpPr>
        <p:spPr>
          <a:xfrm>
            <a:off x="5254282" y="1951446"/>
            <a:ext cx="2236763" cy="19413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F81A7A2A-F3F0-453A-8BFC-A36DB85622C8}"/>
              </a:ext>
            </a:extLst>
          </p:cNvPr>
          <p:cNvSpPr/>
          <p:nvPr/>
        </p:nvSpPr>
        <p:spPr>
          <a:xfrm>
            <a:off x="5289452" y="4590130"/>
            <a:ext cx="2236763" cy="19413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3AE1B2E-9EC8-4431-BAE8-13BF48925A6D}"/>
              </a:ext>
            </a:extLst>
          </p:cNvPr>
          <p:cNvSpPr txBox="1"/>
          <p:nvPr/>
        </p:nvSpPr>
        <p:spPr>
          <a:xfrm>
            <a:off x="5430129" y="2264898"/>
            <a:ext cx="1575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FOTO PRODOTTO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0F8F753-752B-4E65-8B0B-D0278E846B47}"/>
              </a:ext>
            </a:extLst>
          </p:cNvPr>
          <p:cNvSpPr txBox="1"/>
          <p:nvPr/>
        </p:nvSpPr>
        <p:spPr>
          <a:xfrm>
            <a:off x="5430129" y="4701470"/>
            <a:ext cx="1575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FOTO PRODOTTO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7355669-D3F9-4EAB-8B4B-B864720366BA}"/>
              </a:ext>
            </a:extLst>
          </p:cNvPr>
          <p:cNvSpPr txBox="1"/>
          <p:nvPr/>
        </p:nvSpPr>
        <p:spPr>
          <a:xfrm>
            <a:off x="138332" y="1105516"/>
            <a:ext cx="3193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ritannic Bold" panose="020B0903060703020204" pitchFamily="34" charset="0"/>
              </a:rPr>
              <a:t>Articoli nel carrello: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8D3CA96-A639-41BE-A126-771601022D6B}"/>
              </a:ext>
            </a:extLst>
          </p:cNvPr>
          <p:cNvSpPr txBox="1"/>
          <p:nvPr/>
        </p:nvSpPr>
        <p:spPr>
          <a:xfrm>
            <a:off x="8382006" y="1765458"/>
            <a:ext cx="3334043" cy="51077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</a:rPr>
              <a:t>SALVA IL CARRELLO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5F0F4F1-3783-464F-82A6-74B8EBE608C5}"/>
              </a:ext>
            </a:extLst>
          </p:cNvPr>
          <p:cNvSpPr txBox="1"/>
          <p:nvPr/>
        </p:nvSpPr>
        <p:spPr>
          <a:xfrm>
            <a:off x="400530" y="3429000"/>
            <a:ext cx="12706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QUANTITA’ 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3D9CB49-A8D1-4962-9972-60E6F6413429}"/>
              </a:ext>
            </a:extLst>
          </p:cNvPr>
          <p:cNvSpPr txBox="1"/>
          <p:nvPr/>
        </p:nvSpPr>
        <p:spPr>
          <a:xfrm>
            <a:off x="1671146" y="3429000"/>
            <a:ext cx="22367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i="1" dirty="0"/>
              <a:t>Quantità_selezionata</a:t>
            </a:r>
            <a:endParaRPr lang="it-IT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8B44E87-311E-466A-84A1-3C538FD8BDE4}"/>
              </a:ext>
            </a:extLst>
          </p:cNvPr>
          <p:cNvSpPr txBox="1"/>
          <p:nvPr/>
        </p:nvSpPr>
        <p:spPr>
          <a:xfrm>
            <a:off x="400529" y="6129312"/>
            <a:ext cx="12706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QUANTITA’ 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E77B15B-B129-4A1F-A13F-461664CDC495}"/>
              </a:ext>
            </a:extLst>
          </p:cNvPr>
          <p:cNvSpPr txBox="1"/>
          <p:nvPr/>
        </p:nvSpPr>
        <p:spPr>
          <a:xfrm>
            <a:off x="1671144" y="6129312"/>
            <a:ext cx="22367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i="1" dirty="0"/>
              <a:t>Quantità_selezionata</a:t>
            </a:r>
            <a:endParaRPr lang="it-IT" dirty="0"/>
          </a:p>
        </p:txBody>
      </p:sp>
      <p:pic>
        <p:nvPicPr>
          <p:cNvPr id="38" name="Immagine 37" descr="Immagine che contiene testo, bigliettodavisita&#10;&#10;Descrizione generata automaticamente">
            <a:extLst>
              <a:ext uri="{FF2B5EF4-FFF2-40B4-BE49-F238E27FC236}">
                <a16:creationId xmlns:a16="http://schemas.microsoft.com/office/drawing/2014/main" id="{C27B33E9-AB30-4A46-877E-22C433053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034" y="3556421"/>
            <a:ext cx="255003" cy="255003"/>
          </a:xfrm>
          <a:prstGeom prst="rect">
            <a:avLst/>
          </a:prstGeom>
        </p:spPr>
      </p:pic>
      <p:pic>
        <p:nvPicPr>
          <p:cNvPr id="39" name="Immagine 38" descr="Immagine che contiene testo, bigliettodavisita&#10;&#10;Descrizione generata automaticamente">
            <a:extLst>
              <a:ext uri="{FF2B5EF4-FFF2-40B4-BE49-F238E27FC236}">
                <a16:creationId xmlns:a16="http://schemas.microsoft.com/office/drawing/2014/main" id="{63F617A3-7C07-4060-867E-4DF57CDB4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045034" y="3365175"/>
            <a:ext cx="255003" cy="255003"/>
          </a:xfrm>
          <a:prstGeom prst="rect">
            <a:avLst/>
          </a:prstGeom>
        </p:spPr>
      </p:pic>
      <p:pic>
        <p:nvPicPr>
          <p:cNvPr id="40" name="Immagine 39" descr="Immagine che contiene testo, bigliettodavisita&#10;&#10;Descrizione generata automaticamente">
            <a:extLst>
              <a:ext uri="{FF2B5EF4-FFF2-40B4-BE49-F238E27FC236}">
                <a16:creationId xmlns:a16="http://schemas.microsoft.com/office/drawing/2014/main" id="{E47918FF-A3A5-4074-AA5A-C0CA9D16C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032" y="6253478"/>
            <a:ext cx="255003" cy="255003"/>
          </a:xfrm>
          <a:prstGeom prst="rect">
            <a:avLst/>
          </a:prstGeom>
        </p:spPr>
      </p:pic>
      <p:pic>
        <p:nvPicPr>
          <p:cNvPr id="41" name="Immagine 40" descr="Immagine che contiene testo, bigliettodavisita&#10;&#10;Descrizione generata automaticamente">
            <a:extLst>
              <a:ext uri="{FF2B5EF4-FFF2-40B4-BE49-F238E27FC236}">
                <a16:creationId xmlns:a16="http://schemas.microsoft.com/office/drawing/2014/main" id="{1E927818-BEE2-46BE-9BDC-CB1D697F1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045033" y="6059656"/>
            <a:ext cx="255003" cy="255003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E8AF7BE-478D-48F5-ADDD-240EAFDF5AA2}"/>
              </a:ext>
            </a:extLst>
          </p:cNvPr>
          <p:cNvSpPr txBox="1"/>
          <p:nvPr/>
        </p:nvSpPr>
        <p:spPr>
          <a:xfrm>
            <a:off x="8382006" y="1405605"/>
            <a:ext cx="33340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>
                <a:latin typeface="Britannic Bold" panose="020B0903060703020204" pitchFamily="34" charset="0"/>
              </a:rPr>
              <a:t>NOME: </a:t>
            </a:r>
            <a:r>
              <a:rPr lang="it-IT" sz="1600" dirty="0">
                <a:solidFill>
                  <a:schemeClr val="bg1">
                    <a:lumMod val="65000"/>
                  </a:schemeClr>
                </a:solidFill>
              </a:rPr>
              <a:t>Inserire nome carrello</a:t>
            </a:r>
            <a:endParaRPr lang="it-IT" dirty="0">
              <a:latin typeface="Britannic Bold" panose="020B0903060703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48E3EE1B-95A4-41AA-8CDB-91E3D624F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21" y="3311"/>
            <a:ext cx="685204" cy="685204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EA941BA7-862B-445F-87EB-68128A3069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835" y="46120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60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4FCE838-D73E-4F5B-8B50-0FAA3D5ABC84}"/>
              </a:ext>
            </a:extLst>
          </p:cNvPr>
          <p:cNvSpPr txBox="1"/>
          <p:nvPr/>
        </p:nvSpPr>
        <p:spPr>
          <a:xfrm>
            <a:off x="300109" y="1133909"/>
            <a:ext cx="5795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ritannic Bold" panose="020B0903060703020204" pitchFamily="34" charset="0"/>
              </a:rPr>
              <a:t>INDIRIZZO DI SPEDIZIONE 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B10FBD5-DC86-4039-A1A8-0A484A416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122" y="1564936"/>
            <a:ext cx="288619" cy="28861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7CC3E61-6637-44D6-961E-5CD830AD2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73" y="1935037"/>
            <a:ext cx="288619" cy="28861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99A2BBE-584C-4C62-AC19-D80CEB3B310D}"/>
              </a:ext>
            </a:extLst>
          </p:cNvPr>
          <p:cNvSpPr txBox="1"/>
          <p:nvPr/>
        </p:nvSpPr>
        <p:spPr>
          <a:xfrm>
            <a:off x="696577" y="1529285"/>
            <a:ext cx="3418449" cy="379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odoni MT" panose="020B0604020202020204" pitchFamily="18" charset="0"/>
              </a:rPr>
              <a:t>Usa </a:t>
            </a:r>
            <a:r>
              <a:rPr lang="it-IT">
                <a:latin typeface="Bodoni MT" panose="020B0604020202020204" pitchFamily="18" charset="0"/>
              </a:rPr>
              <a:t>indirizzo predefinito</a:t>
            </a:r>
            <a:endParaRPr lang="it-IT" dirty="0">
              <a:latin typeface="Bodoni MT" panose="020B06040202020202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A4DED4D-2A06-492B-BBD7-034392288CA3}"/>
              </a:ext>
            </a:extLst>
          </p:cNvPr>
          <p:cNvSpPr txBox="1"/>
          <p:nvPr/>
        </p:nvSpPr>
        <p:spPr>
          <a:xfrm>
            <a:off x="696577" y="1940847"/>
            <a:ext cx="3910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odoni MT" panose="020B0604020202020204" pitchFamily="18" charset="0"/>
              </a:rPr>
              <a:t>Usa indirizzo di un punto vendita:</a:t>
            </a:r>
          </a:p>
          <a:p>
            <a:r>
              <a:rPr lang="it-IT" dirty="0">
                <a:latin typeface="Bodoni MT" panose="020B0604020202020204" pitchFamily="18" charset="0"/>
              </a:rPr>
              <a:t>   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3B073FB-4859-4A0E-B6AF-410850991910}"/>
              </a:ext>
            </a:extLst>
          </p:cNvPr>
          <p:cNvSpPr txBox="1"/>
          <p:nvPr/>
        </p:nvSpPr>
        <p:spPr>
          <a:xfrm>
            <a:off x="300108" y="4048790"/>
            <a:ext cx="5795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ritannic Bold" panose="020B0903060703020204" pitchFamily="34" charset="0"/>
              </a:rPr>
              <a:t>METODO DI PAGAMENTO :</a:t>
            </a:r>
          </a:p>
          <a:p>
            <a:r>
              <a:rPr lang="it-IT" dirty="0"/>
              <a:t>       </a:t>
            </a:r>
          </a:p>
          <a:p>
            <a:r>
              <a:rPr lang="it-IT" dirty="0"/>
              <a:t>     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A76ED01F-1F23-4A1E-9CEF-D72E739DD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577" y="3459801"/>
            <a:ext cx="288619" cy="28861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5E6FB88-4E80-4D0A-96BA-5E1E7035D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8" y="4453297"/>
            <a:ext cx="288619" cy="288619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4EB51635-F74C-4CAC-96AD-E927AFA86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57" y="2706286"/>
            <a:ext cx="288619" cy="28861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40098FC1-A6E6-4CD8-B3CD-53757E30F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2457" y="2373289"/>
            <a:ext cx="288619" cy="288619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0338F4E9-C99B-4AC6-BE43-2A769E366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2457" y="3101504"/>
            <a:ext cx="288619" cy="288619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B6FC33C-24CB-4C34-BA68-3350D41CC06B}"/>
              </a:ext>
            </a:extLst>
          </p:cNvPr>
          <p:cNvSpPr txBox="1"/>
          <p:nvPr/>
        </p:nvSpPr>
        <p:spPr>
          <a:xfrm>
            <a:off x="985193" y="2326302"/>
            <a:ext cx="391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odoni MT" panose="020B0604020202020204" pitchFamily="18" charset="0"/>
              </a:rPr>
              <a:t>ADC Store Via Roma, 101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4CD6C08-E6AD-4F88-B476-63DC701A24A6}"/>
              </a:ext>
            </a:extLst>
          </p:cNvPr>
          <p:cNvSpPr txBox="1"/>
          <p:nvPr/>
        </p:nvSpPr>
        <p:spPr>
          <a:xfrm>
            <a:off x="1000182" y="2702944"/>
            <a:ext cx="391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odoni MT" panose="020B0604020202020204" pitchFamily="18" charset="0"/>
              </a:rPr>
              <a:t>ADC Store Via Garibaldi, 17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4B38F02-F2A7-455F-8F8B-79B85C29D6EA}"/>
              </a:ext>
            </a:extLst>
          </p:cNvPr>
          <p:cNvSpPr txBox="1"/>
          <p:nvPr/>
        </p:nvSpPr>
        <p:spPr>
          <a:xfrm>
            <a:off x="985193" y="3070468"/>
            <a:ext cx="391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odoni MT" panose="020B0604020202020204" pitchFamily="18" charset="0"/>
              </a:rPr>
              <a:t>ADC Store Via Ponte Vecchio, 28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2C489E9-92ED-4B0A-84FE-550F28FD000F}"/>
              </a:ext>
            </a:extLst>
          </p:cNvPr>
          <p:cNvSpPr txBox="1"/>
          <p:nvPr/>
        </p:nvSpPr>
        <p:spPr>
          <a:xfrm>
            <a:off x="970204" y="3419291"/>
            <a:ext cx="391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odoni MT" panose="020B0604020202020204" pitchFamily="18" charset="0"/>
              </a:rPr>
              <a:t>ADC Store Via Marruvio, 59</a:t>
            </a: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A0803823-0BA8-4154-B8E0-71E2C4886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5226" y="4833531"/>
            <a:ext cx="288619" cy="288619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24EEAE61-1897-4791-AA86-0587CDE24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122" y="5184405"/>
            <a:ext cx="288619" cy="288619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D5CAB70-9C8B-4FBD-B372-6BE341F11051}"/>
              </a:ext>
            </a:extLst>
          </p:cNvPr>
          <p:cNvSpPr txBox="1"/>
          <p:nvPr/>
        </p:nvSpPr>
        <p:spPr>
          <a:xfrm>
            <a:off x="674192" y="5144546"/>
            <a:ext cx="391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odoni MT" panose="020B0604020202020204" pitchFamily="18" charset="0"/>
              </a:rPr>
              <a:t> MasterCard che termina con 9101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9C13B20-92F9-4C1D-9B1F-A180642C47DC}"/>
              </a:ext>
            </a:extLst>
          </p:cNvPr>
          <p:cNvSpPr txBox="1"/>
          <p:nvPr/>
        </p:nvSpPr>
        <p:spPr>
          <a:xfrm>
            <a:off x="703844" y="4793174"/>
            <a:ext cx="391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odoni MT" panose="020B0604020202020204" pitchFamily="18" charset="0"/>
              </a:rPr>
              <a:t> Visa che termina con 5678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4C0DE72-C278-43F6-A529-ED0B4142686F}"/>
              </a:ext>
            </a:extLst>
          </p:cNvPr>
          <p:cNvSpPr txBox="1"/>
          <p:nvPr/>
        </p:nvSpPr>
        <p:spPr>
          <a:xfrm>
            <a:off x="696577" y="4441802"/>
            <a:ext cx="391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odoni MT" panose="020B0604020202020204" pitchFamily="18" charset="0"/>
              </a:rPr>
              <a:t> Visa che termina con 1234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F127DAA0-D3AE-4C3E-8C68-63222FC7FE36}"/>
              </a:ext>
            </a:extLst>
          </p:cNvPr>
          <p:cNvSpPr txBox="1"/>
          <p:nvPr/>
        </p:nvSpPr>
        <p:spPr>
          <a:xfrm>
            <a:off x="300107" y="5741115"/>
            <a:ext cx="5795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ritannic Bold" panose="020B0903060703020204" pitchFamily="34" charset="0"/>
              </a:rPr>
              <a:t>OPZIONI AGGIUNTIVE:</a:t>
            </a:r>
          </a:p>
          <a:p>
            <a:endParaRPr lang="it-IT" dirty="0">
              <a:latin typeface="Britannic Bold" panose="020B0903060703020204" pitchFamily="34" charset="0"/>
            </a:endParaRPr>
          </a:p>
          <a:p>
            <a:r>
              <a:rPr lang="it-IT" dirty="0"/>
              <a:t>       </a:t>
            </a:r>
          </a:p>
          <a:p>
            <a:r>
              <a:rPr lang="it-IT" dirty="0"/>
              <a:t>     </a:t>
            </a:r>
          </a:p>
        </p:txBody>
      </p:sp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5F336ECA-9FB8-4599-BE7F-37DD4F3F6F0C}"/>
              </a:ext>
            </a:extLst>
          </p:cNvPr>
          <p:cNvSpPr/>
          <p:nvPr/>
        </p:nvSpPr>
        <p:spPr>
          <a:xfrm>
            <a:off x="529882" y="6210633"/>
            <a:ext cx="1988235" cy="3453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CB2B1637-6A1C-40C2-863F-734EB232038B}"/>
              </a:ext>
            </a:extLst>
          </p:cNvPr>
          <p:cNvSpPr txBox="1"/>
          <p:nvPr/>
        </p:nvSpPr>
        <p:spPr>
          <a:xfrm>
            <a:off x="529882" y="6214051"/>
            <a:ext cx="212914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Bodoni MT" panose="020B0604020202020204" pitchFamily="18" charset="0"/>
              </a:rPr>
              <a:t>BUONO SCONTO</a:t>
            </a:r>
            <a:r>
              <a:rPr lang="it-IT" sz="1600" dirty="0"/>
              <a:t> :</a:t>
            </a:r>
            <a:endParaRPr lang="it-IT" sz="1600" dirty="0">
              <a:latin typeface="Bodoni MT" panose="020B0604020202020204" pitchFamily="18" charset="0"/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4D510B0-6D20-413A-A550-0E5798B6CD90}"/>
              </a:ext>
            </a:extLst>
          </p:cNvPr>
          <p:cNvSpPr txBox="1"/>
          <p:nvPr/>
        </p:nvSpPr>
        <p:spPr>
          <a:xfrm>
            <a:off x="2405802" y="6198662"/>
            <a:ext cx="28555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   Inserire codice del buono</a:t>
            </a:r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A4475229-0CF8-48B9-B65F-9FB87B46244E}"/>
              </a:ext>
            </a:extLst>
          </p:cNvPr>
          <p:cNvSpPr/>
          <p:nvPr/>
        </p:nvSpPr>
        <p:spPr>
          <a:xfrm>
            <a:off x="5555056" y="6210634"/>
            <a:ext cx="1582182" cy="341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Bodoni MT" panose="020B0604020202020204" pitchFamily="18" charset="0"/>
              </a:rPr>
              <a:t>INSERISCI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E94400A0-68DC-4767-B7C1-1D12F3536926}"/>
              </a:ext>
            </a:extLst>
          </p:cNvPr>
          <p:cNvSpPr/>
          <p:nvPr/>
        </p:nvSpPr>
        <p:spPr>
          <a:xfrm>
            <a:off x="0" y="-28136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4800" dirty="0">
                <a:solidFill>
                  <a:schemeClr val="tx1"/>
                </a:solidFill>
                <a:latin typeface="Modern Love Grunge" panose="04070805081005020601" pitchFamily="82" charset="0"/>
              </a:rPr>
              <a:t>Dettagli del pagamento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C738492F-3FC2-4FBC-B1E2-0999BFA4E434}"/>
              </a:ext>
            </a:extLst>
          </p:cNvPr>
          <p:cNvSpPr txBox="1"/>
          <p:nvPr/>
        </p:nvSpPr>
        <p:spPr>
          <a:xfrm>
            <a:off x="7596555" y="1133909"/>
            <a:ext cx="4209872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Britannic Bold" panose="020B0903060703020204" pitchFamily="34" charset="0"/>
              </a:rPr>
              <a:t>RIEPILOGO:</a:t>
            </a:r>
          </a:p>
          <a:p>
            <a:r>
              <a:rPr lang="it-IT" dirty="0"/>
              <a:t>Numero di articoli: xx</a:t>
            </a:r>
          </a:p>
          <a:p>
            <a:r>
              <a:rPr lang="it-IT" dirty="0"/>
              <a:t>Totale ordine: € -----</a:t>
            </a:r>
          </a:p>
          <a:p>
            <a:r>
              <a:rPr lang="it-IT" dirty="0"/>
              <a:t>Totale ordine scontato: € -----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AC28CC9F-07D1-4137-BF26-DEF334924689}"/>
              </a:ext>
            </a:extLst>
          </p:cNvPr>
          <p:cNvSpPr txBox="1"/>
          <p:nvPr/>
        </p:nvSpPr>
        <p:spPr>
          <a:xfrm>
            <a:off x="8104807" y="2509080"/>
            <a:ext cx="3193367" cy="919401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PROCEDERE ALL’ACQUISTO</a:t>
            </a:r>
            <a:endParaRPr lang="it-IT" sz="2400" dirty="0">
              <a:latin typeface="Britannic Bold" panose="020B0903060703020204" pitchFamily="34" charset="0"/>
            </a:endParaRPr>
          </a:p>
        </p:txBody>
      </p:sp>
      <p:pic>
        <p:nvPicPr>
          <p:cNvPr id="32" name="Immagine 31">
            <a:extLst>
              <a:ext uri="{FF2B5EF4-FFF2-40B4-BE49-F238E27FC236}">
                <a16:creationId xmlns:a16="http://schemas.microsoft.com/office/drawing/2014/main" id="{CDF25E75-CF47-4986-9EC3-18C3397BA8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21" y="3311"/>
            <a:ext cx="685204" cy="685204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FEE2A491-B4FA-4016-8749-9463185252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835" y="46120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3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4E38C02D-6A13-4E0C-BE77-A19EE85C4FAC}"/>
              </a:ext>
            </a:extLst>
          </p:cNvPr>
          <p:cNvSpPr/>
          <p:nvPr/>
        </p:nvSpPr>
        <p:spPr>
          <a:xfrm>
            <a:off x="0" y="-28136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4800" dirty="0">
                <a:solidFill>
                  <a:schemeClr val="tx1"/>
                </a:solidFill>
                <a:latin typeface="Modern Love Grunge" panose="04070805081005020601" pitchFamily="82" charset="0"/>
              </a:rPr>
              <a:t> Riepilogo dell’ordine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31DE271-6D77-47C6-A62E-07721747DEEE}"/>
              </a:ext>
            </a:extLst>
          </p:cNvPr>
          <p:cNvSpPr txBox="1"/>
          <p:nvPr/>
        </p:nvSpPr>
        <p:spPr>
          <a:xfrm>
            <a:off x="2346960" y="1176112"/>
            <a:ext cx="7498079" cy="415432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>
                <a:latin typeface="Bodoni MT" panose="020B0604020202020204" pitchFamily="18" charset="0"/>
              </a:rPr>
              <a:t>Numero di articoli</a:t>
            </a:r>
            <a:r>
              <a:rPr lang="it-IT" sz="2000" dirty="0"/>
              <a:t>:</a:t>
            </a:r>
          </a:p>
          <a:p>
            <a:endParaRPr lang="it-IT" sz="2000" dirty="0">
              <a:latin typeface="Britannic Bold" panose="020B0903060703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>
                <a:latin typeface="Bodoni MT" panose="020B0604020202020204" pitchFamily="18" charset="0"/>
              </a:rPr>
              <a:t>Indirizzo di spedizione:</a:t>
            </a:r>
          </a:p>
          <a:p>
            <a:endParaRPr lang="it-IT" sz="2000" dirty="0">
              <a:latin typeface="Bodoni MT" panose="020B0604020202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>
                <a:latin typeface="Bodoni MT" panose="020B0604020202020204" pitchFamily="18" charset="0"/>
              </a:rPr>
              <a:t>Informazioni di pagamento: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sz="2000" dirty="0">
                <a:latin typeface="Bodoni MT" panose="020B0604020202020204" pitchFamily="18" charset="0"/>
              </a:rPr>
              <a:t>Carta di credito 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sz="2000" dirty="0">
                <a:latin typeface="Bodoni MT" panose="020B0604020202020204" pitchFamily="18" charset="0"/>
              </a:rPr>
              <a:t> Buono sconto utilizzato:</a:t>
            </a:r>
          </a:p>
          <a:p>
            <a:pPr lvl="1"/>
            <a:r>
              <a:rPr lang="it-IT" sz="2000" dirty="0">
                <a:latin typeface="Bodoni MT" panose="020B0604020202020204" pitchFamily="18" charset="0"/>
              </a:rPr>
              <a:t> </a:t>
            </a:r>
            <a:endParaRPr lang="it-IT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>
                <a:latin typeface="Bodoni MT" panose="020B0604020202020204" pitchFamily="18" charset="0"/>
              </a:rPr>
              <a:t>Totale ordine:</a:t>
            </a:r>
          </a:p>
          <a:p>
            <a:endParaRPr lang="it-IT" sz="2000" dirty="0">
              <a:latin typeface="Bodoni MT" panose="020B0604020202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>
                <a:latin typeface="Bodoni MT" panose="020B0604020202020204" pitchFamily="18" charset="0"/>
              </a:rPr>
              <a:t>Totale ordine scontato:</a:t>
            </a:r>
            <a:endParaRPr lang="it-IT" dirty="0"/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D308D3A-A21D-4B3E-832E-FFAE209491FB}"/>
              </a:ext>
            </a:extLst>
          </p:cNvPr>
          <p:cNvSpPr txBox="1"/>
          <p:nvPr/>
        </p:nvSpPr>
        <p:spPr>
          <a:xfrm>
            <a:off x="4499315" y="5681888"/>
            <a:ext cx="3193367" cy="510778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</a:rPr>
              <a:t>CONFERMA ORDINE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D248AF1-8BCE-4D79-82A6-A5EC0287B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21" y="3311"/>
            <a:ext cx="685204" cy="68520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B415D5E-C78C-494A-81BD-10596DEF2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835" y="46120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933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4CE9D91EE75CD47B67E96437F666166" ma:contentTypeVersion="5" ma:contentTypeDescription="Creare un nuovo documento." ma:contentTypeScope="" ma:versionID="1b22372e5ac4148f27a446a2d3b9518c">
  <xsd:schema xmlns:xsd="http://www.w3.org/2001/XMLSchema" xmlns:xs="http://www.w3.org/2001/XMLSchema" xmlns:p="http://schemas.microsoft.com/office/2006/metadata/properties" xmlns:ns2="0c3559c0-c062-4af7-ac30-129a7d67ad68" targetNamespace="http://schemas.microsoft.com/office/2006/metadata/properties" ma:root="true" ma:fieldsID="3c82c3511aa7481dd558fe801b5f36b8" ns2:_="">
    <xsd:import namespace="0c3559c0-c062-4af7-ac30-129a7d67ad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3559c0-c062-4af7-ac30-129a7d67ad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E75C72-C692-4229-9F2B-3DAD9F88C9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3559c0-c062-4af7-ac30-129a7d67ad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BEBF10-ED49-48CD-BE75-3DC270D161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51BAC9-E891-4CFF-AC76-5787ED65685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225</Words>
  <Application>Microsoft Office PowerPoint</Application>
  <PresentationFormat>Widescreen</PresentationFormat>
  <Paragraphs>92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6</vt:i4>
      </vt:variant>
    </vt:vector>
  </HeadingPairs>
  <TitlesOfParts>
    <vt:vector size="15" baseType="lpstr">
      <vt:lpstr>Arial</vt:lpstr>
      <vt:lpstr>Bodoni MT</vt:lpstr>
      <vt:lpstr>Britannic Bold</vt:lpstr>
      <vt:lpstr>Calibri</vt:lpstr>
      <vt:lpstr>Calibri Light</vt:lpstr>
      <vt:lpstr>Modern Love Grunge</vt:lpstr>
      <vt:lpstr>Wingdings</vt:lpstr>
      <vt:lpstr>Tema di Office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Chiara Romano</dc:creator>
  <cp:lastModifiedBy>Chiara Romano</cp:lastModifiedBy>
  <cp:revision>11</cp:revision>
  <dcterms:created xsi:type="dcterms:W3CDTF">2021-04-26T07:44:10Z</dcterms:created>
  <dcterms:modified xsi:type="dcterms:W3CDTF">2021-05-03T13:40:07Z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0x010100B4CE9D91EE75CD47B67E96437F666166</vt:lpwstr>
  </property>
</Properties>
</file>