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</p:sldMasterIdLst>
  <p:notesMasterIdLst>
    <p:notesMasterId r:id="rId12"/>
  </p:notesMasterIdLst>
  <p:sldIdLst>
    <p:sldId id="265" r:id="rId6"/>
    <p:sldId id="266" r:id="rId7"/>
    <p:sldId id="267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FFA2-763D-4944-9014-8E0C969C53FD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A447A-74A2-4F84-987D-A790952B07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37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22141-A520-4F80-A29F-88863278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E5F95-4F69-44F7-8F81-B9FBDE2F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C2BE52-12CA-45C1-9D3B-F16EDCAD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3F7F1-21A2-4396-8066-DD814B5F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32800E-D2A7-4173-A857-081D78C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64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4E93B-099B-48FF-AAB4-3873869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3A244-D215-4212-B5E5-B7723074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02424-20F9-4E3F-B1C7-702059F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0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E77D1-D9E0-4656-A94A-D87492B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23E4EF-47F4-4522-9867-E8F56A5B1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4B80-EE83-485A-AAC0-8F1005F3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A0244-F109-4F6B-A9D9-8874A2A9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FBD1B4-35C8-43A8-9978-BD82B5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4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4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44000"/>
            <a:lum/>
          </a:blip>
          <a:srcRect/>
          <a:stretch>
            <a:fillRect t="-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0CCFC1-A3B5-41CF-9986-1CC0189F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A2715C-FFC0-4414-A3BD-48465741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2387E-769D-496B-9ECA-E74F08ED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D990-B07E-4BC6-BF94-5D36A809131B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2957E4-57DE-44AF-AAC2-8A04CE8A1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52A03-D1EA-47DD-96AA-32B56A7E0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1112-164E-4431-A453-A305025706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63934B2-33FF-42D6-9395-03B4B2CE60F7}"/>
              </a:ext>
            </a:extLst>
          </p:cNvPr>
          <p:cNvSpPr/>
          <p:nvPr/>
        </p:nvSpPr>
        <p:spPr>
          <a:xfrm>
            <a:off x="4970585" y="1976510"/>
            <a:ext cx="2250830" cy="914400"/>
          </a:xfrm>
          <a:prstGeom prst="roundRect">
            <a:avLst>
              <a:gd name="adj" fmla="val 32609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Rettangolo con angoli arrotondati 11">
            <a:hlinkClick r:id="" action="ppaction://noaction"/>
            <a:extLst>
              <a:ext uri="{FF2B5EF4-FFF2-40B4-BE49-F238E27FC236}">
                <a16:creationId xmlns:a16="http://schemas.microsoft.com/office/drawing/2014/main" id="{1250136C-04DF-47FA-A7FE-13BE8A740D73}"/>
              </a:ext>
            </a:extLst>
          </p:cNvPr>
          <p:cNvSpPr/>
          <p:nvPr/>
        </p:nvSpPr>
        <p:spPr>
          <a:xfrm>
            <a:off x="10550770" y="232116"/>
            <a:ext cx="1343464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LOG-IN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4DB5521-12BC-4FC8-989B-C2BA16CDA76F}"/>
              </a:ext>
            </a:extLst>
          </p:cNvPr>
          <p:cNvSpPr txBox="1"/>
          <p:nvPr/>
        </p:nvSpPr>
        <p:spPr>
          <a:xfrm>
            <a:off x="3962403" y="126106"/>
            <a:ext cx="5148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latin typeface="Modern Love Grunge" panose="04070805081005020601" pitchFamily="82" charset="0"/>
              </a:rPr>
              <a:t>BENVENUTI in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8EBE32D-DBAB-4869-96DD-9ECD9E4CBBC2}"/>
              </a:ext>
            </a:extLst>
          </p:cNvPr>
          <p:cNvSpPr txBox="1"/>
          <p:nvPr/>
        </p:nvSpPr>
        <p:spPr>
          <a:xfrm>
            <a:off x="4492280" y="844061"/>
            <a:ext cx="5931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atin typeface="Modern Love Grunge" panose="04070805081005020601" pitchFamily="82" charset="0"/>
              </a:rPr>
              <a:t>ADC</a:t>
            </a:r>
            <a:r>
              <a:rPr lang="it-IT" sz="4800" dirty="0">
                <a:latin typeface="Modern Love Grunge" panose="04070805081005020601" pitchFamily="82" charset="0"/>
              </a:rPr>
              <a:t> Store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758D5D-DFDF-4D05-9A33-DB5F42CF152C}"/>
              </a:ext>
            </a:extLst>
          </p:cNvPr>
          <p:cNvSpPr txBox="1"/>
          <p:nvPr/>
        </p:nvSpPr>
        <p:spPr>
          <a:xfrm>
            <a:off x="309489" y="3925390"/>
            <a:ext cx="365291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4070805081005020601" pitchFamily="82" charset="0"/>
              </a:rPr>
              <a:t>A</a:t>
            </a:r>
          </a:p>
          <a:p>
            <a:r>
              <a:rPr lang="it-IT" sz="4400" dirty="0">
                <a:latin typeface="Modern Love Grunge" panose="04070805081005020601" pitchFamily="82" charset="0"/>
              </a:rPr>
              <a:t>D</a:t>
            </a:r>
            <a:endParaRPr lang="it-IT" dirty="0"/>
          </a:p>
          <a:p>
            <a:r>
              <a:rPr lang="it-IT" sz="4400" dirty="0">
                <a:latin typeface="Modern Love Grunge" panose="04070805081005020601" pitchFamily="82" charset="0"/>
              </a:rPr>
              <a:t>C</a:t>
            </a:r>
            <a:endParaRPr lang="it-IT" dirty="0"/>
          </a:p>
          <a:p>
            <a:endParaRPr lang="it-IT" dirty="0"/>
          </a:p>
          <a:p>
            <a:r>
              <a:rPr lang="it-IT" sz="2800" dirty="0">
                <a:latin typeface="Modern Love Grunge" panose="04070805081005020601" pitchFamily="82" charset="0"/>
              </a:rPr>
              <a:t>L’ABC della qualità.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D17AC47-ACED-4C77-8A14-D9E848EE8871}"/>
              </a:ext>
            </a:extLst>
          </p:cNvPr>
          <p:cNvSpPr txBox="1"/>
          <p:nvPr/>
        </p:nvSpPr>
        <p:spPr>
          <a:xfrm>
            <a:off x="-14068" y="4030393"/>
            <a:ext cx="1505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«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307E94D-AA82-4347-BA21-C31728CCCA65}"/>
              </a:ext>
            </a:extLst>
          </p:cNvPr>
          <p:cNvSpPr txBox="1"/>
          <p:nvPr/>
        </p:nvSpPr>
        <p:spPr>
          <a:xfrm>
            <a:off x="3704489" y="6208674"/>
            <a:ext cx="90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Modern Love Grunge" panose="04070805081005020601" pitchFamily="82" charset="0"/>
              </a:rPr>
              <a:t>»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E6D8670-0E13-4C86-ACFD-D023D43360E4}"/>
              </a:ext>
            </a:extLst>
          </p:cNvPr>
          <p:cNvSpPr txBox="1"/>
          <p:nvPr/>
        </p:nvSpPr>
        <p:spPr>
          <a:xfrm>
            <a:off x="738551" y="4107337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ffidabilità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55BB7EF-E7EF-4388-A586-96B6F9041BAE}"/>
              </a:ext>
            </a:extLst>
          </p:cNvPr>
          <p:cNvSpPr txBox="1"/>
          <p:nvPr/>
        </p:nvSpPr>
        <p:spPr>
          <a:xfrm>
            <a:off x="738552" y="4749663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isponibilità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064699E-77F9-4B08-AE22-ABA1E4FB2DB0}"/>
              </a:ext>
            </a:extLst>
          </p:cNvPr>
          <p:cNvSpPr txBox="1"/>
          <p:nvPr/>
        </p:nvSpPr>
        <p:spPr>
          <a:xfrm>
            <a:off x="635390" y="5439830"/>
            <a:ext cx="267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Britannic Bold" panose="020B0903060703020204" pitchFamily="34" charset="0"/>
              </a:rPr>
              <a:t>onvenienza</a:t>
            </a:r>
            <a:endParaRPr lang="it-IT" sz="2000" dirty="0">
              <a:latin typeface="Britannic Bold" panose="020B0903060703020204" pitchFamily="34" charset="0"/>
            </a:endParaRPr>
          </a:p>
        </p:txBody>
      </p:sp>
      <p:sp>
        <p:nvSpPr>
          <p:cNvPr id="19" name="Rettangolo con angoli arrotondati 18">
            <a:hlinkClick r:id="" action="ppaction://noaction"/>
            <a:extLst>
              <a:ext uri="{FF2B5EF4-FFF2-40B4-BE49-F238E27FC236}">
                <a16:creationId xmlns:a16="http://schemas.microsoft.com/office/drawing/2014/main" id="{72EE2899-13DD-4208-AE7C-BA65A175B00A}"/>
              </a:ext>
            </a:extLst>
          </p:cNvPr>
          <p:cNvSpPr/>
          <p:nvPr/>
        </p:nvSpPr>
        <p:spPr>
          <a:xfrm>
            <a:off x="297766" y="232116"/>
            <a:ext cx="2087625" cy="618979"/>
          </a:xfrm>
          <a:prstGeom prst="roundRect">
            <a:avLst>
              <a:gd name="adj" fmla="val 4021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REGISTRATI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8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5E7C8FE-BEEF-4B0F-BB4D-0FBD24F9B444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0" dirty="0">
                <a:solidFill>
                  <a:schemeClr val="tx1"/>
                </a:solidFill>
                <a:latin typeface="Modern Love Grunge" panose="04070805081005020601" pitchFamily="82" charset="0"/>
              </a:rPr>
              <a:t>Log-in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A378EB7-1AC3-4CC8-A572-B06102C0C963}"/>
              </a:ext>
            </a:extLst>
          </p:cNvPr>
          <p:cNvSpPr txBox="1"/>
          <p:nvPr/>
        </p:nvSpPr>
        <p:spPr>
          <a:xfrm>
            <a:off x="4693332" y="2560139"/>
            <a:ext cx="4250788" cy="646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5442B4-035E-4B1C-9952-CF592AEED518}"/>
              </a:ext>
            </a:extLst>
          </p:cNvPr>
          <p:cNvSpPr txBox="1"/>
          <p:nvPr/>
        </p:nvSpPr>
        <p:spPr>
          <a:xfrm>
            <a:off x="4693332" y="3561924"/>
            <a:ext cx="4250788" cy="6465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40BAA6-0CB7-4879-851A-5B18B1083EC4}"/>
              </a:ext>
            </a:extLst>
          </p:cNvPr>
          <p:cNvSpPr txBox="1"/>
          <p:nvPr/>
        </p:nvSpPr>
        <p:spPr>
          <a:xfrm>
            <a:off x="2773092" y="2652559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USERNAME: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38AFF9-7651-456C-BF59-965AD758078E}"/>
              </a:ext>
            </a:extLst>
          </p:cNvPr>
          <p:cNvSpPr txBox="1"/>
          <p:nvPr/>
        </p:nvSpPr>
        <p:spPr>
          <a:xfrm>
            <a:off x="2773092" y="3654346"/>
            <a:ext cx="192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ritannic Bold" panose="020B0903060703020204" pitchFamily="34" charset="0"/>
              </a:rPr>
              <a:t>PASSWORD: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4DEA82-5907-4523-97C2-F92AB64E0A39}"/>
              </a:ext>
            </a:extLst>
          </p:cNvPr>
          <p:cNvSpPr txBox="1"/>
          <p:nvPr/>
        </p:nvSpPr>
        <p:spPr>
          <a:xfrm>
            <a:off x="4929970" y="4993062"/>
            <a:ext cx="2332060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ACCEDI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3F1B563-0282-4190-B64D-D391E8D1F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014" y="21654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2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9208F25-4439-440C-89B0-B1DF37916601}"/>
              </a:ext>
            </a:extLst>
          </p:cNvPr>
          <p:cNvSpPr/>
          <p:nvPr/>
        </p:nvSpPr>
        <p:spPr>
          <a:xfrm>
            <a:off x="0" y="-56271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hlinkClick r:id="" action="ppaction://noaction"/>
            <a:extLst>
              <a:ext uri="{FF2B5EF4-FFF2-40B4-BE49-F238E27FC236}">
                <a16:creationId xmlns:a16="http://schemas.microsoft.com/office/drawing/2014/main" id="{C42B5225-9B3B-48BB-8CF7-6FC888341646}"/>
              </a:ext>
            </a:extLst>
          </p:cNvPr>
          <p:cNvSpPr/>
          <p:nvPr/>
        </p:nvSpPr>
        <p:spPr>
          <a:xfrm>
            <a:off x="4970584" y="4307531"/>
            <a:ext cx="2250829" cy="1009581"/>
          </a:xfrm>
          <a:prstGeom prst="roundRect">
            <a:avLst>
              <a:gd name="adj" fmla="val 35242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PROFILO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3D592C3-DDF1-41C1-BCE2-74D3D9E82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4812321"/>
            <a:ext cx="681111" cy="681111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B51E13B-F587-4B2F-AA7A-F1070AEC7806}"/>
              </a:ext>
            </a:extLst>
          </p:cNvPr>
          <p:cNvSpPr/>
          <p:nvPr/>
        </p:nvSpPr>
        <p:spPr>
          <a:xfrm>
            <a:off x="1319615" y="2924209"/>
            <a:ext cx="2250830" cy="675249"/>
          </a:xfrm>
          <a:prstGeom prst="roundRect">
            <a:avLst>
              <a:gd name="adj" fmla="val 38255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CATALOGO</a:t>
            </a:r>
            <a:r>
              <a:rPr lang="it-IT" sz="2000" b="1" spc="300" dirty="0">
                <a:solidFill>
                  <a:srgbClr val="00B050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PREMI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7A8BF3-BEC9-4028-906D-A0AA57EF240D}"/>
              </a:ext>
            </a:extLst>
          </p:cNvPr>
          <p:cNvSpPr txBox="1"/>
          <p:nvPr/>
        </p:nvSpPr>
        <p:spPr>
          <a:xfrm>
            <a:off x="193430" y="165295"/>
            <a:ext cx="80502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20B0604020202020204" pitchFamily="82" charset="0"/>
              </a:rPr>
              <a:t>Bentornato/a  </a:t>
            </a:r>
            <a:r>
              <a:rPr lang="it-IT" sz="4400" dirty="0" err="1">
                <a:latin typeface="Modern Love Grunge" panose="020B0604020202020204" pitchFamily="82" charset="0"/>
              </a:rPr>
              <a:t>nome_utente</a:t>
            </a:r>
            <a:endParaRPr lang="it-IT" sz="4400" dirty="0">
              <a:latin typeface="Modern Love Grunge" panose="020B0604020202020204" pitchFamily="82" charset="0"/>
            </a:endParaRPr>
          </a:p>
          <a:p>
            <a:endParaRPr lang="it-IT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C3423A2-5B14-4CAC-86BD-E5DDF81DE2FC}"/>
              </a:ext>
            </a:extLst>
          </p:cNvPr>
          <p:cNvSpPr/>
          <p:nvPr/>
        </p:nvSpPr>
        <p:spPr>
          <a:xfrm>
            <a:off x="8621557" y="2924208"/>
            <a:ext cx="2250828" cy="675249"/>
          </a:xfrm>
          <a:prstGeom prst="roundRect">
            <a:avLst>
              <a:gd name="adj" fmla="val 36293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CARRELLO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29633987-8B99-470F-8175-62D99DCFA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60" y="3091375"/>
            <a:ext cx="675249" cy="675249"/>
          </a:xfrm>
          <a:prstGeom prst="rect">
            <a:avLst/>
          </a:prstGeom>
        </p:spPr>
      </p:pic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AC0EE568-178F-42CA-99AB-5485471BCB3C}"/>
              </a:ext>
            </a:extLst>
          </p:cNvPr>
          <p:cNvSpPr/>
          <p:nvPr/>
        </p:nvSpPr>
        <p:spPr>
          <a:xfrm>
            <a:off x="4970585" y="1636070"/>
            <a:ext cx="2250830" cy="914400"/>
          </a:xfrm>
          <a:prstGeom prst="roundRect">
            <a:avLst>
              <a:gd name="adj" fmla="val 35508"/>
            </a:avLst>
          </a:prstGeom>
          <a:gradFill>
            <a:gsLst>
              <a:gs pos="0">
                <a:srgbClr val="FFFF00"/>
              </a:gs>
              <a:gs pos="100000">
                <a:schemeClr val="bg1"/>
              </a:gs>
              <a:gs pos="100000">
                <a:srgbClr val="FFFF00"/>
              </a:gs>
              <a:gs pos="100000">
                <a:srgbClr val="FFFF00"/>
              </a:gs>
            </a:gsLst>
            <a:lin ang="5400000" scaled="1"/>
          </a:gra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spc="300" dirty="0">
                <a:solidFill>
                  <a:schemeClr val="tx1"/>
                </a:solidFill>
                <a:latin typeface="Britannic Bold" panose="020B0604020202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VISUALIZZA PRODOTTI</a:t>
            </a:r>
            <a:endParaRPr lang="it-IT" sz="2000" b="1" spc="300" dirty="0">
              <a:solidFill>
                <a:schemeClr val="tx1"/>
              </a:solidFill>
              <a:latin typeface="Britannic Bold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C38A908E-DBC0-4D16-B16F-04757FC4B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1914628"/>
            <a:ext cx="1009581" cy="100958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64E6CF1-5A1B-460C-B858-53056256E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79397">
            <a:off x="3232820" y="3198537"/>
            <a:ext cx="675249" cy="67524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92A9AD8-B295-4886-BA1B-0F3D82C3E6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CF15C0C-46B1-46E7-A693-09EDFEC354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1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7B8853-CD03-4760-BB34-FD0177150239}"/>
              </a:ext>
            </a:extLst>
          </p:cNvPr>
          <p:cNvSpPr/>
          <p:nvPr/>
        </p:nvSpPr>
        <p:spPr>
          <a:xfrm>
            <a:off x="0" y="-28136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19AE321-2C48-4756-8423-FAF770F6C5DF}"/>
              </a:ext>
            </a:extLst>
          </p:cNvPr>
          <p:cNvSpPr txBox="1"/>
          <p:nvPr/>
        </p:nvSpPr>
        <p:spPr>
          <a:xfrm>
            <a:off x="281354" y="32417"/>
            <a:ext cx="5289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Modern Love Grunge" panose="04070805081005020601" pitchFamily="82" charset="0"/>
              </a:rPr>
              <a:t>Catalogo premi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DBBCF3-D827-4854-B61C-B1FDFED8077E}"/>
              </a:ext>
            </a:extLst>
          </p:cNvPr>
          <p:cNvSpPr txBox="1"/>
          <p:nvPr/>
        </p:nvSpPr>
        <p:spPr>
          <a:xfrm>
            <a:off x="2318823" y="1242608"/>
            <a:ext cx="75543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it-IT" dirty="0"/>
              <a:t>Marca: </a:t>
            </a:r>
          </a:p>
          <a:p>
            <a:r>
              <a:rPr lang="it-IT" dirty="0"/>
              <a:t>Nome:</a:t>
            </a:r>
          </a:p>
          <a:p>
            <a:endParaRPr lang="it-IT" dirty="0"/>
          </a:p>
          <a:p>
            <a:r>
              <a:rPr lang="it-IT" dirty="0"/>
              <a:t>Quantità: </a:t>
            </a:r>
          </a:p>
          <a:p>
            <a:r>
              <a:rPr lang="it-IT" dirty="0"/>
              <a:t>Punti Necessari: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88A4169-73A3-46C6-B2E5-900E044BA9F7}"/>
              </a:ext>
            </a:extLst>
          </p:cNvPr>
          <p:cNvSpPr txBox="1"/>
          <p:nvPr/>
        </p:nvSpPr>
        <p:spPr>
          <a:xfrm>
            <a:off x="2318823" y="3934149"/>
            <a:ext cx="755435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it-IT" dirty="0"/>
              <a:t>Marca: </a:t>
            </a:r>
          </a:p>
          <a:p>
            <a:r>
              <a:rPr lang="it-IT" dirty="0"/>
              <a:t>Nome:</a:t>
            </a:r>
          </a:p>
          <a:p>
            <a:endParaRPr lang="it-IT" dirty="0"/>
          </a:p>
          <a:p>
            <a:r>
              <a:rPr lang="it-IT" dirty="0"/>
              <a:t>Quantità: </a:t>
            </a:r>
          </a:p>
          <a:p>
            <a:r>
              <a:rPr lang="it-IT" dirty="0"/>
              <a:t>Punti Necessari: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 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83A2DC7-A2A6-4DEE-BB09-CB967C588B45}"/>
              </a:ext>
            </a:extLst>
          </p:cNvPr>
          <p:cNvSpPr/>
          <p:nvPr/>
        </p:nvSpPr>
        <p:spPr>
          <a:xfrm>
            <a:off x="7474630" y="1426099"/>
            <a:ext cx="2236763" cy="1941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DB3BE5D-EEC8-4F90-907A-6AB689AABC8F}"/>
              </a:ext>
            </a:extLst>
          </p:cNvPr>
          <p:cNvSpPr/>
          <p:nvPr/>
        </p:nvSpPr>
        <p:spPr>
          <a:xfrm>
            <a:off x="7474630" y="4117640"/>
            <a:ext cx="2236763" cy="1941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FE4B3B3-3AED-4802-889B-E5F0E2763738}"/>
              </a:ext>
            </a:extLst>
          </p:cNvPr>
          <p:cNvSpPr txBox="1"/>
          <p:nvPr/>
        </p:nvSpPr>
        <p:spPr>
          <a:xfrm>
            <a:off x="7721988" y="4675390"/>
            <a:ext cx="157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FOTO PREMIO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9C7D0FB-C513-459E-BD81-E1B0FF9F2A01}"/>
              </a:ext>
            </a:extLst>
          </p:cNvPr>
          <p:cNvSpPr txBox="1"/>
          <p:nvPr/>
        </p:nvSpPr>
        <p:spPr>
          <a:xfrm>
            <a:off x="7721988" y="1959410"/>
            <a:ext cx="157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FOTO PREMIO</a:t>
            </a:r>
          </a:p>
        </p:txBody>
      </p:sp>
      <p:pic>
        <p:nvPicPr>
          <p:cNvPr id="18" name="Immagine 17">
            <a:hlinkClick r:id="" action="ppaction://noaction"/>
            <a:extLst>
              <a:ext uri="{FF2B5EF4-FFF2-40B4-BE49-F238E27FC236}">
                <a16:creationId xmlns:a16="http://schemas.microsoft.com/office/drawing/2014/main" id="{CF8BD40B-B923-441B-86A8-212F4979A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823" y="2781491"/>
            <a:ext cx="769441" cy="76944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7D9B863F-7C7A-4E29-8A7A-7CA50030A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823" y="5473032"/>
            <a:ext cx="769441" cy="76944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187BCE0-EF12-4D10-96AD-AFDA2345D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B5490E5-C6A9-45E2-B1FA-4F47F46E6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5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475A0FF-4132-417D-81FF-8096F2306490}"/>
              </a:ext>
            </a:extLst>
          </p:cNvPr>
          <p:cNvSpPr/>
          <p:nvPr/>
        </p:nvSpPr>
        <p:spPr>
          <a:xfrm>
            <a:off x="0" y="-28136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800" dirty="0">
                <a:solidFill>
                  <a:schemeClr val="tx1"/>
                </a:solidFill>
                <a:latin typeface="Modern Love Grunge" panose="04070805081005020601" pitchFamily="82" charset="0"/>
              </a:rPr>
              <a:t> Dettagli premio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C5049CF-6178-42BE-BEF2-0B15AD666EE7}"/>
              </a:ext>
            </a:extLst>
          </p:cNvPr>
          <p:cNvSpPr/>
          <p:nvPr/>
        </p:nvSpPr>
        <p:spPr>
          <a:xfrm>
            <a:off x="787791" y="1167618"/>
            <a:ext cx="2616591" cy="2996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58579E-ABF6-4580-8CEC-EA4AA4227D63}"/>
              </a:ext>
            </a:extLst>
          </p:cNvPr>
          <p:cNvSpPr txBox="1"/>
          <p:nvPr/>
        </p:nvSpPr>
        <p:spPr>
          <a:xfrm>
            <a:off x="787791" y="4405413"/>
            <a:ext cx="6734908" cy="203132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DESCRIZIONE: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7E005D2-5836-451A-B108-2F38F852A889}"/>
              </a:ext>
            </a:extLst>
          </p:cNvPr>
          <p:cNvSpPr txBox="1"/>
          <p:nvPr/>
        </p:nvSpPr>
        <p:spPr>
          <a:xfrm>
            <a:off x="3725594" y="1179900"/>
            <a:ext cx="47408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odoni MT" panose="020B0604020202020204" pitchFamily="18" charset="0"/>
              </a:rPr>
              <a:t>NOME:</a:t>
            </a:r>
          </a:p>
          <a:p>
            <a:endParaRPr lang="it-IT" dirty="0"/>
          </a:p>
          <a:p>
            <a:r>
              <a:rPr lang="it-IT" dirty="0">
                <a:latin typeface="Bodoni MT" panose="020B0604020202020204" pitchFamily="18" charset="0"/>
              </a:rPr>
              <a:t>MARCA:</a:t>
            </a:r>
          </a:p>
          <a:p>
            <a:endParaRPr lang="it-IT" dirty="0"/>
          </a:p>
          <a:p>
            <a:r>
              <a:rPr lang="it-IT" dirty="0">
                <a:latin typeface="Bodoni MT" panose="020B0604020202020204" pitchFamily="18" charset="0"/>
              </a:rPr>
              <a:t>PUNTI NECESSARI:</a:t>
            </a:r>
          </a:p>
          <a:p>
            <a:endParaRPr lang="it-IT" dirty="0">
              <a:latin typeface="Bodoni MT" panose="020B0604020202020204" pitchFamily="18" charset="0"/>
            </a:endParaRPr>
          </a:p>
          <a:p>
            <a:r>
              <a:rPr lang="it-IT" dirty="0">
                <a:latin typeface="Bodoni MT" panose="020B0604020202020204" pitchFamily="18" charset="0"/>
              </a:rPr>
              <a:t>QUANTITA’ RESIDUA: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5242C96-8BE0-4C70-8972-8EDB4461FBC8}"/>
              </a:ext>
            </a:extLst>
          </p:cNvPr>
          <p:cNvSpPr txBox="1"/>
          <p:nvPr/>
        </p:nvSpPr>
        <p:spPr>
          <a:xfrm>
            <a:off x="7879614" y="1689909"/>
            <a:ext cx="1308296" cy="40560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QUANTITA’: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D8ACBC-E99B-468C-80AF-9F330CEA73AA}"/>
              </a:ext>
            </a:extLst>
          </p:cNvPr>
          <p:cNvSpPr txBox="1"/>
          <p:nvPr/>
        </p:nvSpPr>
        <p:spPr>
          <a:xfrm>
            <a:off x="9146320" y="1689909"/>
            <a:ext cx="1568547" cy="4056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48335C-46F2-46FE-937D-473186AA2528}"/>
              </a:ext>
            </a:extLst>
          </p:cNvPr>
          <p:cNvSpPr txBox="1"/>
          <p:nvPr/>
        </p:nvSpPr>
        <p:spPr>
          <a:xfrm>
            <a:off x="1195754" y="1364566"/>
            <a:ext cx="18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FOTO PREMIO</a:t>
            </a: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D369AA72-8EB0-4F2C-A93E-F05806428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457" y="2223396"/>
            <a:ext cx="4559162" cy="2856181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87DD82EE-77AA-4E43-A46B-E63554DE4E2B}"/>
              </a:ext>
            </a:extLst>
          </p:cNvPr>
          <p:cNvCxnSpPr>
            <a:cxnSpLocks/>
          </p:cNvCxnSpPr>
          <p:nvPr/>
        </p:nvCxnSpPr>
        <p:spPr>
          <a:xfrm>
            <a:off x="7657457" y="1084998"/>
            <a:ext cx="0" cy="5351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DBC721E-7B87-4CCC-85D1-D3EFA9CEED56}"/>
              </a:ext>
            </a:extLst>
          </p:cNvPr>
          <p:cNvSpPr txBox="1"/>
          <p:nvPr/>
        </p:nvSpPr>
        <p:spPr>
          <a:xfrm>
            <a:off x="7770291" y="1179900"/>
            <a:ext cx="28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ritannic Bold" panose="020B0903060703020204" pitchFamily="34" charset="0"/>
              </a:rPr>
              <a:t>QUANTITA’ :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28A06F4-79EC-4516-916C-E3A3F4CAAE51}"/>
              </a:ext>
            </a:extLst>
          </p:cNvPr>
          <p:cNvSpPr txBox="1"/>
          <p:nvPr/>
        </p:nvSpPr>
        <p:spPr>
          <a:xfrm>
            <a:off x="8210842" y="5218399"/>
            <a:ext cx="3193367" cy="919401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PROCEDERE ALL’ACQUISTO</a:t>
            </a:r>
            <a:endParaRPr lang="it-IT" sz="2400" dirty="0">
              <a:latin typeface="Britannic Bold" panose="020B0903060703020204" pitchFamily="34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7BD5BF5A-30A7-4E78-8176-D826DD4C4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4E0D3DF7-F40E-4FCC-9FCF-8B929774A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5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4E38C02D-6A13-4E0C-BE77-A19EE85C4FAC}"/>
              </a:ext>
            </a:extLst>
          </p:cNvPr>
          <p:cNvSpPr/>
          <p:nvPr/>
        </p:nvSpPr>
        <p:spPr>
          <a:xfrm>
            <a:off x="0" y="-28136"/>
            <a:ext cx="12192000" cy="82999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4800" dirty="0">
                <a:solidFill>
                  <a:schemeClr val="tx1"/>
                </a:solidFill>
                <a:latin typeface="Modern Love Grunge" panose="04070805081005020601" pitchFamily="82" charset="0"/>
              </a:rPr>
              <a:t> Riepilogo dell’ordine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31DE271-6D77-47C6-A62E-07721747DEEE}"/>
              </a:ext>
            </a:extLst>
          </p:cNvPr>
          <p:cNvSpPr txBox="1"/>
          <p:nvPr/>
        </p:nvSpPr>
        <p:spPr>
          <a:xfrm>
            <a:off x="2346956" y="1726922"/>
            <a:ext cx="7498079" cy="3132773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>
                <a:latin typeface="Bodoni MT" panose="020B0604020202020204" pitchFamily="18" charset="0"/>
              </a:rPr>
              <a:t>Premio acquistato: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2000" dirty="0">
              <a:latin typeface="Bodoni MT" panose="020B0604020202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>
                <a:latin typeface="Bodoni MT" panose="020B0604020202020204" pitchFamily="18" charset="0"/>
              </a:rPr>
              <a:t>Quantità selezionate:</a:t>
            </a:r>
            <a:endParaRPr lang="it-IT" sz="2000" dirty="0"/>
          </a:p>
          <a:p>
            <a:endParaRPr lang="it-IT" sz="2000" dirty="0">
              <a:latin typeface="Britannic Bold" panose="020B09030607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>
                <a:latin typeface="Bodoni MT" panose="020B0604020202020204" pitchFamily="18" charset="0"/>
              </a:rPr>
              <a:t>Indirizzo di spedizione:</a:t>
            </a:r>
          </a:p>
          <a:p>
            <a:endParaRPr lang="it-IT" sz="2000" dirty="0">
              <a:latin typeface="Bodoni MT" panose="020B0604020202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>
                <a:latin typeface="Bodoni MT" panose="020B0604020202020204" pitchFamily="18" charset="0"/>
              </a:rPr>
              <a:t>Punti necessari:</a:t>
            </a:r>
          </a:p>
          <a:p>
            <a:pPr lvl="1"/>
            <a:r>
              <a:rPr lang="it-IT" sz="2000" dirty="0">
                <a:latin typeface="Bodoni MT" panose="020B0604020202020204" pitchFamily="18" charset="0"/>
              </a:rPr>
              <a:t> </a:t>
            </a:r>
            <a:endParaRPr lang="it-IT" sz="2000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D308D3A-A21D-4B3E-832E-FFAE209491FB}"/>
              </a:ext>
            </a:extLst>
          </p:cNvPr>
          <p:cNvSpPr txBox="1"/>
          <p:nvPr/>
        </p:nvSpPr>
        <p:spPr>
          <a:xfrm>
            <a:off x="4499311" y="5273981"/>
            <a:ext cx="3193367" cy="51077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Britannic Bold" panose="020B0903060703020204" pitchFamily="34" charset="0"/>
              </a:rPr>
              <a:t>CONFERMA ORDINE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BD4BA97-C22D-40A1-B2E6-A3668BDB9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21" y="3311"/>
            <a:ext cx="685204" cy="68520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B2A84A4-F9D1-4769-837A-E18D42152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835" y="46120"/>
            <a:ext cx="752986" cy="7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22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4CE9D91EE75CD47B67E96437F666166" ma:contentTypeVersion="5" ma:contentTypeDescription="Creare un nuovo documento." ma:contentTypeScope="" ma:versionID="1b22372e5ac4148f27a446a2d3b9518c">
  <xsd:schema xmlns:xsd="http://www.w3.org/2001/XMLSchema" xmlns:xs="http://www.w3.org/2001/XMLSchema" xmlns:p="http://schemas.microsoft.com/office/2006/metadata/properties" xmlns:ns2="0c3559c0-c062-4af7-ac30-129a7d67ad68" targetNamespace="http://schemas.microsoft.com/office/2006/metadata/properties" ma:root="true" ma:fieldsID="3c82c3511aa7481dd558fe801b5f36b8" ns2:_="">
    <xsd:import namespace="0c3559c0-c062-4af7-ac30-129a7d67ad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559c0-c062-4af7-ac30-129a7d67ad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9BE924-0579-4A5E-8D93-0BBE438F0F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91AACBB-F0E7-4106-9952-66154F94F0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1A7636-A512-4066-9D29-6238CE5BA7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3559c0-c062-4af7-ac30-129a7d67ad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108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6</vt:i4>
      </vt:variant>
    </vt:vector>
  </HeadingPairs>
  <TitlesOfParts>
    <vt:vector size="15" baseType="lpstr">
      <vt:lpstr>Arial</vt:lpstr>
      <vt:lpstr>Bodoni MT</vt:lpstr>
      <vt:lpstr>Britannic Bold</vt:lpstr>
      <vt:lpstr>Calibri</vt:lpstr>
      <vt:lpstr>Calibri Light</vt:lpstr>
      <vt:lpstr>Modern Love Grunge</vt:lpstr>
      <vt:lpstr>Wingdings</vt:lpstr>
      <vt:lpstr>Tema di Office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Romano</dc:creator>
  <cp:lastModifiedBy>Chiara Romano</cp:lastModifiedBy>
  <cp:revision>7</cp:revision>
  <dcterms:created xsi:type="dcterms:W3CDTF">2021-04-26T07:44:10Z</dcterms:created>
  <dcterms:modified xsi:type="dcterms:W3CDTF">2021-05-03T13:41:30Z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0x010100B4CE9D91EE75CD47B67E96437F666166</vt:lpwstr>
  </property>
</Properties>
</file>