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1"/>
  </p:notesMasterIdLst>
  <p:sldIdLst>
    <p:sldId id="267" r:id="rId6"/>
    <p:sldId id="265" r:id="rId7"/>
    <p:sldId id="266" r:id="rId8"/>
    <p:sldId id="264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Romano" initials="CR" lastIdx="2" clrIdx="0">
    <p:extLst>
      <p:ext uri="{19B8F6BF-5375-455C-9EA6-DF929625EA0E}">
        <p15:presenceInfo xmlns:p15="http://schemas.microsoft.com/office/powerpoint/2012/main" userId="7690a6551f443a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rId2" action="ppaction://hlinksldjump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A37F0C-7108-44CF-A769-46E23B4F91BB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400" dirty="0">
                <a:solidFill>
                  <a:schemeClr val="tx1"/>
                </a:solidFill>
                <a:latin typeface="Modern Love Grunge" panose="04070805081005020601" pitchFamily="82" charset="0"/>
              </a:rPr>
              <a:t> Profilo dell’utente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FA5-409A-4080-B4AB-46814F9AA97D}"/>
              </a:ext>
            </a:extLst>
          </p:cNvPr>
          <p:cNvSpPr txBox="1"/>
          <p:nvPr/>
        </p:nvSpPr>
        <p:spPr>
          <a:xfrm>
            <a:off x="679050" y="1295474"/>
            <a:ext cx="6092811" cy="37797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DETTAGLI PERSONALI: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Nome: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Cognome</a:t>
            </a:r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E-mail: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Britannic Bold" panose="020B0903060703020204" pitchFamily="34" charset="0"/>
              </a:rPr>
              <a:t>Punti </a:t>
            </a:r>
            <a:r>
              <a:rPr lang="it-IT" sz="2000">
                <a:latin typeface="Britannic Bold" panose="020B0903060703020204" pitchFamily="34" charset="0"/>
              </a:rPr>
              <a:t>accumulati:</a:t>
            </a:r>
            <a:endParaRPr lang="it-IT" sz="2000" dirty="0">
              <a:latin typeface="Britannic Bold" panose="020B0903060703020204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2F5285-9554-46D7-99D3-A1CCCAF4DA00}"/>
              </a:ext>
            </a:extLst>
          </p:cNvPr>
          <p:cNvSpPr txBox="1"/>
          <p:nvPr/>
        </p:nvSpPr>
        <p:spPr>
          <a:xfrm>
            <a:off x="7727845" y="3341443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REGALARE PUNTI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B3239E-D593-4B89-8B2A-05F49FB44C3B}"/>
              </a:ext>
            </a:extLst>
          </p:cNvPr>
          <p:cNvSpPr txBox="1"/>
          <p:nvPr/>
        </p:nvSpPr>
        <p:spPr>
          <a:xfrm>
            <a:off x="7727846" y="2658056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BUONI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AD6651-3C3C-49AB-A7EE-CBCF6D39E1FF}"/>
              </a:ext>
            </a:extLst>
          </p:cNvPr>
          <p:cNvSpPr txBox="1"/>
          <p:nvPr/>
        </p:nvSpPr>
        <p:spPr>
          <a:xfrm>
            <a:off x="7727846" y="4690767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 CARTE DI CREDITO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82E319-4E02-46EF-AFE5-D880AC33EDD8}"/>
              </a:ext>
            </a:extLst>
          </p:cNvPr>
          <p:cNvSpPr txBox="1"/>
          <p:nvPr/>
        </p:nvSpPr>
        <p:spPr>
          <a:xfrm>
            <a:off x="7727846" y="1511578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VISUALIZZARE </a:t>
            </a:r>
            <a:r>
              <a:rPr lang="it-IT" sz="2400" u="sng" dirty="0">
                <a:latin typeface="Britannic Bold" panose="020B0903060703020204" pitchFamily="34" charset="0"/>
              </a:rPr>
              <a:t>CARRELLI PREFERITI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A4A0DC8-1797-4711-92FD-A858DBBDC142}"/>
              </a:ext>
            </a:extLst>
          </p:cNvPr>
          <p:cNvSpPr txBox="1"/>
          <p:nvPr/>
        </p:nvSpPr>
        <p:spPr>
          <a:xfrm>
            <a:off x="7727845" y="4044627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u="sng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GESTIRE</a:t>
            </a:r>
            <a:r>
              <a:rPr lang="it-IT" sz="2400" u="sng" dirty="0">
                <a:latin typeface="Britannic Bold" panose="020B0903060703020204" pitchFamily="34" charset="0"/>
              </a:rPr>
              <a:t> INDIRIZZO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BC59F8-44A7-4416-8B35-2E02F635877C}"/>
              </a:ext>
            </a:extLst>
          </p:cNvPr>
          <p:cNvSpPr txBox="1"/>
          <p:nvPr/>
        </p:nvSpPr>
        <p:spPr>
          <a:xfrm>
            <a:off x="679050" y="5353263"/>
            <a:ext cx="6092811" cy="833854"/>
          </a:xfrm>
          <a:prstGeom prst="roundRect">
            <a:avLst>
              <a:gd name="adj" fmla="val 38906"/>
            </a:avLst>
          </a:prstGeom>
          <a:noFill/>
          <a:ln w="12700"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u="sng" dirty="0">
                <a:latin typeface="Britannic Bold" panose="020B0903060703020204" pitchFamily="34" charset="0"/>
              </a:rPr>
              <a:t>INDIRIZZO predefinito: </a:t>
            </a:r>
            <a:r>
              <a:rPr lang="it-IT" dirty="0">
                <a:latin typeface="Britannic Bold" panose="020B0903060703020204" pitchFamily="34" charset="0"/>
              </a:rPr>
              <a:t>Via Roma, 111, Civitella Roveto,           </a:t>
            </a:r>
          </a:p>
          <a:p>
            <a:r>
              <a:rPr lang="it-IT" dirty="0">
                <a:latin typeface="Britannic Bold" panose="020B0903060703020204" pitchFamily="34" charset="0"/>
              </a:rPr>
              <a:t>                                  AQ, 67054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865B24D-BD4D-421A-AD7E-5944F54C3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954" y="23278"/>
            <a:ext cx="685204" cy="68520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F22015D-C2BA-4EAC-BAF2-506A26F63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8" y="13172"/>
            <a:ext cx="752986" cy="752986"/>
          </a:xfrm>
          <a:prstGeom prst="rect">
            <a:avLst/>
          </a:prstGeom>
        </p:spPr>
      </p:pic>
      <p:sp>
        <p:nvSpPr>
          <p:cNvPr id="15" name="Rettangolo con angoli arrotondati 14">
            <a:hlinkClick r:id="" action="ppaction://noaction"/>
            <a:extLst>
              <a:ext uri="{FF2B5EF4-FFF2-40B4-BE49-F238E27FC236}">
                <a16:creationId xmlns:a16="http://schemas.microsoft.com/office/drawing/2014/main" id="{9EEECD55-1830-4C3A-8C86-2FD7348F73B2}"/>
              </a:ext>
            </a:extLst>
          </p:cNvPr>
          <p:cNvSpPr/>
          <p:nvPr/>
        </p:nvSpPr>
        <p:spPr>
          <a:xfrm>
            <a:off x="10394180" y="88418"/>
            <a:ext cx="1685798" cy="618979"/>
          </a:xfrm>
          <a:prstGeom prst="roundRect">
            <a:avLst>
              <a:gd name="adj" fmla="val 40218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</a:rPr>
              <a:t>LOG-OUT</a:t>
            </a:r>
          </a:p>
        </p:txBody>
      </p:sp>
    </p:spTree>
    <p:extLst>
      <p:ext uri="{BB962C8B-B14F-4D97-AF65-F5344CB8AC3E}">
        <p14:creationId xmlns:p14="http://schemas.microsoft.com/office/powerpoint/2010/main" val="234828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6D96026-FCF6-4694-8851-89583C618006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Carrelli preferiti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E7E425-AE20-469F-9CC8-CF5371D235CD}"/>
              </a:ext>
            </a:extLst>
          </p:cNvPr>
          <p:cNvSpPr txBox="1"/>
          <p:nvPr/>
        </p:nvSpPr>
        <p:spPr>
          <a:xfrm>
            <a:off x="2487795" y="1033892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it-IT" i="1" dirty="0">
                <a:latin typeface="Britannic Bold" panose="020B0903060703020204" pitchFamily="34" charset="0"/>
              </a:rPr>
              <a:t>nome_carrello1</a:t>
            </a:r>
          </a:p>
          <a:p>
            <a:r>
              <a:rPr lang="it-IT" dirty="0">
                <a:latin typeface="Britannic Bold" panose="020B0903060703020204" pitchFamily="34" charset="0"/>
              </a:rPr>
              <a:t>Prodotti: </a:t>
            </a:r>
          </a:p>
          <a:p>
            <a:r>
              <a:rPr lang="it-IT" dirty="0">
                <a:latin typeface="Britannic Bold" panose="020B0903060703020204" pitchFamily="34" charset="0"/>
              </a:rPr>
              <a:t>Nome:                                                Quantità:                      Prezzo: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>
                <a:latin typeface="Britannic Bold" panose="020B0903060703020204" pitchFamily="34" charset="0"/>
              </a:rPr>
              <a:t>Prezzo totale carrello: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9F7BA3-8756-4206-B623-1B377A5DF090}"/>
              </a:ext>
            </a:extLst>
          </p:cNvPr>
          <p:cNvSpPr txBox="1"/>
          <p:nvPr/>
        </p:nvSpPr>
        <p:spPr>
          <a:xfrm>
            <a:off x="2487795" y="4255054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it-IT" i="1" dirty="0">
                <a:latin typeface="Britannic Bold" panose="020B0903060703020204" pitchFamily="34" charset="0"/>
              </a:rPr>
              <a:t>nome_carrello2</a:t>
            </a:r>
          </a:p>
          <a:p>
            <a:r>
              <a:rPr lang="it-IT" dirty="0">
                <a:latin typeface="Britannic Bold" panose="020B0903060703020204" pitchFamily="34" charset="0"/>
              </a:rPr>
              <a:t>Prodotti: </a:t>
            </a:r>
          </a:p>
          <a:p>
            <a:r>
              <a:rPr lang="it-IT" dirty="0">
                <a:latin typeface="Britannic Bold" panose="020B0903060703020204" pitchFamily="34" charset="0"/>
              </a:rPr>
              <a:t>Nome:                                                Quantità:                      Prezzo: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>
                <a:latin typeface="Britannic Bold" panose="020B0903060703020204" pitchFamily="34" charset="0"/>
              </a:rPr>
              <a:t>Prezzo totale carrello: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5CD136-48EC-4D6B-A296-C7CC2D80F22B}"/>
              </a:ext>
            </a:extLst>
          </p:cNvPr>
          <p:cNvSpPr txBox="1"/>
          <p:nvPr/>
        </p:nvSpPr>
        <p:spPr>
          <a:xfrm>
            <a:off x="4543904" y="3429000"/>
            <a:ext cx="3442131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RECUPERA CARRELLO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075DA4-4746-428E-91FD-4D1011408719}"/>
              </a:ext>
            </a:extLst>
          </p:cNvPr>
          <p:cNvSpPr txBox="1"/>
          <p:nvPr/>
        </p:nvSpPr>
        <p:spPr>
          <a:xfrm>
            <a:off x="4543904" y="6623265"/>
            <a:ext cx="3442131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RECUPERA CARRELLO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622966-A704-409E-A501-4615BBCDE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86" y="2602946"/>
            <a:ext cx="593060" cy="5930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99C329-470B-41BA-AEED-79312176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86" y="5824108"/>
            <a:ext cx="593060" cy="5930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B2D60C3-AB40-4C09-AFD8-CA921C1A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47FFFA-DA07-425D-B1F6-481F42B03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9109F-F200-4BD0-BEE1-B0B7FA609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249B08-7890-41C6-9043-F76B4790DF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4904A-CE0B-4BC9-94D7-5D83E633A1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124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17</cp:revision>
  <dcterms:created xsi:type="dcterms:W3CDTF">2021-04-26T07:44:10Z</dcterms:created>
  <dcterms:modified xsi:type="dcterms:W3CDTF">2021-05-07T18:18:02Z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