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56" r:id="rId3"/>
  </p:sldMasterIdLst>
  <p:sldIdLst>
    <p:sldId id="265" r:id="rId4"/>
    <p:sldId id="266" r:id="rId5"/>
    <p:sldId id="267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178E0-24F1-4181-B570-55ED8599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F7B88A-02FA-47BC-97CD-CF197F990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ED5BF3-B0F4-47D7-8E8A-39705956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930B27-3B61-40FC-816E-5F210037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010AB-CC5B-42D1-92E6-5B0B9BE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7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24B28-97A9-40D2-8557-9555E6F7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58E298-3EEF-48F9-9780-CD89FFE9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32684A-F5CE-4046-BB40-2613327E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81469F-5143-4DF4-A3AC-E261D00D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82EE9-1189-4562-A832-53CC46E7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44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3C5DFE-7C54-4D8B-9F11-4FBE299E8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3C35A7-A81C-4989-BFFD-2A394E176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9631CA-E04E-4F2C-A210-C5321E8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E0D15-969C-4417-B4B8-B745372E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E25038-C5A8-409A-A4A4-B157CCBD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00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75635D-1387-4AFB-AFD4-11A521E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E37BE5-A1A6-44EB-8B95-30FBF1A0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B946E0-85E5-4844-86D7-3912DA6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A3FA7C-17DE-4FC6-A0B2-B4467F99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E017F8-B40D-4ADA-9C77-8FD4339C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66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18FB5-7829-46AE-B590-6FE1A041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7E4635-5D0A-4FE6-AEBD-4B1A2966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6840A-F197-4A00-BAA8-157EA29A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077C5A-2A04-4C43-A7D7-243CAFA0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5E8180-CE72-4876-A53A-BDAE20C6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1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7C6D1-EF16-4B27-9415-CC93E73E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CE763-3A68-4E76-BF68-612673A90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C365DE-9483-47DC-9018-0CC6F285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48C66E-32C3-425E-B56E-590A6217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776420-A1DB-4305-A158-D079168D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535A2C-5D2A-4169-B8A1-0F1B55C7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2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0CB3B-31CA-4C4F-AE54-FFC8120A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CFA0D1-9133-4ED8-9B3B-D711976A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C709FE-9486-425B-9D1C-E87AB6D6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D278F9-8061-406E-A67C-C90B4FA5B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6656ED-41B5-43FD-B9C0-ABE24A1E5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C47579-9EED-4434-9414-A25BEF72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DAA8D4B-6D93-4A36-ADFC-8ADF0C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EB0AC9-84C1-44AF-8BC3-137055C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73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547A1-5F75-4FD9-AD64-198B7A48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AE3C53-0668-4E3C-ACDC-2F0C57DE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891CC7-3532-4094-BC10-0A04BDB0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CB62DF-A3F4-422D-8879-6026A55E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3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6781A7-6212-4945-A161-BFCE933E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4FDEED-856A-4854-A716-8BF400AF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B22054-9A90-4346-B0DD-6085B083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1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66026-0870-4270-A782-2D380EF1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404B60-2C02-4E47-993F-7CF10B62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2DAF1-4C79-4138-96E9-1BC426F5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3E93D-7E0A-409C-903E-405E415B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D236E0-B49B-4F47-87EC-E160D996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734D23-C7A7-4AA0-BDDC-0A02F83B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93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3F820-D1F4-4AE3-9241-511E86A9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C5101B-8943-4301-941C-FFD0E60CB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60CC5-F3AF-4AD7-A05F-4B0F06AD6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B6CDDB-BFE9-4290-AC03-1DAAE33B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7EFEDB-09B8-4EDB-850C-3F8202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9B8DD5-D115-4481-BCD1-03AB6FC1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9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A13122-2D33-477F-9FEF-79E08E2C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20125B-7989-4B97-8245-7755F36A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CF37FE-5A80-40A8-A971-C816FF646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7074-2556-496A-86DC-B3F47283CBA8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BF7E02-B9A8-4B59-AF7B-E4892C378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F2193B-B00D-4A79-8337-992A318A7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A401-AC61-4241-B2B5-F499B04A8E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1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A37F0C-7108-44CF-A769-46E23B4F91BB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Profilo dell’utente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FA5-409A-4080-B4AB-46814F9AA97D}"/>
              </a:ext>
            </a:extLst>
          </p:cNvPr>
          <p:cNvSpPr txBox="1"/>
          <p:nvPr/>
        </p:nvSpPr>
        <p:spPr>
          <a:xfrm>
            <a:off x="679050" y="1295474"/>
            <a:ext cx="6092811" cy="3779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DETTAGLI PERSONALI: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Nome: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Cognome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E-mail: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Punti </a:t>
            </a:r>
            <a:r>
              <a:rPr lang="it-IT" sz="2000">
                <a:latin typeface="Britannic Bold" panose="020B0903060703020204" pitchFamily="34" charset="0"/>
              </a:rPr>
              <a:t>accumulati:</a:t>
            </a:r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2F5285-9554-46D7-99D3-A1CCCAF4DA00}"/>
              </a:ext>
            </a:extLst>
          </p:cNvPr>
          <p:cNvSpPr txBox="1"/>
          <p:nvPr/>
        </p:nvSpPr>
        <p:spPr>
          <a:xfrm>
            <a:off x="7727845" y="3341443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REGALARE PUNTI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B3239E-D593-4B89-8B2A-05F49FB44C3B}"/>
              </a:ext>
            </a:extLst>
          </p:cNvPr>
          <p:cNvSpPr txBox="1"/>
          <p:nvPr/>
        </p:nvSpPr>
        <p:spPr>
          <a:xfrm>
            <a:off x="7727846" y="2658056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BUONI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AD6651-3C3C-49AB-A7EE-CBCF6D39E1FF}"/>
              </a:ext>
            </a:extLst>
          </p:cNvPr>
          <p:cNvSpPr txBox="1"/>
          <p:nvPr/>
        </p:nvSpPr>
        <p:spPr>
          <a:xfrm>
            <a:off x="7727846" y="4690767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 CARTE DI CREDITO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82E319-4E02-46EF-AFE5-D880AC33EDD8}"/>
              </a:ext>
            </a:extLst>
          </p:cNvPr>
          <p:cNvSpPr txBox="1"/>
          <p:nvPr/>
        </p:nvSpPr>
        <p:spPr>
          <a:xfrm>
            <a:off x="7727846" y="1511578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</a:t>
            </a:r>
            <a:r>
              <a:rPr lang="it-IT" sz="2400" u="sng" dirty="0">
                <a:latin typeface="Britannic Bold" panose="020B0903060703020204" pitchFamily="34" charset="0"/>
              </a:rPr>
              <a:t>CARRELLI PREFERITI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4A0DC8-1797-4711-92FD-A858DBBDC142}"/>
              </a:ext>
            </a:extLst>
          </p:cNvPr>
          <p:cNvSpPr txBox="1"/>
          <p:nvPr/>
        </p:nvSpPr>
        <p:spPr>
          <a:xfrm>
            <a:off x="7727845" y="4044627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</a:t>
            </a:r>
            <a:r>
              <a:rPr lang="it-IT" sz="2400" u="sng" dirty="0">
                <a:latin typeface="Britannic Bold" panose="020B0903060703020204" pitchFamily="34" charset="0"/>
              </a:rPr>
              <a:t> INDIRIZZO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C59F8-44A7-4416-8B35-2E02F635877C}"/>
              </a:ext>
            </a:extLst>
          </p:cNvPr>
          <p:cNvSpPr txBox="1"/>
          <p:nvPr/>
        </p:nvSpPr>
        <p:spPr>
          <a:xfrm>
            <a:off x="679050" y="5353263"/>
            <a:ext cx="6092811" cy="833854"/>
          </a:xfrm>
          <a:prstGeom prst="roundRect">
            <a:avLst>
              <a:gd name="adj" fmla="val 38906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 predefinito: </a:t>
            </a:r>
            <a:r>
              <a:rPr lang="it-IT" dirty="0">
                <a:latin typeface="Britannic Bold" panose="020B0903060703020204" pitchFamily="34" charset="0"/>
              </a:rPr>
              <a:t>Via Roma, 111, Civitella Roveto,           </a:t>
            </a:r>
          </a:p>
          <a:p>
            <a:r>
              <a:rPr lang="it-IT" dirty="0">
                <a:latin typeface="Britannic Bold" panose="020B0903060703020204" pitchFamily="34" charset="0"/>
              </a:rPr>
              <a:t>                                  AQ, 67054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3F479EF-62F1-4C63-859B-DDA13634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021" y="54628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42A2147-6F58-41C9-A917-69E985881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35" y="20737"/>
            <a:ext cx="752986" cy="752986"/>
          </a:xfrm>
          <a:prstGeom prst="rect">
            <a:avLst/>
          </a:prstGeom>
        </p:spPr>
      </p:pic>
      <p:sp>
        <p:nvSpPr>
          <p:cNvPr id="15" name="Rettangolo con angoli arrotondati 14">
            <a:hlinkClick r:id="" action="ppaction://noaction"/>
            <a:extLst>
              <a:ext uri="{FF2B5EF4-FFF2-40B4-BE49-F238E27FC236}">
                <a16:creationId xmlns:a16="http://schemas.microsoft.com/office/drawing/2014/main" id="{9EEECD55-1830-4C3A-8C86-2FD7348F73B2}"/>
              </a:ext>
            </a:extLst>
          </p:cNvPr>
          <p:cNvSpPr/>
          <p:nvPr/>
        </p:nvSpPr>
        <p:spPr>
          <a:xfrm>
            <a:off x="10454007" y="56192"/>
            <a:ext cx="1685798" cy="618979"/>
          </a:xfrm>
          <a:prstGeom prst="roundRect">
            <a:avLst>
              <a:gd name="adj" fmla="val 40218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</p:spTree>
    <p:extLst>
      <p:ext uri="{BB962C8B-B14F-4D97-AF65-F5344CB8AC3E}">
        <p14:creationId xmlns:p14="http://schemas.microsoft.com/office/powerpoint/2010/main" val="74060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6D96026-FCF6-4694-8851-89583C618006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Carrelli preferiti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E7E425-AE20-469F-9CC8-CF5371D235CD}"/>
              </a:ext>
            </a:extLst>
          </p:cNvPr>
          <p:cNvSpPr txBox="1"/>
          <p:nvPr/>
        </p:nvSpPr>
        <p:spPr>
          <a:xfrm>
            <a:off x="2487795" y="1033892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it-IT" i="1" dirty="0">
                <a:latin typeface="Britannic Bold" panose="020B0903060703020204" pitchFamily="34" charset="0"/>
              </a:rPr>
              <a:t>nome_carrello1</a:t>
            </a:r>
          </a:p>
          <a:p>
            <a:r>
              <a:rPr lang="it-IT" dirty="0">
                <a:latin typeface="Britannic Bold" panose="020B0903060703020204" pitchFamily="34" charset="0"/>
              </a:rPr>
              <a:t>Prodotti: </a:t>
            </a:r>
          </a:p>
          <a:p>
            <a:r>
              <a:rPr lang="it-IT" dirty="0">
                <a:latin typeface="Britannic Bold" panose="020B0903060703020204" pitchFamily="34" charset="0"/>
              </a:rPr>
              <a:t>Nome:                                                Quantità:                      Prezzo: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                                                                           1                                          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>
                <a:latin typeface="Britannic Bold" panose="020B0903060703020204" pitchFamily="34" charset="0"/>
              </a:rPr>
              <a:t>Prezzo totale carrello: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9F7BA3-8756-4206-B623-1B377A5DF090}"/>
              </a:ext>
            </a:extLst>
          </p:cNvPr>
          <p:cNvSpPr txBox="1"/>
          <p:nvPr/>
        </p:nvSpPr>
        <p:spPr>
          <a:xfrm>
            <a:off x="2487795" y="4255054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it-IT" i="1" dirty="0">
                <a:latin typeface="Britannic Bold" panose="020B0903060703020204" pitchFamily="34" charset="0"/>
              </a:rPr>
              <a:t>nome_carrello2</a:t>
            </a:r>
          </a:p>
          <a:p>
            <a:r>
              <a:rPr lang="it-IT" dirty="0">
                <a:latin typeface="Britannic Bold" panose="020B0903060703020204" pitchFamily="34" charset="0"/>
              </a:rPr>
              <a:t>Prodotti: </a:t>
            </a:r>
          </a:p>
          <a:p>
            <a:r>
              <a:rPr lang="it-IT" dirty="0">
                <a:latin typeface="Britannic Bold" panose="020B0903060703020204" pitchFamily="34" charset="0"/>
              </a:rPr>
              <a:t>Nome:                                                Quantità:                      Prezzo: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>
                <a:latin typeface="Britannic Bold" panose="020B0903060703020204" pitchFamily="34" charset="0"/>
              </a:rPr>
              <a:t>Prezzo totale carrello: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5CD136-48EC-4D6B-A296-C7CC2D80F22B}"/>
              </a:ext>
            </a:extLst>
          </p:cNvPr>
          <p:cNvSpPr txBox="1"/>
          <p:nvPr/>
        </p:nvSpPr>
        <p:spPr>
          <a:xfrm>
            <a:off x="4543904" y="3429000"/>
            <a:ext cx="3442131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VISUALIZZA CARRELLO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075DA4-4746-428E-91FD-4D1011408719}"/>
              </a:ext>
            </a:extLst>
          </p:cNvPr>
          <p:cNvSpPr txBox="1"/>
          <p:nvPr/>
        </p:nvSpPr>
        <p:spPr>
          <a:xfrm>
            <a:off x="4543904" y="6623265"/>
            <a:ext cx="3442131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VISUALIZZA CARRELLO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622966-A704-409E-A501-4615BBCD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86" y="2602946"/>
            <a:ext cx="593060" cy="5930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99C329-470B-41BA-AEED-79312176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86" y="5824108"/>
            <a:ext cx="593060" cy="5930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5BF4761-3FE0-461E-B585-FC7CE1B09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6DCFDC3-33CE-48FB-B321-7FBEA0A34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7F6D20F-C72E-41FF-AE7B-EBA3B291D3D1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563D5C-8855-4C6F-A14E-F616040319E1}"/>
              </a:ext>
            </a:extLst>
          </p:cNvPr>
          <p:cNvSpPr txBox="1"/>
          <p:nvPr/>
        </p:nvSpPr>
        <p:spPr>
          <a:xfrm>
            <a:off x="211015" y="32417"/>
            <a:ext cx="8475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Nome_carrello1</a:t>
            </a:r>
            <a:endParaRPr lang="it-IT" sz="4400" dirty="0">
              <a:latin typeface="Modern Love Grunge" panose="04070805081005020601" pitchFamily="8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A7971F-42AD-4128-8B9F-C3982BBA7BB7}"/>
              </a:ext>
            </a:extLst>
          </p:cNvPr>
          <p:cNvSpPr txBox="1"/>
          <p:nvPr/>
        </p:nvSpPr>
        <p:spPr>
          <a:xfrm>
            <a:off x="138332" y="1772203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973D1F-8E94-42FD-899D-774670168255}"/>
              </a:ext>
            </a:extLst>
          </p:cNvPr>
          <p:cNvSpPr txBox="1"/>
          <p:nvPr/>
        </p:nvSpPr>
        <p:spPr>
          <a:xfrm>
            <a:off x="138332" y="4393979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831B8F-6776-4864-8B89-8B672FF32D2B}"/>
              </a:ext>
            </a:extLst>
          </p:cNvPr>
          <p:cNvSpPr txBox="1"/>
          <p:nvPr/>
        </p:nvSpPr>
        <p:spPr>
          <a:xfrm>
            <a:off x="8382006" y="2984447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PROCEDI ALL’ORDINE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6A7D9E-DA97-4166-A16D-ABC94B17D274}"/>
              </a:ext>
            </a:extLst>
          </p:cNvPr>
          <p:cNvSpPr txBox="1"/>
          <p:nvPr/>
        </p:nvSpPr>
        <p:spPr>
          <a:xfrm>
            <a:off x="8522681" y="3492677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articoli :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A44374-4B5F-4827-BB88-1D11C8421D43}"/>
              </a:ext>
            </a:extLst>
          </p:cNvPr>
          <p:cNvSpPr txBox="1"/>
          <p:nvPr/>
        </p:nvSpPr>
        <p:spPr>
          <a:xfrm>
            <a:off x="8522681" y="3772143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provvisorio :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556D73-3D81-4013-903A-180EB3EF3FE2}"/>
              </a:ext>
            </a:extLst>
          </p:cNvPr>
          <p:cNvSpPr/>
          <p:nvPr/>
        </p:nvSpPr>
        <p:spPr>
          <a:xfrm>
            <a:off x="5254282" y="1951446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81A7A2A-F3F0-453A-8BFC-A36DB85622C8}"/>
              </a:ext>
            </a:extLst>
          </p:cNvPr>
          <p:cNvSpPr/>
          <p:nvPr/>
        </p:nvSpPr>
        <p:spPr>
          <a:xfrm>
            <a:off x="5289452" y="4590130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E1B2E-9EC8-4431-BAE8-13BF48925A6D}"/>
              </a:ext>
            </a:extLst>
          </p:cNvPr>
          <p:cNvSpPr txBox="1"/>
          <p:nvPr/>
        </p:nvSpPr>
        <p:spPr>
          <a:xfrm>
            <a:off x="5430129" y="2264898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0F8F753-752B-4E65-8B0B-D0278E846B47}"/>
              </a:ext>
            </a:extLst>
          </p:cNvPr>
          <p:cNvSpPr txBox="1"/>
          <p:nvPr/>
        </p:nvSpPr>
        <p:spPr>
          <a:xfrm>
            <a:off x="5430129" y="4701470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355669-D3F9-4EAB-8B4B-B864720366BA}"/>
              </a:ext>
            </a:extLst>
          </p:cNvPr>
          <p:cNvSpPr txBox="1"/>
          <p:nvPr/>
        </p:nvSpPr>
        <p:spPr>
          <a:xfrm>
            <a:off x="138332" y="1105516"/>
            <a:ext cx="31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Articoli nel carrello: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8D3CA96-A639-41BE-A126-771601022D6B}"/>
              </a:ext>
            </a:extLst>
          </p:cNvPr>
          <p:cNvSpPr txBox="1"/>
          <p:nvPr/>
        </p:nvSpPr>
        <p:spPr>
          <a:xfrm>
            <a:off x="8382006" y="1765458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SALVA IL CARRELLO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F0F4F1-3783-464F-82A6-74B8EBE608C5}"/>
              </a:ext>
            </a:extLst>
          </p:cNvPr>
          <p:cNvSpPr txBox="1"/>
          <p:nvPr/>
        </p:nvSpPr>
        <p:spPr>
          <a:xfrm>
            <a:off x="400530" y="3429000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D9CB49-A8D1-4962-9972-60E6F6413429}"/>
              </a:ext>
            </a:extLst>
          </p:cNvPr>
          <p:cNvSpPr txBox="1"/>
          <p:nvPr/>
        </p:nvSpPr>
        <p:spPr>
          <a:xfrm>
            <a:off x="1671146" y="3429000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B44E87-311E-466A-84A1-3C538FD8BDE4}"/>
              </a:ext>
            </a:extLst>
          </p:cNvPr>
          <p:cNvSpPr txBox="1"/>
          <p:nvPr/>
        </p:nvSpPr>
        <p:spPr>
          <a:xfrm>
            <a:off x="400529" y="6129312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77B15B-B129-4A1F-A13F-461664CDC495}"/>
              </a:ext>
            </a:extLst>
          </p:cNvPr>
          <p:cNvSpPr txBox="1"/>
          <p:nvPr/>
        </p:nvSpPr>
        <p:spPr>
          <a:xfrm>
            <a:off x="1671144" y="6129312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pic>
        <p:nvPicPr>
          <p:cNvPr id="38" name="Immagine 37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C27B33E9-AB30-4A46-877E-22C43305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4" y="3556421"/>
            <a:ext cx="255003" cy="255003"/>
          </a:xfrm>
          <a:prstGeom prst="rect">
            <a:avLst/>
          </a:prstGeom>
        </p:spPr>
      </p:pic>
      <p:pic>
        <p:nvPicPr>
          <p:cNvPr id="39" name="Immagine 38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63F617A3-7C07-4060-867E-4DF57CDB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4" y="3365175"/>
            <a:ext cx="255003" cy="255003"/>
          </a:xfrm>
          <a:prstGeom prst="rect">
            <a:avLst/>
          </a:prstGeom>
        </p:spPr>
      </p:pic>
      <p:pic>
        <p:nvPicPr>
          <p:cNvPr id="40" name="Immagine 39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E47918FF-A3A5-4074-AA5A-C0CA9D16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2" y="6253478"/>
            <a:ext cx="255003" cy="255003"/>
          </a:xfrm>
          <a:prstGeom prst="rect">
            <a:avLst/>
          </a:prstGeom>
        </p:spPr>
      </p:pic>
      <p:pic>
        <p:nvPicPr>
          <p:cNvPr id="41" name="Immagine 40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1E927818-BEE2-46BE-9BDC-CB1D697F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3" y="6059656"/>
            <a:ext cx="255003" cy="25500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A25752-F6C3-4D87-B28C-9DE3796C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7DF36E4-C120-4E52-A0C3-341573B85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09" y="32417"/>
            <a:ext cx="752986" cy="75298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373510F-B993-41F8-83F8-7B59CA4D1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44" y="47097"/>
            <a:ext cx="679527" cy="6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6D96026-FCF6-4694-8851-89583C618006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Carrelli preferiti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E7E425-AE20-469F-9CC8-CF5371D235CD}"/>
              </a:ext>
            </a:extLst>
          </p:cNvPr>
          <p:cNvSpPr txBox="1"/>
          <p:nvPr/>
        </p:nvSpPr>
        <p:spPr>
          <a:xfrm>
            <a:off x="2487795" y="1033892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it-IT" i="1" dirty="0">
                <a:latin typeface="Britannic Bold" panose="020B0903060703020204" pitchFamily="34" charset="0"/>
              </a:rPr>
              <a:t>nome_carrello1</a:t>
            </a:r>
          </a:p>
          <a:p>
            <a:r>
              <a:rPr lang="it-IT" dirty="0">
                <a:latin typeface="Britannic Bold" panose="020B0903060703020204" pitchFamily="34" charset="0"/>
              </a:rPr>
              <a:t>Prodotti: </a:t>
            </a:r>
          </a:p>
          <a:p>
            <a:r>
              <a:rPr lang="it-IT" dirty="0">
                <a:latin typeface="Britannic Bold" panose="020B0903060703020204" pitchFamily="34" charset="0"/>
              </a:rPr>
              <a:t>Nome:                                                Quantità:                      Prezzo: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                                                                           3                                         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>
                <a:latin typeface="Britannic Bold" panose="020B0903060703020204" pitchFamily="34" charset="0"/>
              </a:rPr>
              <a:t>Prezzo totale carrello: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9F7BA3-8756-4206-B623-1B377A5DF090}"/>
              </a:ext>
            </a:extLst>
          </p:cNvPr>
          <p:cNvSpPr txBox="1"/>
          <p:nvPr/>
        </p:nvSpPr>
        <p:spPr>
          <a:xfrm>
            <a:off x="2487795" y="4255054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it-IT" i="1" dirty="0">
                <a:latin typeface="Britannic Bold" panose="020B0903060703020204" pitchFamily="34" charset="0"/>
              </a:rPr>
              <a:t>nome_carrello2</a:t>
            </a:r>
          </a:p>
          <a:p>
            <a:r>
              <a:rPr lang="it-IT" dirty="0">
                <a:latin typeface="Britannic Bold" panose="020B0903060703020204" pitchFamily="34" charset="0"/>
              </a:rPr>
              <a:t>Prodotti: </a:t>
            </a:r>
          </a:p>
          <a:p>
            <a:r>
              <a:rPr lang="it-IT" dirty="0">
                <a:latin typeface="Britannic Bold" panose="020B0903060703020204" pitchFamily="34" charset="0"/>
              </a:rPr>
              <a:t>Nome:                                                Quantità:                      Prezzo: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>
                <a:latin typeface="Britannic Bold" panose="020B0903060703020204" pitchFamily="34" charset="0"/>
              </a:rPr>
              <a:t>Prezzo totale carrello: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5CD136-48EC-4D6B-A296-C7CC2D80F22B}"/>
              </a:ext>
            </a:extLst>
          </p:cNvPr>
          <p:cNvSpPr txBox="1"/>
          <p:nvPr/>
        </p:nvSpPr>
        <p:spPr>
          <a:xfrm>
            <a:off x="4543904" y="3429000"/>
            <a:ext cx="3442131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VISUALIZZA CARRELLO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075DA4-4746-428E-91FD-4D1011408719}"/>
              </a:ext>
            </a:extLst>
          </p:cNvPr>
          <p:cNvSpPr txBox="1"/>
          <p:nvPr/>
        </p:nvSpPr>
        <p:spPr>
          <a:xfrm>
            <a:off x="4543904" y="6623265"/>
            <a:ext cx="3442131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VISUALIZZA CARRELLO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622966-A704-409E-A501-4615BBCD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86" y="2602946"/>
            <a:ext cx="593060" cy="5930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99C329-470B-41BA-AEED-79312176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86" y="5824108"/>
            <a:ext cx="593060" cy="5930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153FD41-FDDD-453A-87DF-75FF6BA0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754AEAB-4E27-4FA5-BEC8-690AB9941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05D3067-EC7A-433A-81DF-27FCF7B3F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44" y="47097"/>
            <a:ext cx="679527" cy="67952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CBE8409-7E7F-44B3-9482-1434A2455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09" y="32417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75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AAE93B-AF0A-4FAF-9D49-FF344183F3E2}"/>
</file>

<file path=customXml/itemProps2.xml><?xml version="1.0" encoding="utf-8"?>
<ds:datastoreItem xmlns:ds="http://schemas.openxmlformats.org/officeDocument/2006/customXml" ds:itemID="{06078A7A-F651-4042-AEFA-31333E3DB5FE}"/>
</file>

<file path=customXml/itemProps3.xml><?xml version="1.0" encoding="utf-8"?>
<ds:datastoreItem xmlns:ds="http://schemas.openxmlformats.org/officeDocument/2006/customXml" ds:itemID="{4F965757-E98B-4AB7-8927-DDF94FAC7723}"/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11</cp:revision>
  <dcterms:created xsi:type="dcterms:W3CDTF">2021-05-01T18:14:46Z</dcterms:created>
  <dcterms:modified xsi:type="dcterms:W3CDTF">2021-05-07T18:19:23Z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