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2"/>
  </p:notesMasterIdLst>
  <p:sldIdLst>
    <p:sldId id="266" r:id="rId6"/>
    <p:sldId id="267" r:id="rId7"/>
    <p:sldId id="26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gestione prodotti.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3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per aggiungere un nuovo prodotto.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35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per modificare i dettagli di un prodotto.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30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5537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" action="ppaction://noaction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GESTIONE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nome_admin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u="sng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GESTIONE CLIENTI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GESTIONE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6" name="Elemento grafico 15" descr="Rubrica con riempimento a tinta unita">
            <a:extLst>
              <a:ext uri="{FF2B5EF4-FFF2-40B4-BE49-F238E27FC236}">
                <a16:creationId xmlns:a16="http://schemas.microsoft.com/office/drawing/2014/main" id="{52D942CA-98BD-41A7-8B83-A6725EEAD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3982" y="3072904"/>
            <a:ext cx="836805" cy="8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999C00-CC86-49A9-A344-4C8DBCF3C806}"/>
              </a:ext>
            </a:extLst>
          </p:cNvPr>
          <p:cNvSpPr txBox="1"/>
          <p:nvPr/>
        </p:nvSpPr>
        <p:spPr>
          <a:xfrm>
            <a:off x="832721" y="2111506"/>
            <a:ext cx="298235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7490-A4A7-461D-9001-49EFDECD2670}"/>
              </a:ext>
            </a:extLst>
          </p:cNvPr>
          <p:cNvSpPr txBox="1"/>
          <p:nvPr/>
        </p:nvSpPr>
        <p:spPr>
          <a:xfrm>
            <a:off x="4478217" y="2147961"/>
            <a:ext cx="313240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8D499D-AF60-4F18-8CF3-4B1FAA67D8F9}"/>
              </a:ext>
            </a:extLst>
          </p:cNvPr>
          <p:cNvSpPr txBox="1"/>
          <p:nvPr/>
        </p:nvSpPr>
        <p:spPr>
          <a:xfrm>
            <a:off x="8140507" y="2153039"/>
            <a:ext cx="323556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938341-C4E2-4519-B342-3012548A54E1}"/>
              </a:ext>
            </a:extLst>
          </p:cNvPr>
          <p:cNvSpPr txBox="1"/>
          <p:nvPr/>
        </p:nvSpPr>
        <p:spPr>
          <a:xfrm>
            <a:off x="815925" y="5177141"/>
            <a:ext cx="298235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517475-16DD-4177-982B-93E456E33A36}"/>
              </a:ext>
            </a:extLst>
          </p:cNvPr>
          <p:cNvSpPr txBox="1"/>
          <p:nvPr/>
        </p:nvSpPr>
        <p:spPr>
          <a:xfrm>
            <a:off x="4478217" y="5177141"/>
            <a:ext cx="313240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96DA51-FBD7-4886-830E-3DC0C3E9A8B6}"/>
              </a:ext>
            </a:extLst>
          </p:cNvPr>
          <p:cNvSpPr txBox="1"/>
          <p:nvPr/>
        </p:nvSpPr>
        <p:spPr>
          <a:xfrm>
            <a:off x="8140507" y="5168319"/>
            <a:ext cx="313240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Marca: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 Foto: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Prezzo: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684031" y="1319340"/>
            <a:ext cx="654147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Cosa stai cercando?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63" y="1394615"/>
            <a:ext cx="309489" cy="309489"/>
          </a:xfrm>
          <a:prstGeom prst="rect">
            <a:avLst/>
          </a:prstGeom>
        </p:spPr>
      </p:pic>
      <p:pic>
        <p:nvPicPr>
          <p:cNvPr id="20" name="Immagine 19">
            <a:hlinkClick r:id="" action="ppaction://noaction"/>
            <a:extLst>
              <a:ext uri="{FF2B5EF4-FFF2-40B4-BE49-F238E27FC236}">
                <a16:creationId xmlns:a16="http://schemas.microsoft.com/office/drawing/2014/main" id="{1F9400B9-AEC5-4560-87B4-EDF7A829F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53" y="2258087"/>
            <a:ext cx="628000" cy="4714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59DDA1B-F9D5-41D8-8080-1D12B616F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08" y="2222737"/>
            <a:ext cx="628000" cy="4714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50EEB5-07A3-4BDD-A327-8BFAECA0A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279" y="2258087"/>
            <a:ext cx="628000" cy="47149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4C982D5-8B39-490C-80EE-3C1F73674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8" y="5238170"/>
            <a:ext cx="628000" cy="47149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F892EDE-E88D-4289-8599-EEF1D74E2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08" y="5266502"/>
            <a:ext cx="628000" cy="47149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E5D02213-29B3-451B-9B9C-B82F51BC5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13" y="5245114"/>
            <a:ext cx="628000" cy="4714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2318377-79A6-4B96-B286-CB547C6654B7}"/>
              </a:ext>
            </a:extLst>
          </p:cNvPr>
          <p:cNvSpPr txBox="1"/>
          <p:nvPr/>
        </p:nvSpPr>
        <p:spPr>
          <a:xfrm>
            <a:off x="8135819" y="1284664"/>
            <a:ext cx="3582184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AGGIUNGI PRODOTTO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47D2D35-0790-4835-A8BB-8225D1F32B66}"/>
              </a:ext>
            </a:extLst>
          </p:cNvPr>
          <p:cNvSpPr/>
          <p:nvPr/>
        </p:nvSpPr>
        <p:spPr>
          <a:xfrm>
            <a:off x="0" y="0"/>
            <a:ext cx="12192000" cy="104643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400" dirty="0">
                <a:solidFill>
                  <a:schemeClr val="tx1"/>
                </a:solidFill>
                <a:latin typeface="Modern Love Grunge" panose="04070805081005020601" pitchFamily="82" charset="0"/>
              </a:rPr>
              <a:t> Gestione Prodotti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8416E2D-F136-45BE-BA13-859E7C9D0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972" y="137746"/>
            <a:ext cx="685204" cy="685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215DEE64-B41E-4751-879D-A351FB715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88" y="146726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A69ADF-54BC-4155-8B20-C8119BBFB713}"/>
              </a:ext>
            </a:extLst>
          </p:cNvPr>
          <p:cNvSpPr txBox="1"/>
          <p:nvPr/>
        </p:nvSpPr>
        <p:spPr>
          <a:xfrm>
            <a:off x="2630077" y="182880"/>
            <a:ext cx="702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DETTAGLI NUOVO PRODOTTO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8377A4C-C766-436A-86AA-22E204889636}"/>
              </a:ext>
            </a:extLst>
          </p:cNvPr>
          <p:cNvSpPr/>
          <p:nvPr/>
        </p:nvSpPr>
        <p:spPr>
          <a:xfrm>
            <a:off x="787791" y="1167619"/>
            <a:ext cx="2616591" cy="244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72C93D-E521-4810-8819-7067A4B6F00A}"/>
              </a:ext>
            </a:extLst>
          </p:cNvPr>
          <p:cNvSpPr txBox="1"/>
          <p:nvPr/>
        </p:nvSpPr>
        <p:spPr>
          <a:xfrm>
            <a:off x="4907244" y="5841606"/>
            <a:ext cx="2210054" cy="78319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ritannic Bold" panose="020B0903060703020204" pitchFamily="34" charset="0"/>
              </a:rPr>
              <a:t>AGGIUNGI PRODOTTO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AECB3BE-BCA4-4831-BF1B-99A5BA74AE07}"/>
              </a:ext>
            </a:extLst>
          </p:cNvPr>
          <p:cNvSpPr txBox="1"/>
          <p:nvPr/>
        </p:nvSpPr>
        <p:spPr>
          <a:xfrm>
            <a:off x="4034185" y="1904325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TIPOLOGIA: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77F418-D555-44BD-8990-9EDD8D7A4AAF}"/>
              </a:ext>
            </a:extLst>
          </p:cNvPr>
          <p:cNvSpPr txBox="1"/>
          <p:nvPr/>
        </p:nvSpPr>
        <p:spPr>
          <a:xfrm>
            <a:off x="4034185" y="2545039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QUANTITÀ: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210689-C307-440F-BD05-1C1A2981C256}"/>
              </a:ext>
            </a:extLst>
          </p:cNvPr>
          <p:cNvSpPr txBox="1"/>
          <p:nvPr/>
        </p:nvSpPr>
        <p:spPr>
          <a:xfrm>
            <a:off x="4034185" y="3204107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PREZZO: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0BC3FB-74AA-47D2-9C65-44940D056429}"/>
              </a:ext>
            </a:extLst>
          </p:cNvPr>
          <p:cNvSpPr txBox="1"/>
          <p:nvPr/>
        </p:nvSpPr>
        <p:spPr>
          <a:xfrm>
            <a:off x="5459179" y="1907848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902773-7B11-4674-820A-78DAFC67B5BF}"/>
              </a:ext>
            </a:extLst>
          </p:cNvPr>
          <p:cNvSpPr txBox="1"/>
          <p:nvPr/>
        </p:nvSpPr>
        <p:spPr>
          <a:xfrm>
            <a:off x="5447900" y="2544522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FB77EB-C34B-42EF-A9D0-E3D8CFA6BD75}"/>
              </a:ext>
            </a:extLst>
          </p:cNvPr>
          <p:cNvSpPr txBox="1"/>
          <p:nvPr/>
        </p:nvSpPr>
        <p:spPr>
          <a:xfrm>
            <a:off x="5447899" y="3204106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AD14953-C8C8-4BFE-9784-8964F8BB9B49}"/>
              </a:ext>
            </a:extLst>
          </p:cNvPr>
          <p:cNvSpPr txBox="1"/>
          <p:nvPr/>
        </p:nvSpPr>
        <p:spPr>
          <a:xfrm>
            <a:off x="4034185" y="1234912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NOME: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8712D1-368D-4AE6-B04F-FCEB8DF5B0CD}"/>
              </a:ext>
            </a:extLst>
          </p:cNvPr>
          <p:cNvSpPr txBox="1"/>
          <p:nvPr/>
        </p:nvSpPr>
        <p:spPr>
          <a:xfrm>
            <a:off x="5447900" y="1234912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0FF64D3-ED23-4811-BCAB-0A705AD1590F}"/>
              </a:ext>
            </a:extLst>
          </p:cNvPr>
          <p:cNvSpPr/>
          <p:nvPr/>
        </p:nvSpPr>
        <p:spPr>
          <a:xfrm>
            <a:off x="787789" y="3920647"/>
            <a:ext cx="10646923" cy="1702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5215A08-A098-49EB-8079-4E6E13F40520}"/>
              </a:ext>
            </a:extLst>
          </p:cNvPr>
          <p:cNvSpPr txBox="1"/>
          <p:nvPr/>
        </p:nvSpPr>
        <p:spPr>
          <a:xfrm>
            <a:off x="844348" y="3958479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DESCRIZIONE: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4429152-1B4E-41F6-9693-596051702E60}"/>
              </a:ext>
            </a:extLst>
          </p:cNvPr>
          <p:cNvSpPr txBox="1"/>
          <p:nvPr/>
        </p:nvSpPr>
        <p:spPr>
          <a:xfrm>
            <a:off x="991059" y="1816302"/>
            <a:ext cx="2210054" cy="1021556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ritannic Bold" panose="020B0903060703020204" pitchFamily="34" charset="0"/>
              </a:rPr>
              <a:t>AGGIUNGI</a:t>
            </a:r>
            <a:br>
              <a:rPr lang="it-IT" dirty="0">
                <a:latin typeface="Britannic Bold" panose="020B0903060703020204" pitchFamily="34" charset="0"/>
              </a:rPr>
            </a:br>
            <a:r>
              <a:rPr lang="it-IT" dirty="0">
                <a:latin typeface="Britannic Bold" panose="020B0903060703020204" pitchFamily="34" charset="0"/>
              </a:rPr>
              <a:t>FOTO</a:t>
            </a:r>
            <a:br>
              <a:rPr lang="it-IT" dirty="0">
                <a:latin typeface="Britannic Bold" panose="020B0903060703020204" pitchFamily="34" charset="0"/>
              </a:rPr>
            </a:br>
            <a:r>
              <a:rPr lang="it-IT" dirty="0">
                <a:latin typeface="Britannic Bold" panose="020B0903060703020204" pitchFamily="34" charset="0"/>
              </a:rPr>
              <a:t>PRODOTTO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C05D4A3-45E6-433C-A5ED-3FC0A0F95D51}"/>
              </a:ext>
            </a:extLst>
          </p:cNvPr>
          <p:cNvSpPr txBox="1"/>
          <p:nvPr/>
        </p:nvSpPr>
        <p:spPr>
          <a:xfrm>
            <a:off x="787789" y="4293484"/>
            <a:ext cx="10646923" cy="132960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969D949-3E5A-4960-807F-1F2E58D18B6E}"/>
              </a:ext>
            </a:extLst>
          </p:cNvPr>
          <p:cNvSpPr/>
          <p:nvPr/>
        </p:nvSpPr>
        <p:spPr>
          <a:xfrm>
            <a:off x="0" y="1"/>
            <a:ext cx="12192000" cy="96757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400" dirty="0">
                <a:solidFill>
                  <a:schemeClr val="tx1"/>
                </a:solidFill>
                <a:latin typeface="Modern Love Grunge" panose="04070805081005020601" pitchFamily="82" charset="0"/>
              </a:rPr>
              <a:t> Dettagli nuovo prodotto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C1FD11AB-7A65-48E3-AB58-CBAEFD9E2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400" y="141187"/>
            <a:ext cx="685204" cy="68520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731472A-5178-4DF5-91A8-D1F3DD03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30" y="107296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A69ADF-54BC-4155-8B20-C8119BBFB713}"/>
              </a:ext>
            </a:extLst>
          </p:cNvPr>
          <p:cNvSpPr txBox="1"/>
          <p:nvPr/>
        </p:nvSpPr>
        <p:spPr>
          <a:xfrm>
            <a:off x="3404382" y="182880"/>
            <a:ext cx="54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DETTAGLI PRODOTTO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8377A4C-C766-436A-86AA-22E204889636}"/>
              </a:ext>
            </a:extLst>
          </p:cNvPr>
          <p:cNvSpPr/>
          <p:nvPr/>
        </p:nvSpPr>
        <p:spPr>
          <a:xfrm>
            <a:off x="787791" y="1167618"/>
            <a:ext cx="2616591" cy="299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5D801-1970-409B-A870-D706D01338A4}"/>
              </a:ext>
            </a:extLst>
          </p:cNvPr>
          <p:cNvSpPr txBox="1"/>
          <p:nvPr/>
        </p:nvSpPr>
        <p:spPr>
          <a:xfrm>
            <a:off x="1195754" y="1364566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0DC93A-9E2A-4561-8E2C-39F53CCA084E}"/>
              </a:ext>
            </a:extLst>
          </p:cNvPr>
          <p:cNvSpPr txBox="1"/>
          <p:nvPr/>
        </p:nvSpPr>
        <p:spPr>
          <a:xfrm>
            <a:off x="4107766" y="1166842"/>
            <a:ext cx="4679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MARCA:</a:t>
            </a:r>
          </a:p>
          <a:p>
            <a:endParaRPr lang="it-IT" dirty="0"/>
          </a:p>
          <a:p>
            <a:r>
              <a:rPr lang="it-IT" dirty="0"/>
              <a:t>QUANTITÀ RESIDUA:</a:t>
            </a:r>
          </a:p>
          <a:p>
            <a:endParaRPr lang="it-IT" dirty="0"/>
          </a:p>
          <a:p>
            <a:r>
              <a:rPr lang="it-IT" dirty="0"/>
              <a:t>QUANTITÀ ACQUISTATA:</a:t>
            </a:r>
          </a:p>
          <a:p>
            <a:endParaRPr lang="it-IT" dirty="0"/>
          </a:p>
          <a:p>
            <a:r>
              <a:rPr lang="it-IT" dirty="0"/>
              <a:t>DATA ULTIMO ACQUISTO:</a:t>
            </a:r>
          </a:p>
          <a:p>
            <a:endParaRPr lang="it-IT" dirty="0"/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15F6F3-5175-43EA-BE15-F7A18EF522D0}"/>
              </a:ext>
            </a:extLst>
          </p:cNvPr>
          <p:cNvSpPr txBox="1"/>
          <p:nvPr/>
        </p:nvSpPr>
        <p:spPr>
          <a:xfrm>
            <a:off x="787791" y="4503888"/>
            <a:ext cx="10448960" cy="2028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DESCRIZIONE: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1D25C4F-BAC9-4499-AF91-588662555C50}"/>
              </a:ext>
            </a:extLst>
          </p:cNvPr>
          <p:cNvSpPr/>
          <p:nvPr/>
        </p:nvSpPr>
        <p:spPr>
          <a:xfrm>
            <a:off x="0" y="-15765"/>
            <a:ext cx="12192000" cy="104643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400" dirty="0">
                <a:solidFill>
                  <a:schemeClr val="tx1"/>
                </a:solidFill>
                <a:latin typeface="Modern Love Grunge" panose="04070805081005020601" pitchFamily="82" charset="0"/>
              </a:rPr>
              <a:t> </a:t>
            </a:r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Riepilogo dettagli nuovo prodotto</a:t>
            </a:r>
            <a:endParaRPr lang="it-IT" sz="5400" dirty="0">
              <a:solidFill>
                <a:schemeClr val="tx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CCB053-034B-43D6-BB19-A9D93E987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228" y="144007"/>
            <a:ext cx="685204" cy="6852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7642307-3743-4B00-8C4E-E3224835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42" y="18288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3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55A4D-0AFB-4B05-B6D0-D4CF2D4290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4E2EEB-322F-45B5-99D6-5B7A444A65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A24B1-B1A0-42FE-A052-A23057E2EB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176</Words>
  <Application>Microsoft Office PowerPoint</Application>
  <PresentationFormat>Widescreen</PresentationFormat>
  <Paragraphs>112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Modern Love Grunge</vt:lpstr>
      <vt:lpstr>OpenSans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15</cp:revision>
  <dcterms:created xsi:type="dcterms:W3CDTF">2021-04-26T07:44:10Z</dcterms:created>
  <dcterms:modified xsi:type="dcterms:W3CDTF">2021-05-03T15:54:04Z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