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</p:sldMasterIdLst>
  <p:notesMasterIdLst>
    <p:notesMasterId r:id="rId12"/>
  </p:notesMasterIdLst>
  <p:sldIdLst>
    <p:sldId id="268" r:id="rId6"/>
    <p:sldId id="269" r:id="rId7"/>
    <p:sldId id="270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FFA2-763D-4944-9014-8E0C969C53FD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A447A-74A2-4F84-987D-A790952B07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37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Schermata Gestione Premi.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E76BE-057F-45FF-B393-75BD3393DAE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7449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Schermata per aggiungere un nuovo premio al catalogo.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E76BE-057F-45FF-B393-75BD3393DAE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2462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Schermata per modificare i dettagli di un prodotto.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E76BE-057F-45FF-B393-75BD3393DAE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130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22141-A520-4F80-A29F-88863278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E5F95-4F69-44F7-8F81-B9FBDE2F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C2BE52-12CA-45C1-9D3B-F16EDCAD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3F7F1-21A2-4396-8066-DD814B5F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32800E-D2A7-4173-A857-081D78C4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64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84E93B-099B-48FF-AAB4-3873869F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A3A244-D215-4212-B5E5-B7723074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02424-20F9-4E3F-B1C7-702059FF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60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E77D1-D9E0-4656-A94A-D87492B2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23E4EF-47F4-4522-9867-E8F56A5B1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44B80-EE83-485A-AAC0-8F1005F3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A0244-F109-4F6B-A9D9-8874A2A9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BD1B4-35C8-43A8-9978-BD82B56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40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22141-A520-4F80-A29F-88863278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E5F95-4F69-44F7-8F81-B9FBDE2F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C2BE52-12CA-45C1-9D3B-F16EDCAD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3F7F1-21A2-4396-8066-DD814B5F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32800E-D2A7-4173-A857-081D78C4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64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84E93B-099B-48FF-AAB4-3873869F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A3A244-D215-4212-B5E5-B7723074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02424-20F9-4E3F-B1C7-702059FF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60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E77D1-D9E0-4656-A94A-D87492B2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23E4EF-47F4-4522-9867-E8F56A5B1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44B80-EE83-485A-AAC0-8F1005F3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A0244-F109-4F6B-A9D9-8874A2A9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BD1B4-35C8-43A8-9978-BD82B56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40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0CCFC1-A3B5-41CF-9986-1CC0189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A2715C-FFC0-4414-A3BD-48465741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2387E-769D-496B-9ECA-E74F08EDA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957E4-57DE-44AF-AAC2-8A04CE8A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F52A03-D1EA-47DD-96AA-32B56A7E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4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44000"/>
            <a:lum/>
          </a:blip>
          <a:srcRect/>
          <a:stretch>
            <a:fillRect t="-2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0CCFC1-A3B5-41CF-9986-1CC0189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A2715C-FFC0-4414-A3BD-48465741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2387E-769D-496B-9ECA-E74F08EDA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957E4-57DE-44AF-AAC2-8A04CE8A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F52A03-D1EA-47DD-96AA-32B56A7E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363934B2-33FF-42D6-9395-03B4B2CE60F7}"/>
              </a:ext>
            </a:extLst>
          </p:cNvPr>
          <p:cNvSpPr/>
          <p:nvPr/>
        </p:nvSpPr>
        <p:spPr>
          <a:xfrm>
            <a:off x="4970585" y="1976510"/>
            <a:ext cx="2250830" cy="914400"/>
          </a:xfrm>
          <a:prstGeom prst="roundRect">
            <a:avLst>
              <a:gd name="adj" fmla="val 32609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 PRODOTTI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2" name="Rettangolo con angoli arrotondati 11">
            <a:hlinkClick r:id="" action="ppaction://noaction"/>
            <a:extLst>
              <a:ext uri="{FF2B5EF4-FFF2-40B4-BE49-F238E27FC236}">
                <a16:creationId xmlns:a16="http://schemas.microsoft.com/office/drawing/2014/main" id="{1250136C-04DF-47FA-A7FE-13BE8A740D73}"/>
              </a:ext>
            </a:extLst>
          </p:cNvPr>
          <p:cNvSpPr/>
          <p:nvPr/>
        </p:nvSpPr>
        <p:spPr>
          <a:xfrm>
            <a:off x="10550770" y="232116"/>
            <a:ext cx="1343464" cy="618979"/>
          </a:xfrm>
          <a:prstGeom prst="roundRect">
            <a:avLst>
              <a:gd name="adj" fmla="val 4021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LOG-IN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4DB5521-12BC-4FC8-989B-C2BA16CDA76F}"/>
              </a:ext>
            </a:extLst>
          </p:cNvPr>
          <p:cNvSpPr txBox="1"/>
          <p:nvPr/>
        </p:nvSpPr>
        <p:spPr>
          <a:xfrm>
            <a:off x="3962403" y="126106"/>
            <a:ext cx="5148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latin typeface="Modern Love Grunge" panose="04070805081005020601" pitchFamily="82" charset="0"/>
              </a:rPr>
              <a:t>BENVENUTI in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8EBE32D-DBAB-4869-96DD-9ECD9E4CBBC2}"/>
              </a:ext>
            </a:extLst>
          </p:cNvPr>
          <p:cNvSpPr txBox="1"/>
          <p:nvPr/>
        </p:nvSpPr>
        <p:spPr>
          <a:xfrm>
            <a:off x="4492280" y="844061"/>
            <a:ext cx="5931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latin typeface="Modern Love Grunge" panose="04070805081005020601" pitchFamily="82" charset="0"/>
              </a:rPr>
              <a:t>ADC</a:t>
            </a:r>
            <a:r>
              <a:rPr lang="it-IT" sz="4800" dirty="0">
                <a:latin typeface="Modern Love Grunge" panose="04070805081005020601" pitchFamily="82" charset="0"/>
              </a:rPr>
              <a:t> Store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758D5D-DFDF-4D05-9A33-DB5F42CF152C}"/>
              </a:ext>
            </a:extLst>
          </p:cNvPr>
          <p:cNvSpPr txBox="1"/>
          <p:nvPr/>
        </p:nvSpPr>
        <p:spPr>
          <a:xfrm>
            <a:off x="309489" y="3925390"/>
            <a:ext cx="365291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Modern Love Grunge" panose="04070805081005020601" pitchFamily="82" charset="0"/>
              </a:rPr>
              <a:t>A</a:t>
            </a:r>
          </a:p>
          <a:p>
            <a:r>
              <a:rPr lang="it-IT" sz="4400" dirty="0">
                <a:latin typeface="Modern Love Grunge" panose="04070805081005020601" pitchFamily="82" charset="0"/>
              </a:rPr>
              <a:t>D</a:t>
            </a:r>
            <a:endParaRPr lang="it-IT" dirty="0"/>
          </a:p>
          <a:p>
            <a:r>
              <a:rPr lang="it-IT" sz="4400" dirty="0">
                <a:latin typeface="Modern Love Grunge" panose="04070805081005020601" pitchFamily="82" charset="0"/>
              </a:rPr>
              <a:t>C</a:t>
            </a:r>
            <a:endParaRPr lang="it-IT" dirty="0"/>
          </a:p>
          <a:p>
            <a:endParaRPr lang="it-IT" dirty="0"/>
          </a:p>
          <a:p>
            <a:r>
              <a:rPr lang="it-IT" sz="2800" dirty="0">
                <a:latin typeface="Modern Love Grunge" panose="04070805081005020601" pitchFamily="82" charset="0"/>
              </a:rPr>
              <a:t>L’ABC della qualità.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D17AC47-ACED-4C77-8A14-D9E848EE8871}"/>
              </a:ext>
            </a:extLst>
          </p:cNvPr>
          <p:cNvSpPr txBox="1"/>
          <p:nvPr/>
        </p:nvSpPr>
        <p:spPr>
          <a:xfrm>
            <a:off x="-14068" y="4030393"/>
            <a:ext cx="1505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Modern Love Grunge" panose="04070805081005020601" pitchFamily="82" charset="0"/>
              </a:rPr>
              <a:t>«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307E94D-AA82-4347-BA21-C31728CCCA65}"/>
              </a:ext>
            </a:extLst>
          </p:cNvPr>
          <p:cNvSpPr txBox="1"/>
          <p:nvPr/>
        </p:nvSpPr>
        <p:spPr>
          <a:xfrm>
            <a:off x="3704489" y="6208674"/>
            <a:ext cx="909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Modern Love Grunge" panose="04070805081005020601" pitchFamily="82" charset="0"/>
              </a:rPr>
              <a:t>»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E6D8670-0E13-4C86-ACFD-D023D43360E4}"/>
              </a:ext>
            </a:extLst>
          </p:cNvPr>
          <p:cNvSpPr txBox="1"/>
          <p:nvPr/>
        </p:nvSpPr>
        <p:spPr>
          <a:xfrm>
            <a:off x="738551" y="4107337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ffidabilità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55BB7EF-E7EF-4388-A586-96B6F9041BAE}"/>
              </a:ext>
            </a:extLst>
          </p:cNvPr>
          <p:cNvSpPr txBox="1"/>
          <p:nvPr/>
        </p:nvSpPr>
        <p:spPr>
          <a:xfrm>
            <a:off x="738552" y="4749663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isponibilità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064699E-77F9-4B08-AE22-ABA1E4FB2DB0}"/>
              </a:ext>
            </a:extLst>
          </p:cNvPr>
          <p:cNvSpPr txBox="1"/>
          <p:nvPr/>
        </p:nvSpPr>
        <p:spPr>
          <a:xfrm>
            <a:off x="635390" y="5439830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onvenienza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9" name="Rettangolo con angoli arrotondati 18">
            <a:hlinkClick r:id="" action="ppaction://noaction"/>
            <a:extLst>
              <a:ext uri="{FF2B5EF4-FFF2-40B4-BE49-F238E27FC236}">
                <a16:creationId xmlns:a16="http://schemas.microsoft.com/office/drawing/2014/main" id="{72EE2899-13DD-4208-AE7C-BA65A175B00A}"/>
              </a:ext>
            </a:extLst>
          </p:cNvPr>
          <p:cNvSpPr/>
          <p:nvPr/>
        </p:nvSpPr>
        <p:spPr>
          <a:xfrm>
            <a:off x="297766" y="232116"/>
            <a:ext cx="2087625" cy="618979"/>
          </a:xfrm>
          <a:prstGeom prst="roundRect">
            <a:avLst>
              <a:gd name="adj" fmla="val 4021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REGISTRATI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1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5E7C8FE-BEEF-4B0F-BB4D-0FBD24F9B444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0" dirty="0">
                <a:solidFill>
                  <a:schemeClr val="tx1"/>
                </a:solidFill>
                <a:latin typeface="Modern Love Grunge" panose="04070805081005020601" pitchFamily="82" charset="0"/>
              </a:rPr>
              <a:t>Log-in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378EB7-1AC3-4CC8-A572-B06102C0C963}"/>
              </a:ext>
            </a:extLst>
          </p:cNvPr>
          <p:cNvSpPr txBox="1"/>
          <p:nvPr/>
        </p:nvSpPr>
        <p:spPr>
          <a:xfrm>
            <a:off x="4693332" y="2560139"/>
            <a:ext cx="4250788" cy="646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5442B4-035E-4B1C-9952-CF592AEED518}"/>
              </a:ext>
            </a:extLst>
          </p:cNvPr>
          <p:cNvSpPr txBox="1"/>
          <p:nvPr/>
        </p:nvSpPr>
        <p:spPr>
          <a:xfrm>
            <a:off x="4693332" y="3561924"/>
            <a:ext cx="4250788" cy="646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B40BAA6-0CB7-4879-851A-5B18B1083EC4}"/>
              </a:ext>
            </a:extLst>
          </p:cNvPr>
          <p:cNvSpPr txBox="1"/>
          <p:nvPr/>
        </p:nvSpPr>
        <p:spPr>
          <a:xfrm>
            <a:off x="2773092" y="2652559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ritannic Bold" panose="020B0903060703020204" pitchFamily="34" charset="0"/>
              </a:rPr>
              <a:t>USERNAME: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E38AFF9-7651-456C-BF59-965AD758078E}"/>
              </a:ext>
            </a:extLst>
          </p:cNvPr>
          <p:cNvSpPr txBox="1"/>
          <p:nvPr/>
        </p:nvSpPr>
        <p:spPr>
          <a:xfrm>
            <a:off x="2773092" y="3654346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ritannic Bold" panose="020B0903060703020204" pitchFamily="34" charset="0"/>
              </a:rPr>
              <a:t>PASSWORD: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4DEA82-5907-4523-97C2-F92AB64E0A39}"/>
              </a:ext>
            </a:extLst>
          </p:cNvPr>
          <p:cNvSpPr txBox="1"/>
          <p:nvPr/>
        </p:nvSpPr>
        <p:spPr>
          <a:xfrm>
            <a:off x="4929970" y="4993062"/>
            <a:ext cx="2332060" cy="51077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</a:rPr>
              <a:t>ACCEDI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3F1B563-0282-4190-B64D-D391E8D1F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014" y="21654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2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9208F25-4439-440C-89B0-B1DF37916601}"/>
              </a:ext>
            </a:extLst>
          </p:cNvPr>
          <p:cNvSpPr/>
          <p:nvPr/>
        </p:nvSpPr>
        <p:spPr>
          <a:xfrm>
            <a:off x="0" y="-56271"/>
            <a:ext cx="12192000" cy="85537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hlinkClick r:id="" action="ppaction://noaction"/>
            <a:extLst>
              <a:ext uri="{FF2B5EF4-FFF2-40B4-BE49-F238E27FC236}">
                <a16:creationId xmlns:a16="http://schemas.microsoft.com/office/drawing/2014/main" id="{C42B5225-9B3B-48BB-8CF7-6FC888341646}"/>
              </a:ext>
            </a:extLst>
          </p:cNvPr>
          <p:cNvSpPr/>
          <p:nvPr/>
        </p:nvSpPr>
        <p:spPr>
          <a:xfrm>
            <a:off x="4970584" y="4307531"/>
            <a:ext cx="2250829" cy="1009581"/>
          </a:xfrm>
          <a:prstGeom prst="roundRect">
            <a:avLst>
              <a:gd name="adj" fmla="val 35242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PROFILO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3D592C3-DDF1-41C1-BCE2-74D3D9E82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5" y="4812321"/>
            <a:ext cx="681111" cy="681111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B51E13B-F587-4B2F-AA7A-F1070AEC7806}"/>
              </a:ext>
            </a:extLst>
          </p:cNvPr>
          <p:cNvSpPr/>
          <p:nvPr/>
        </p:nvSpPr>
        <p:spPr>
          <a:xfrm>
            <a:off x="1319615" y="2924209"/>
            <a:ext cx="2250830" cy="675249"/>
          </a:xfrm>
          <a:prstGeom prst="roundRect">
            <a:avLst>
              <a:gd name="adj" fmla="val 38255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GESTIONE</a:t>
            </a:r>
            <a:r>
              <a:rPr lang="it-IT" sz="2000" b="1" spc="300" dirty="0">
                <a:solidFill>
                  <a:srgbClr val="00B050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PREMI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7A8BF3-BEC9-4028-906D-A0AA57EF240D}"/>
              </a:ext>
            </a:extLst>
          </p:cNvPr>
          <p:cNvSpPr txBox="1"/>
          <p:nvPr/>
        </p:nvSpPr>
        <p:spPr>
          <a:xfrm>
            <a:off x="193430" y="165295"/>
            <a:ext cx="80502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Modern Love Grunge" panose="020B0604020202020204" pitchFamily="82" charset="0"/>
              </a:rPr>
              <a:t>Bentornato/a  </a:t>
            </a:r>
            <a:r>
              <a:rPr lang="it-IT" sz="4400" dirty="0" err="1">
                <a:latin typeface="Modern Love Grunge" panose="020B0604020202020204" pitchFamily="82" charset="0"/>
              </a:rPr>
              <a:t>nome_admin</a:t>
            </a:r>
            <a:endParaRPr lang="it-IT" sz="4400" dirty="0">
              <a:latin typeface="Modern Love Grunge" panose="020B0604020202020204" pitchFamily="82" charset="0"/>
            </a:endParaRPr>
          </a:p>
          <a:p>
            <a:endParaRPr lang="it-IT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5C3423A2-5B14-4CAC-86BD-E5DDF81DE2FC}"/>
              </a:ext>
            </a:extLst>
          </p:cNvPr>
          <p:cNvSpPr/>
          <p:nvPr/>
        </p:nvSpPr>
        <p:spPr>
          <a:xfrm>
            <a:off x="8621557" y="2924208"/>
            <a:ext cx="2250828" cy="675249"/>
          </a:xfrm>
          <a:prstGeom prst="roundRect">
            <a:avLst>
              <a:gd name="adj" fmla="val 36293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u="sng" spc="300" dirty="0">
                <a:solidFill>
                  <a:schemeClr val="tx1"/>
                </a:solidFill>
                <a:latin typeface="Britannic Bold" panose="020B0604020202020204" pitchFamily="34" charset="0"/>
              </a:rPr>
              <a:t>GESTIONE CLIENTI</a:t>
            </a: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AC0EE568-178F-42CA-99AB-5485471BCB3C}"/>
              </a:ext>
            </a:extLst>
          </p:cNvPr>
          <p:cNvSpPr/>
          <p:nvPr/>
        </p:nvSpPr>
        <p:spPr>
          <a:xfrm>
            <a:off x="4970585" y="1636070"/>
            <a:ext cx="2250830" cy="914400"/>
          </a:xfrm>
          <a:prstGeom prst="roundRect">
            <a:avLst>
              <a:gd name="adj" fmla="val 3550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GESTIONE PRODOTTI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C38A908E-DBC0-4D16-B16F-04757FC4B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5" y="1914628"/>
            <a:ext cx="1009581" cy="100958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64E6CF1-5A1B-460C-B858-53056256E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9397">
            <a:off x="3232820" y="3198537"/>
            <a:ext cx="675249" cy="67524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92A9AD8-B295-4886-BA1B-0F3D82C3E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35" y="46120"/>
            <a:ext cx="752986" cy="75298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CF15C0C-46B1-46E7-A693-09EDFEC354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  <p:pic>
        <p:nvPicPr>
          <p:cNvPr id="16" name="Elemento grafico 15" descr="Rubrica con riempimento a tinta unita">
            <a:extLst>
              <a:ext uri="{FF2B5EF4-FFF2-40B4-BE49-F238E27FC236}">
                <a16:creationId xmlns:a16="http://schemas.microsoft.com/office/drawing/2014/main" id="{52D942CA-98BD-41A7-8B83-A6725EEADC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53982" y="3072904"/>
            <a:ext cx="836805" cy="83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1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85AA62AD-5EFB-4138-BA12-2019CAD2A99F}"/>
              </a:ext>
            </a:extLst>
          </p:cNvPr>
          <p:cNvSpPr txBox="1"/>
          <p:nvPr/>
        </p:nvSpPr>
        <p:spPr>
          <a:xfrm>
            <a:off x="815925" y="1377687"/>
            <a:ext cx="6541477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Cosa stai cercando?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33A6A4A-3D08-4154-9651-8F7C5410F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913" y="1418390"/>
            <a:ext cx="309489" cy="309489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2318377-79A6-4B96-B286-CB547C6654B7}"/>
              </a:ext>
            </a:extLst>
          </p:cNvPr>
          <p:cNvSpPr txBox="1"/>
          <p:nvPr/>
        </p:nvSpPr>
        <p:spPr>
          <a:xfrm>
            <a:off x="8370276" y="1348877"/>
            <a:ext cx="3582184" cy="51077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</a:rPr>
              <a:t>AGGIUNGI PREMIO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80FF6AE-9D0D-4620-B2EC-3980320B11DC}"/>
              </a:ext>
            </a:extLst>
          </p:cNvPr>
          <p:cNvSpPr txBox="1"/>
          <p:nvPr/>
        </p:nvSpPr>
        <p:spPr>
          <a:xfrm>
            <a:off x="815924" y="2523061"/>
            <a:ext cx="755435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it-IT" dirty="0"/>
              <a:t>Marca: </a:t>
            </a:r>
          </a:p>
          <a:p>
            <a:r>
              <a:rPr lang="it-IT" dirty="0"/>
              <a:t>Nome:</a:t>
            </a:r>
          </a:p>
          <a:p>
            <a:endParaRPr lang="it-IT" dirty="0"/>
          </a:p>
          <a:p>
            <a:r>
              <a:rPr lang="it-IT" dirty="0"/>
              <a:t>Quantità: </a:t>
            </a:r>
          </a:p>
          <a:p>
            <a:r>
              <a:rPr lang="it-IT" dirty="0"/>
              <a:t>Punti Necessari: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 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704A197-71B5-4574-93F8-4E65590C1459}"/>
              </a:ext>
            </a:extLst>
          </p:cNvPr>
          <p:cNvSpPr txBox="1"/>
          <p:nvPr/>
        </p:nvSpPr>
        <p:spPr>
          <a:xfrm>
            <a:off x="815925" y="5367591"/>
            <a:ext cx="755435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it-IT" dirty="0"/>
              <a:t>Marca: </a:t>
            </a:r>
          </a:p>
          <a:p>
            <a:r>
              <a:rPr lang="it-IT" dirty="0"/>
              <a:t>Nome:</a:t>
            </a:r>
          </a:p>
          <a:p>
            <a:endParaRPr lang="it-IT" dirty="0"/>
          </a:p>
          <a:p>
            <a:r>
              <a:rPr lang="it-IT" dirty="0"/>
              <a:t>Quantità: </a:t>
            </a:r>
          </a:p>
          <a:p>
            <a:r>
              <a:rPr lang="it-IT" dirty="0"/>
              <a:t>Punti Necessari: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 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01EC9C3D-9FD8-4FB7-9D65-AA2A7CA84424}"/>
              </a:ext>
            </a:extLst>
          </p:cNvPr>
          <p:cNvSpPr/>
          <p:nvPr/>
        </p:nvSpPr>
        <p:spPr>
          <a:xfrm>
            <a:off x="0" y="-15765"/>
            <a:ext cx="12192000" cy="967576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5400" dirty="0">
                <a:solidFill>
                  <a:schemeClr val="tx1"/>
                </a:solidFill>
                <a:latin typeface="Modern Love Grunge" panose="04070805081005020601" pitchFamily="82" charset="0"/>
              </a:rPr>
              <a:t> Gestione premi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1295D5E3-D836-4125-8C5D-F1027A7B8B9F}"/>
              </a:ext>
            </a:extLst>
          </p:cNvPr>
          <p:cNvSpPr/>
          <p:nvPr/>
        </p:nvSpPr>
        <p:spPr>
          <a:xfrm>
            <a:off x="5929531" y="2706552"/>
            <a:ext cx="2236763" cy="1941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2EDDB36-2374-4DD2-8041-E2ECBE5C90A9}"/>
              </a:ext>
            </a:extLst>
          </p:cNvPr>
          <p:cNvSpPr/>
          <p:nvPr/>
        </p:nvSpPr>
        <p:spPr>
          <a:xfrm>
            <a:off x="5929531" y="5551082"/>
            <a:ext cx="2236763" cy="1941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1" name="Immagine 30">
            <a:hlinkClick r:id="rId4" action="ppaction://hlinksldjump"/>
            <a:extLst>
              <a:ext uri="{FF2B5EF4-FFF2-40B4-BE49-F238E27FC236}">
                <a16:creationId xmlns:a16="http://schemas.microsoft.com/office/drawing/2014/main" id="{65C8FA85-46A8-4939-84B3-1B05D45030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24" y="4075026"/>
            <a:ext cx="769441" cy="769441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DFB2770-0359-4782-AE84-7400DA90382A}"/>
              </a:ext>
            </a:extLst>
          </p:cNvPr>
          <p:cNvSpPr txBox="1"/>
          <p:nvPr/>
        </p:nvSpPr>
        <p:spPr>
          <a:xfrm>
            <a:off x="6260120" y="2929797"/>
            <a:ext cx="157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FOTO PREMIO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F270C51-8605-48C7-BBFE-E644BAD49113}"/>
              </a:ext>
            </a:extLst>
          </p:cNvPr>
          <p:cNvSpPr txBox="1"/>
          <p:nvPr/>
        </p:nvSpPr>
        <p:spPr>
          <a:xfrm>
            <a:off x="6260121" y="5769410"/>
            <a:ext cx="157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FOTO PREMIO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132E84E-4831-4AD6-ADED-DBA918D458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256" y="122538"/>
            <a:ext cx="685204" cy="68520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A603A13-FD86-4B3A-9C87-2A5F157C7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270" y="122538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3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CCA69ADF-54BC-4155-8B20-C8119BBFB713}"/>
              </a:ext>
            </a:extLst>
          </p:cNvPr>
          <p:cNvSpPr txBox="1"/>
          <p:nvPr/>
        </p:nvSpPr>
        <p:spPr>
          <a:xfrm>
            <a:off x="2630077" y="182880"/>
            <a:ext cx="702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</a:rPr>
              <a:t>DETTAGLI NUOVO PREMIO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8377A4C-C766-436A-86AA-22E204889636}"/>
              </a:ext>
            </a:extLst>
          </p:cNvPr>
          <p:cNvSpPr/>
          <p:nvPr/>
        </p:nvSpPr>
        <p:spPr>
          <a:xfrm>
            <a:off x="787791" y="1167619"/>
            <a:ext cx="2616591" cy="244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172C93D-E521-4810-8819-7067A4B6F00A}"/>
              </a:ext>
            </a:extLst>
          </p:cNvPr>
          <p:cNvSpPr txBox="1"/>
          <p:nvPr/>
        </p:nvSpPr>
        <p:spPr>
          <a:xfrm>
            <a:off x="4907244" y="5841606"/>
            <a:ext cx="2210054" cy="78319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Britannic Bold" panose="020B0903060703020204" pitchFamily="34" charset="0"/>
              </a:rPr>
              <a:t>AGGIUNGI PREMIO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AECB3BE-BCA4-4831-BF1B-99A5BA74AE07}"/>
              </a:ext>
            </a:extLst>
          </p:cNvPr>
          <p:cNvSpPr txBox="1"/>
          <p:nvPr/>
        </p:nvSpPr>
        <p:spPr>
          <a:xfrm>
            <a:off x="4034185" y="1904325"/>
            <a:ext cx="2039528" cy="408623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MARCA: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B77F418-D555-44BD-8990-9EDD8D7A4AAF}"/>
              </a:ext>
            </a:extLst>
          </p:cNvPr>
          <p:cNvSpPr txBox="1"/>
          <p:nvPr/>
        </p:nvSpPr>
        <p:spPr>
          <a:xfrm>
            <a:off x="4034185" y="2545039"/>
            <a:ext cx="2039528" cy="408623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QUANTITÀ: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E210689-C307-440F-BD05-1C1A2981C256}"/>
              </a:ext>
            </a:extLst>
          </p:cNvPr>
          <p:cNvSpPr txBox="1"/>
          <p:nvPr/>
        </p:nvSpPr>
        <p:spPr>
          <a:xfrm>
            <a:off x="4034185" y="3204107"/>
            <a:ext cx="2039528" cy="408623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PUNTI NECESSARI: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10BC3FB-74AA-47D2-9C65-44940D056429}"/>
              </a:ext>
            </a:extLst>
          </p:cNvPr>
          <p:cNvSpPr txBox="1"/>
          <p:nvPr/>
        </p:nvSpPr>
        <p:spPr>
          <a:xfrm>
            <a:off x="5938096" y="1907348"/>
            <a:ext cx="1568547" cy="40560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E902773-7B11-4674-820A-78DAFC67B5BF}"/>
              </a:ext>
            </a:extLst>
          </p:cNvPr>
          <p:cNvSpPr txBox="1"/>
          <p:nvPr/>
        </p:nvSpPr>
        <p:spPr>
          <a:xfrm>
            <a:off x="5938096" y="2542405"/>
            <a:ext cx="1568547" cy="40560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3FB77EB-C34B-42EF-A9D0-E3D8CFA6BD75}"/>
              </a:ext>
            </a:extLst>
          </p:cNvPr>
          <p:cNvSpPr txBox="1"/>
          <p:nvPr/>
        </p:nvSpPr>
        <p:spPr>
          <a:xfrm>
            <a:off x="5947518" y="3204106"/>
            <a:ext cx="1568547" cy="40560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AD14953-C8C8-4BFE-9784-8964F8BB9B49}"/>
              </a:ext>
            </a:extLst>
          </p:cNvPr>
          <p:cNvSpPr txBox="1"/>
          <p:nvPr/>
        </p:nvSpPr>
        <p:spPr>
          <a:xfrm>
            <a:off x="4034185" y="1234912"/>
            <a:ext cx="2039528" cy="408623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NOME: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18712D1-368D-4AE6-B04F-FCEB8DF5B0CD}"/>
              </a:ext>
            </a:extLst>
          </p:cNvPr>
          <p:cNvSpPr txBox="1"/>
          <p:nvPr/>
        </p:nvSpPr>
        <p:spPr>
          <a:xfrm>
            <a:off x="5927874" y="1236423"/>
            <a:ext cx="1568547" cy="40560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10FF64D3-ED23-4811-BCAB-0A705AD1590F}"/>
              </a:ext>
            </a:extLst>
          </p:cNvPr>
          <p:cNvSpPr/>
          <p:nvPr/>
        </p:nvSpPr>
        <p:spPr>
          <a:xfrm>
            <a:off x="787789" y="3920647"/>
            <a:ext cx="10646923" cy="1702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5215A08-A098-49EB-8079-4E6E13F40520}"/>
              </a:ext>
            </a:extLst>
          </p:cNvPr>
          <p:cNvSpPr txBox="1"/>
          <p:nvPr/>
        </p:nvSpPr>
        <p:spPr>
          <a:xfrm>
            <a:off x="844348" y="3958479"/>
            <a:ext cx="185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DESCRIZIONE: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4429152-1B4E-41F6-9693-596051702E60}"/>
              </a:ext>
            </a:extLst>
          </p:cNvPr>
          <p:cNvSpPr txBox="1"/>
          <p:nvPr/>
        </p:nvSpPr>
        <p:spPr>
          <a:xfrm>
            <a:off x="991059" y="1816302"/>
            <a:ext cx="2210054" cy="1021556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Britannic Bold" panose="020B0903060703020204" pitchFamily="34" charset="0"/>
              </a:rPr>
              <a:t>AGGIUNGI</a:t>
            </a:r>
            <a:br>
              <a:rPr lang="it-IT" dirty="0">
                <a:latin typeface="Britannic Bold" panose="020B0903060703020204" pitchFamily="34" charset="0"/>
              </a:rPr>
            </a:br>
            <a:r>
              <a:rPr lang="it-IT" dirty="0">
                <a:latin typeface="Britannic Bold" panose="020B0903060703020204" pitchFamily="34" charset="0"/>
              </a:rPr>
              <a:t>FOTO</a:t>
            </a:r>
            <a:br>
              <a:rPr lang="it-IT" dirty="0">
                <a:latin typeface="Britannic Bold" panose="020B0903060703020204" pitchFamily="34" charset="0"/>
              </a:rPr>
            </a:br>
            <a:r>
              <a:rPr lang="it-IT" dirty="0">
                <a:latin typeface="Britannic Bold" panose="020B0903060703020204" pitchFamily="34" charset="0"/>
              </a:rPr>
              <a:t>PRODOTTO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2255450-09BC-4D5B-B950-E94F046BB596}"/>
              </a:ext>
            </a:extLst>
          </p:cNvPr>
          <p:cNvSpPr txBox="1"/>
          <p:nvPr/>
        </p:nvSpPr>
        <p:spPr>
          <a:xfrm>
            <a:off x="787789" y="4293484"/>
            <a:ext cx="10646923" cy="1329603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C7CE446-F68B-4A03-A0F5-471A5A057E27}"/>
              </a:ext>
            </a:extLst>
          </p:cNvPr>
          <p:cNvSpPr/>
          <p:nvPr/>
        </p:nvSpPr>
        <p:spPr>
          <a:xfrm>
            <a:off x="0" y="-15765"/>
            <a:ext cx="12192000" cy="967576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5400" dirty="0">
                <a:solidFill>
                  <a:schemeClr val="tx1"/>
                </a:solidFill>
                <a:latin typeface="Modern Love Grunge" panose="04070805081005020601" pitchFamily="82" charset="0"/>
              </a:rPr>
              <a:t> Dettagli nuovo premio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CEF8B897-4085-47F8-9F27-A3F9F98AD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712" y="65556"/>
            <a:ext cx="685204" cy="685204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A974B016-C6BD-406C-BA65-7F9D2AE5A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726" y="91530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0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CCA69ADF-54BC-4155-8B20-C8119BBFB713}"/>
              </a:ext>
            </a:extLst>
          </p:cNvPr>
          <p:cNvSpPr txBox="1"/>
          <p:nvPr/>
        </p:nvSpPr>
        <p:spPr>
          <a:xfrm>
            <a:off x="3404382" y="182880"/>
            <a:ext cx="544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</a:rPr>
              <a:t>DETTAGLI PRODOTTO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8377A4C-C766-436A-86AA-22E204889636}"/>
              </a:ext>
            </a:extLst>
          </p:cNvPr>
          <p:cNvSpPr/>
          <p:nvPr/>
        </p:nvSpPr>
        <p:spPr>
          <a:xfrm>
            <a:off x="787791" y="1167618"/>
            <a:ext cx="2616591" cy="2996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F5D801-1970-409B-A870-D706D01338A4}"/>
              </a:ext>
            </a:extLst>
          </p:cNvPr>
          <p:cNvSpPr txBox="1"/>
          <p:nvPr/>
        </p:nvSpPr>
        <p:spPr>
          <a:xfrm>
            <a:off x="1195754" y="1364566"/>
            <a:ext cx="185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FOTO PRODOTTO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D0DC93A-9E2A-4561-8E2C-39F53CCA084E}"/>
              </a:ext>
            </a:extLst>
          </p:cNvPr>
          <p:cNvSpPr txBox="1"/>
          <p:nvPr/>
        </p:nvSpPr>
        <p:spPr>
          <a:xfrm>
            <a:off x="3959341" y="1549232"/>
            <a:ext cx="46798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NOME:</a:t>
            </a:r>
          </a:p>
          <a:p>
            <a:endParaRPr lang="it-IT" dirty="0"/>
          </a:p>
          <a:p>
            <a:r>
              <a:rPr lang="it-IT" dirty="0"/>
              <a:t>MARCA:</a:t>
            </a:r>
          </a:p>
          <a:p>
            <a:endParaRPr lang="it-IT" dirty="0"/>
          </a:p>
          <a:p>
            <a:r>
              <a:rPr lang="it-IT" dirty="0"/>
              <a:t>QUANTITA’</a:t>
            </a:r>
          </a:p>
          <a:p>
            <a:endParaRPr lang="it-IT" dirty="0"/>
          </a:p>
          <a:p>
            <a:r>
              <a:rPr lang="it-IT" dirty="0"/>
              <a:t>PUNTI NECESSARI: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615F6F3-5175-43EA-BE15-F7A18EF522D0}"/>
              </a:ext>
            </a:extLst>
          </p:cNvPr>
          <p:cNvSpPr txBox="1"/>
          <p:nvPr/>
        </p:nvSpPr>
        <p:spPr>
          <a:xfrm>
            <a:off x="787791" y="4503888"/>
            <a:ext cx="10448960" cy="2028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DESCRIZIONE: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B1D25C4F-BAC9-4499-AF91-588662555C50}"/>
              </a:ext>
            </a:extLst>
          </p:cNvPr>
          <p:cNvSpPr/>
          <p:nvPr/>
        </p:nvSpPr>
        <p:spPr>
          <a:xfrm>
            <a:off x="0" y="0"/>
            <a:ext cx="12192000" cy="1046439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5400" dirty="0">
                <a:solidFill>
                  <a:schemeClr val="tx1"/>
                </a:solidFill>
                <a:latin typeface="Modern Love Grunge" panose="04070805081005020601" pitchFamily="82" charset="0"/>
              </a:rPr>
              <a:t> Riepilogo dettagli premio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83207D3-86FB-45B1-BF5B-844ED2763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0228" y="144007"/>
            <a:ext cx="685204" cy="68520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E7CF9F7-A3EE-4B7C-8D8F-BCC36EE07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242" y="184839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438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4CE9D91EE75CD47B67E96437F666166" ma:contentTypeVersion="5" ma:contentTypeDescription="Creare un nuovo documento." ma:contentTypeScope="" ma:versionID="1b22372e5ac4148f27a446a2d3b9518c">
  <xsd:schema xmlns:xsd="http://www.w3.org/2001/XMLSchema" xmlns:xs="http://www.w3.org/2001/XMLSchema" xmlns:p="http://schemas.microsoft.com/office/2006/metadata/properties" xmlns:ns2="0c3559c0-c062-4af7-ac30-129a7d67ad68" targetNamespace="http://schemas.microsoft.com/office/2006/metadata/properties" ma:root="true" ma:fieldsID="3c82c3511aa7481dd558fe801b5f36b8" ns2:_="">
    <xsd:import namespace="0c3559c0-c062-4af7-ac30-129a7d67ad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3559c0-c062-4af7-ac30-129a7d67ad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98ADD7-CCA8-4183-905B-1C52982064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3559c0-c062-4af7-ac30-129a7d67ad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F15FCF-8B36-4527-9839-31D441D10C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1AFA77-8EC9-4B73-98EA-8125C7C6F4F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141</Words>
  <Application>Microsoft Office PowerPoint</Application>
  <PresentationFormat>Widescreen</PresentationFormat>
  <Paragraphs>78</Paragraphs>
  <Slides>6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Arial</vt:lpstr>
      <vt:lpstr>Britannic Bold</vt:lpstr>
      <vt:lpstr>Calibri</vt:lpstr>
      <vt:lpstr>Calibri Light</vt:lpstr>
      <vt:lpstr>Modern Love Grunge</vt:lpstr>
      <vt:lpstr>Tema di Office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Romano</dc:creator>
  <cp:lastModifiedBy>Chiara Romano</cp:lastModifiedBy>
  <cp:revision>16</cp:revision>
  <dcterms:created xsi:type="dcterms:W3CDTF">2021-04-26T07:44:10Z</dcterms:created>
  <dcterms:modified xsi:type="dcterms:W3CDTF">2021-05-03T15:56:18Z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0x010100B4CE9D91EE75CD47B67E96437F666166</vt:lpwstr>
  </property>
</Properties>
</file>