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sldIdLst>
    <p:sldId id="260" r:id="rId6"/>
    <p:sldId id="258" r:id="rId7"/>
    <p:sldId id="259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rId3" action="ppaction://hlinksldjump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rId3" action="ppaction://hlinksldjump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841391" y="2084028"/>
            <a:ext cx="29823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465107" y="2084027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131455" y="2084026"/>
            <a:ext cx="323556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938341-C4E2-4519-B342-3012548A54E1}"/>
              </a:ext>
            </a:extLst>
          </p:cNvPr>
          <p:cNvSpPr txBox="1"/>
          <p:nvPr/>
        </p:nvSpPr>
        <p:spPr>
          <a:xfrm>
            <a:off x="815926" y="5177141"/>
            <a:ext cx="29823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517475-16DD-4177-982B-93E456E33A36}"/>
              </a:ext>
            </a:extLst>
          </p:cNvPr>
          <p:cNvSpPr txBox="1"/>
          <p:nvPr/>
        </p:nvSpPr>
        <p:spPr>
          <a:xfrm>
            <a:off x="4478217" y="5177141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96DA51-FBD7-4886-830E-3DC0C3E9A8B6}"/>
              </a:ext>
            </a:extLst>
          </p:cNvPr>
          <p:cNvSpPr txBox="1"/>
          <p:nvPr/>
        </p:nvSpPr>
        <p:spPr>
          <a:xfrm>
            <a:off x="8094120" y="5174797"/>
            <a:ext cx="313240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</a:t>
            </a: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2773681" y="1156656"/>
            <a:ext cx="6541477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Carne</a:t>
            </a:r>
          </a:p>
        </p:txBody>
      </p:sp>
      <p:pic>
        <p:nvPicPr>
          <p:cNvPr id="11" name="Immagine 10">
            <a:hlinkClick r:id="" action="ppaction://noaction"/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25" y="1183594"/>
            <a:ext cx="309489" cy="3094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9B6172-21DE-49D1-99B2-7E219F3D8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07" y="4148189"/>
            <a:ext cx="471491" cy="47149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4844A75-77F6-4064-A30E-34EFDC2E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98" y="4141600"/>
            <a:ext cx="471491" cy="4714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397AD1-733A-4685-9010-641AB0F1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7" y="4128423"/>
            <a:ext cx="454269" cy="471491"/>
          </a:xfrm>
          <a:prstGeom prst="rect">
            <a:avLst/>
          </a:prstGeom>
        </p:spPr>
      </p:pic>
      <p:pic>
        <p:nvPicPr>
          <p:cNvPr id="20" name="Immagine 19">
            <a:hlinkClick r:id="" action="ppaction://noaction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79" y="2176909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84" y="2192572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44" y="2190564"/>
            <a:ext cx="628000" cy="47149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4C982D5-8B39-490C-80EE-3C1F73674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26" y="5208337"/>
            <a:ext cx="628000" cy="47149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F892EDE-E88D-4289-8599-EEF1D74E2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62" y="5208337"/>
            <a:ext cx="628000" cy="47149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5D02213-29B3-451B-9B9C-B82F51BC5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526" y="5208337"/>
            <a:ext cx="628000" cy="471490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3AA97720-E492-4CBD-BA6C-DEF27DC5CE95}"/>
              </a:ext>
            </a:extLst>
          </p:cNvPr>
          <p:cNvSpPr/>
          <p:nvPr/>
        </p:nvSpPr>
        <p:spPr>
          <a:xfrm>
            <a:off x="0" y="-10402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I nostri prodotti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544" y="66606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3999C00-CC86-49A9-A344-4C8DBCF3C806}"/>
              </a:ext>
            </a:extLst>
          </p:cNvPr>
          <p:cNvSpPr txBox="1"/>
          <p:nvPr/>
        </p:nvSpPr>
        <p:spPr>
          <a:xfrm>
            <a:off x="680747" y="2746960"/>
            <a:ext cx="2982351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Aia</a:t>
            </a:r>
            <a:endParaRPr lang="it-IT" dirty="0"/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dirty="0">
                <a:solidFill>
                  <a:srgbClr val="1B3D79"/>
                </a:solidFill>
                <a:latin typeface="OpenSans"/>
              </a:rPr>
              <a:t>Chicken </a:t>
            </a:r>
            <a:r>
              <a:rPr lang="it-IT" dirty="0" err="1">
                <a:solidFill>
                  <a:srgbClr val="1B3D79"/>
                </a:solidFill>
                <a:latin typeface="OpenSans"/>
              </a:rPr>
              <a:t>Salad</a:t>
            </a:r>
            <a:r>
              <a:rPr lang="it-IT" dirty="0">
                <a:solidFill>
                  <a:srgbClr val="1B3D79"/>
                </a:solidFill>
                <a:latin typeface="OpenSans"/>
              </a:rPr>
              <a:t> </a:t>
            </a:r>
          </a:p>
          <a:p>
            <a:pPr algn="l"/>
            <a:r>
              <a:rPr lang="it-IT" dirty="0">
                <a:solidFill>
                  <a:srgbClr val="1B3D79"/>
                </a:solidFill>
                <a:latin typeface="OpenSans"/>
              </a:rPr>
              <a:t>             Tagliata di Petti di                </a:t>
            </a:r>
          </a:p>
          <a:p>
            <a:pPr algn="l"/>
            <a:r>
              <a:rPr lang="it-IT" dirty="0">
                <a:solidFill>
                  <a:srgbClr val="1B3D79"/>
                </a:solidFill>
                <a:latin typeface="OpenSans"/>
              </a:rPr>
              <a:t>              Pollo 0,350 kg</a:t>
            </a:r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  € 3,40</a:t>
            </a:r>
          </a:p>
          <a:p>
            <a:r>
              <a:rPr lang="it-IT" dirty="0"/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7490-A4A7-461D-9001-49EFDECD2670}"/>
              </a:ext>
            </a:extLst>
          </p:cNvPr>
          <p:cNvSpPr txBox="1"/>
          <p:nvPr/>
        </p:nvSpPr>
        <p:spPr>
          <a:xfrm>
            <a:off x="4257213" y="2746960"/>
            <a:ext cx="3132406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Amadori</a:t>
            </a:r>
            <a:endParaRPr lang="it-IT" dirty="0"/>
          </a:p>
          <a:p>
            <a:pPr algn="l"/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dirty="0">
                <a:solidFill>
                  <a:srgbClr val="0E3368"/>
                </a:solidFill>
                <a:latin typeface="OpenSans"/>
              </a:rPr>
              <a:t>Amadori Le Birbe </a:t>
            </a:r>
          </a:p>
          <a:p>
            <a:pPr algn="l"/>
            <a:r>
              <a:rPr lang="it-IT" dirty="0">
                <a:solidFill>
                  <a:srgbClr val="0E3368"/>
                </a:solidFill>
                <a:latin typeface="OpenSans"/>
              </a:rPr>
              <a:t>             0,300 kg</a:t>
            </a:r>
            <a:br>
              <a:rPr lang="it-IT" dirty="0"/>
            </a:br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Prezzo: € 3,99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18D499D-AF60-4F18-8CF3-4B1FAA67D8F9}"/>
              </a:ext>
            </a:extLst>
          </p:cNvPr>
          <p:cNvSpPr txBox="1"/>
          <p:nvPr/>
        </p:nvSpPr>
        <p:spPr>
          <a:xfrm>
            <a:off x="8051088" y="2746960"/>
            <a:ext cx="3235567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Marca: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Martini</a:t>
            </a:r>
            <a:endParaRPr lang="it-IT" dirty="0"/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Nome: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Crocchette di Pollo </a:t>
            </a:r>
          </a:p>
          <a:p>
            <a:r>
              <a:rPr lang="it-IT" dirty="0">
                <a:solidFill>
                  <a:srgbClr val="1B3D79"/>
                </a:solidFill>
                <a:latin typeface="OpenSans"/>
              </a:rPr>
              <a:t>             </a:t>
            </a:r>
            <a:r>
              <a:rPr lang="it-IT" i="0" dirty="0">
                <a:solidFill>
                  <a:srgbClr val="1B3D79"/>
                </a:solidFill>
                <a:effectLst/>
                <a:latin typeface="OpenSans"/>
              </a:rPr>
              <a:t>con Formaggio 0,500 kg</a:t>
            </a: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dirty="0">
                <a:solidFill>
                  <a:srgbClr val="1B3D79"/>
                </a:solidFill>
                <a:latin typeface="OpenSans"/>
              </a:rPr>
              <a:t> Foto:</a:t>
            </a: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endParaRPr lang="it-IT" b="1" dirty="0">
              <a:solidFill>
                <a:srgbClr val="1B3D79"/>
              </a:solidFill>
              <a:latin typeface="OpenSans"/>
            </a:endParaRPr>
          </a:p>
          <a:p>
            <a:endParaRPr lang="it-IT" b="1" i="0" dirty="0">
              <a:solidFill>
                <a:srgbClr val="1B3D79"/>
              </a:solidFill>
              <a:effectLst/>
              <a:latin typeface="OpenSans"/>
            </a:endParaRPr>
          </a:p>
          <a:p>
            <a:r>
              <a:rPr lang="it-IT" b="1" i="0" dirty="0">
                <a:solidFill>
                  <a:srgbClr val="1B3D79"/>
                </a:solidFill>
                <a:effectLst/>
                <a:latin typeface="OpenSans"/>
              </a:rPr>
              <a:t>Prezzo :  € 2,50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AA62AD-5EFB-4138-BA12-2019CAD2A99F}"/>
              </a:ext>
            </a:extLst>
          </p:cNvPr>
          <p:cNvSpPr txBox="1"/>
          <p:nvPr/>
        </p:nvSpPr>
        <p:spPr>
          <a:xfrm>
            <a:off x="2825261" y="986835"/>
            <a:ext cx="6541477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Carne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33A6A4A-3D08-4154-9651-8F7C5410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93" y="1036401"/>
            <a:ext cx="309489" cy="3094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D9B6172-21DE-49D1-99B2-7E219F3D8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53" y="5329687"/>
            <a:ext cx="471491" cy="47149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4844A75-77F6-4064-A30E-34EFDC2E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11" y="5329687"/>
            <a:ext cx="471491" cy="4714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397AD1-733A-4685-9010-641AB0F1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62" y="5314901"/>
            <a:ext cx="454269" cy="471491"/>
          </a:xfrm>
          <a:prstGeom prst="rect">
            <a:avLst/>
          </a:prstGeom>
        </p:spPr>
      </p:pic>
      <p:pic>
        <p:nvPicPr>
          <p:cNvPr id="20" name="Immagine 19">
            <a:hlinkClick r:id="rId5" action="ppaction://hlinksldjump"/>
            <a:extLst>
              <a:ext uri="{FF2B5EF4-FFF2-40B4-BE49-F238E27FC236}">
                <a16:creationId xmlns:a16="http://schemas.microsoft.com/office/drawing/2014/main" id="{1F9400B9-AEC5-4560-87B4-EDF7A829F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56" y="2800141"/>
            <a:ext cx="628000" cy="4714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59DDA1B-F9D5-41D8-8080-1D12B616F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31" y="2800141"/>
            <a:ext cx="628000" cy="4714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E50EEB5-07A3-4BDD-A327-8BFAECA0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957" y="2800141"/>
            <a:ext cx="628000" cy="47149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8FC617-A373-4E4A-9AA6-63E3F742F22D}"/>
              </a:ext>
            </a:extLst>
          </p:cNvPr>
          <p:cNvSpPr txBox="1"/>
          <p:nvPr/>
        </p:nvSpPr>
        <p:spPr>
          <a:xfrm>
            <a:off x="4525353" y="1695037"/>
            <a:ext cx="2596125" cy="5847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Modern Love Grunge" panose="04070805081005020601" pitchFamily="82" charset="0"/>
              </a:rPr>
              <a:t>    </a:t>
            </a:r>
            <a:r>
              <a:rPr lang="it-IT" sz="3200" u="sng" dirty="0">
                <a:latin typeface="Modern Love Grunge" panose="04070805081005020601" pitchFamily="82" charset="0"/>
              </a:rPr>
              <a:t>CARNE</a:t>
            </a:r>
            <a:endParaRPr lang="it-IT" sz="2400" u="sng" dirty="0">
              <a:latin typeface="Modern Love Grunge" panose="04070805081005020601" pitchFamily="8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FA1A53F-50DE-4A2A-8297-04927E897580}"/>
              </a:ext>
            </a:extLst>
          </p:cNvPr>
          <p:cNvSpPr/>
          <p:nvPr/>
        </p:nvSpPr>
        <p:spPr>
          <a:xfrm>
            <a:off x="0" y="-26584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I nostri prodotti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B8AE846-A2DE-4841-A67C-52239802FB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022" y="61522"/>
            <a:ext cx="686145" cy="6861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ABFD1FB-EFF2-4B0E-B2C9-70A8C8696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307" y="61522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6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F1C212-FEBE-4390-9485-CEA636315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B2C586-1660-43FA-92B6-CCEC76109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4933A1-8B0E-4749-B3F7-C598F23D82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</Words>
  <Application>Microsoft Office PowerPoint</Application>
  <PresentationFormat>Widescreen</PresentationFormat>
  <Paragraphs>98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11" baseType="lpstr">
      <vt:lpstr>Arial</vt:lpstr>
      <vt:lpstr>Britannic Bold</vt:lpstr>
      <vt:lpstr>Calibri</vt:lpstr>
      <vt:lpstr>Calibri Light</vt:lpstr>
      <vt:lpstr>Modern Love Grunge</vt:lpstr>
      <vt:lpstr>OpenSans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5</cp:revision>
  <dcterms:created xsi:type="dcterms:W3CDTF">2021-04-26T07:44:10Z</dcterms:created>
  <dcterms:modified xsi:type="dcterms:W3CDTF">2021-05-03T13:38:19Z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