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1" r:id="rId6"/>
    <p:sldId id="260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4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4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841391" y="2084028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465107" y="208402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131455" y="2084026"/>
            <a:ext cx="32355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38341-C4E2-4519-B342-3012548A54E1}"/>
              </a:ext>
            </a:extLst>
          </p:cNvPr>
          <p:cNvSpPr txBox="1"/>
          <p:nvPr/>
        </p:nvSpPr>
        <p:spPr>
          <a:xfrm>
            <a:off x="815926" y="5177141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17475-16DD-4177-982B-93E456E33A36}"/>
              </a:ext>
            </a:extLst>
          </p:cNvPr>
          <p:cNvSpPr txBox="1"/>
          <p:nvPr/>
        </p:nvSpPr>
        <p:spPr>
          <a:xfrm>
            <a:off x="4478217" y="5177141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96DA51-FBD7-4886-830E-3DC0C3E9A8B6}"/>
              </a:ext>
            </a:extLst>
          </p:cNvPr>
          <p:cNvSpPr txBox="1"/>
          <p:nvPr/>
        </p:nvSpPr>
        <p:spPr>
          <a:xfrm>
            <a:off x="8094120" y="517479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773681" y="1156656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hlinkClick r:id="" action="ppaction://noaction"/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25" y="1183594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07" y="4148189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98" y="4141600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7" y="4128423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" action="ppaction://noaction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9" y="2176909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84" y="2192572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44" y="2190564"/>
            <a:ext cx="628000" cy="4714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C982D5-8B39-490C-80EE-3C1F73674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26" y="5208337"/>
            <a:ext cx="628000" cy="4714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892EDE-E88D-4289-8599-EEF1D74E2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62" y="5208337"/>
            <a:ext cx="628000" cy="4714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5D02213-29B3-451B-9B9C-B82F51BC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26" y="5208337"/>
            <a:ext cx="628000" cy="47149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3AA97720-E492-4CBD-BA6C-DEF27DC5CE95}"/>
              </a:ext>
            </a:extLst>
          </p:cNvPr>
          <p:cNvSpPr/>
          <p:nvPr/>
        </p:nvSpPr>
        <p:spPr>
          <a:xfrm>
            <a:off x="0" y="-10402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6D3FC8DD-EC9A-4FDC-AD7B-18A56F3F5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B6CDDA0-7CE6-4FA4-A5C1-7EC478ECC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680747" y="2746960"/>
            <a:ext cx="2982351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Aia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Chicken </a:t>
            </a:r>
            <a:r>
              <a:rPr lang="it-IT" dirty="0" err="1">
                <a:solidFill>
                  <a:srgbClr val="1B3D79"/>
                </a:solidFill>
                <a:latin typeface="OpenSans"/>
              </a:rPr>
              <a:t>Salad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Tagliata di Petti di               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 Pollo 0,350 kg</a:t>
            </a:r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 € 3,40</a:t>
            </a:r>
          </a:p>
          <a:p>
            <a:r>
              <a:rPr lang="it-IT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257213" y="2746960"/>
            <a:ext cx="313240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Amadori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0E3368"/>
                </a:solidFill>
                <a:latin typeface="OpenSans"/>
              </a:rPr>
              <a:t>Amadori Le Birbe </a:t>
            </a:r>
          </a:p>
          <a:p>
            <a:pPr algn="l"/>
            <a:r>
              <a:rPr lang="it-IT" dirty="0">
                <a:solidFill>
                  <a:srgbClr val="0E3368"/>
                </a:solidFill>
                <a:latin typeface="OpenSans"/>
              </a:rPr>
              <a:t>             0,300 kg</a:t>
            </a:r>
            <a:br>
              <a:rPr lang="it-IT" dirty="0"/>
            </a:b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€ 3,99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051088" y="2746960"/>
            <a:ext cx="323556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Martini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Crocchette di Pollo </a:t>
            </a:r>
          </a:p>
          <a:p>
            <a:r>
              <a:rPr lang="it-IT" dirty="0">
                <a:solidFill>
                  <a:srgbClr val="1B3D79"/>
                </a:solidFill>
                <a:latin typeface="OpenSans"/>
              </a:rPr>
              <a:t>            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con Formaggio 0,500 kg</a:t>
            </a: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 :  € 2,50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825261" y="986835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93" y="1036401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53" y="5329687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11" y="5329687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62" y="5314901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rId5" action="ppaction://hlinksldjump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6" y="2800141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1" y="2800141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57" y="2800141"/>
            <a:ext cx="628000" cy="471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8FC617-A373-4E4A-9AA6-63E3F742F22D}"/>
              </a:ext>
            </a:extLst>
          </p:cNvPr>
          <p:cNvSpPr txBox="1"/>
          <p:nvPr/>
        </p:nvSpPr>
        <p:spPr>
          <a:xfrm>
            <a:off x="4525353" y="1695037"/>
            <a:ext cx="2596125" cy="5847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odern Love Grunge" panose="04070805081005020601" pitchFamily="82" charset="0"/>
              </a:rPr>
              <a:t>    </a:t>
            </a:r>
            <a:r>
              <a:rPr lang="it-IT" sz="3200" u="sng" dirty="0">
                <a:latin typeface="Modern Love Grunge" panose="04070805081005020601" pitchFamily="82" charset="0"/>
              </a:rPr>
              <a:t>CARNE</a:t>
            </a:r>
            <a:endParaRPr lang="it-IT" sz="2400" u="sng" dirty="0">
              <a:latin typeface="Modern Love Grunge" panose="04070805081005020601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FA1A53F-50DE-4A2A-8297-04927E897580}"/>
              </a:ext>
            </a:extLst>
          </p:cNvPr>
          <p:cNvSpPr/>
          <p:nvPr/>
        </p:nvSpPr>
        <p:spPr>
          <a:xfrm>
            <a:off x="0" y="-26584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8C1475-FE33-44CD-9744-65A5B8215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123A63C-CA81-4851-8170-3F34AD0E0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5D801-1970-409B-A870-D706D01338A4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4119637" y="1118099"/>
            <a:ext cx="4740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MARCA:</a:t>
            </a:r>
          </a:p>
          <a:p>
            <a:endParaRPr lang="it-IT" dirty="0"/>
          </a:p>
          <a:p>
            <a:r>
              <a:rPr lang="it-IT" dirty="0"/>
              <a:t>TIPOLOGIA:</a:t>
            </a:r>
          </a:p>
          <a:p>
            <a:endParaRPr lang="it-IT" dirty="0"/>
          </a:p>
          <a:p>
            <a:r>
              <a:rPr lang="it-IT" dirty="0"/>
              <a:t>QUANTITA’ RESIDUA: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F58A6E-7747-4F98-A2B3-3514EB23863C}"/>
              </a:ext>
            </a:extLst>
          </p:cNvPr>
          <p:cNvSpPr txBox="1"/>
          <p:nvPr/>
        </p:nvSpPr>
        <p:spPr>
          <a:xfrm>
            <a:off x="4119637" y="3782046"/>
            <a:ext cx="1308296" cy="405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605258-95CD-437C-951B-F51138779671}"/>
              </a:ext>
            </a:extLst>
          </p:cNvPr>
          <p:cNvSpPr txBox="1"/>
          <p:nvPr/>
        </p:nvSpPr>
        <p:spPr>
          <a:xfrm>
            <a:off x="5377818" y="3782046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832342-4429-4065-A226-6237786CB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92" y="3749100"/>
            <a:ext cx="454269" cy="4714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5F6F3-5175-43EA-BE15-F7A18EF522D0}"/>
              </a:ext>
            </a:extLst>
          </p:cNvPr>
          <p:cNvSpPr txBox="1"/>
          <p:nvPr/>
        </p:nvSpPr>
        <p:spPr>
          <a:xfrm>
            <a:off x="787791" y="4503887"/>
            <a:ext cx="1039602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4BEFABE-4615-41E3-9730-2791B37F845E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Dettaglio prodotto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3EFBD-EEBE-43FA-AD93-C57528E5344A}"/>
              </a:ext>
            </a:extLst>
          </p:cNvPr>
          <p:cNvSpPr txBox="1"/>
          <p:nvPr/>
        </p:nvSpPr>
        <p:spPr>
          <a:xfrm>
            <a:off x="4119637" y="3244334"/>
            <a:ext cx="23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PREZZO: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52D123D-85D3-4AD1-823D-F90619C6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7357A0D-D7FF-4F02-963D-425F3B9C4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1F64FF-7D08-48FD-9CCB-87D109BBB6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D695CF-6E39-48F9-8CB6-01E9AA2FE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706B1-3F68-45BB-B795-1C21FA4AEF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187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6</cp:revision>
  <dcterms:created xsi:type="dcterms:W3CDTF">2021-04-26T07:44:10Z</dcterms:created>
  <dcterms:modified xsi:type="dcterms:W3CDTF">2021-05-03T13:33:22Z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