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sldIdLst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ustomXml" Target="../customXml/item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rId4" action="ppaction://hlinksldjump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rId4" action="ppaction://hlinksldjump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7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" action="ppaction://noaction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CATALOGO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nome_utente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CARRELLO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33987-8B99-470F-8175-62D99DCFA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60" y="3091375"/>
            <a:ext cx="675249" cy="675249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8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7F6D20F-C72E-41FF-AE7B-EBA3B291D3D1}"/>
              </a:ext>
            </a:extLst>
          </p:cNvPr>
          <p:cNvSpPr/>
          <p:nvPr/>
        </p:nvSpPr>
        <p:spPr>
          <a:xfrm>
            <a:off x="0" y="-28136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563D5C-8855-4C6F-A14E-F616040319E1}"/>
              </a:ext>
            </a:extLst>
          </p:cNvPr>
          <p:cNvSpPr txBox="1"/>
          <p:nvPr/>
        </p:nvSpPr>
        <p:spPr>
          <a:xfrm>
            <a:off x="211015" y="32417"/>
            <a:ext cx="6794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Carrello</a:t>
            </a:r>
            <a:endParaRPr lang="it-IT" sz="4400" dirty="0">
              <a:latin typeface="Modern Love Grunge" panose="04070805081005020601" pitchFamily="82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A7971F-42AD-4128-8B9F-C3982BBA7BB7}"/>
              </a:ext>
            </a:extLst>
          </p:cNvPr>
          <p:cNvSpPr txBox="1"/>
          <p:nvPr/>
        </p:nvSpPr>
        <p:spPr>
          <a:xfrm>
            <a:off x="138332" y="1772203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dirty="0"/>
              <a:t>Marca: </a:t>
            </a:r>
          </a:p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Quantità: </a:t>
            </a:r>
          </a:p>
          <a:p>
            <a:r>
              <a:rPr lang="it-IT" dirty="0"/>
              <a:t>Prezzo: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973D1F-8E94-42FD-899D-774670168255}"/>
              </a:ext>
            </a:extLst>
          </p:cNvPr>
          <p:cNvSpPr txBox="1"/>
          <p:nvPr/>
        </p:nvSpPr>
        <p:spPr>
          <a:xfrm>
            <a:off x="138332" y="4393979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Marca: </a:t>
            </a:r>
          </a:p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Quantità: </a:t>
            </a:r>
          </a:p>
          <a:p>
            <a:r>
              <a:rPr lang="it-IT" dirty="0"/>
              <a:t>Prezzo: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831B8F-6776-4864-8B89-8B672FF32D2B}"/>
              </a:ext>
            </a:extLst>
          </p:cNvPr>
          <p:cNvSpPr txBox="1"/>
          <p:nvPr/>
        </p:nvSpPr>
        <p:spPr>
          <a:xfrm>
            <a:off x="8382006" y="2984447"/>
            <a:ext cx="3334043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PROCEDI ALL’ORDINE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6A7D9E-DA97-4166-A16D-ABC94B17D274}"/>
              </a:ext>
            </a:extLst>
          </p:cNvPr>
          <p:cNvSpPr txBox="1"/>
          <p:nvPr/>
        </p:nvSpPr>
        <p:spPr>
          <a:xfrm>
            <a:off x="8522681" y="3492677"/>
            <a:ext cx="333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Totale articoli :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A44374-4B5F-4827-BB88-1D11C8421D43}"/>
              </a:ext>
            </a:extLst>
          </p:cNvPr>
          <p:cNvSpPr txBox="1"/>
          <p:nvPr/>
        </p:nvSpPr>
        <p:spPr>
          <a:xfrm>
            <a:off x="8522681" y="3772143"/>
            <a:ext cx="333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ritannic Bold" panose="020B0903060703020204" pitchFamily="34" charset="0"/>
              </a:rPr>
              <a:t>Totale provvisorio : 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E556D73-3D81-4013-903A-180EB3EF3FE2}"/>
              </a:ext>
            </a:extLst>
          </p:cNvPr>
          <p:cNvSpPr/>
          <p:nvPr/>
        </p:nvSpPr>
        <p:spPr>
          <a:xfrm>
            <a:off x="5254282" y="1951446"/>
            <a:ext cx="2236763" cy="1941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81A7A2A-F3F0-453A-8BFC-A36DB85622C8}"/>
              </a:ext>
            </a:extLst>
          </p:cNvPr>
          <p:cNvSpPr/>
          <p:nvPr/>
        </p:nvSpPr>
        <p:spPr>
          <a:xfrm>
            <a:off x="5289452" y="4590130"/>
            <a:ext cx="2236763" cy="1941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AE1B2E-9EC8-4431-BAE8-13BF48925A6D}"/>
              </a:ext>
            </a:extLst>
          </p:cNvPr>
          <p:cNvSpPr txBox="1"/>
          <p:nvPr/>
        </p:nvSpPr>
        <p:spPr>
          <a:xfrm>
            <a:off x="5430129" y="2264898"/>
            <a:ext cx="157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PRODOTTO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0F8F753-752B-4E65-8B0B-D0278E846B47}"/>
              </a:ext>
            </a:extLst>
          </p:cNvPr>
          <p:cNvSpPr txBox="1"/>
          <p:nvPr/>
        </p:nvSpPr>
        <p:spPr>
          <a:xfrm>
            <a:off x="5430129" y="4701470"/>
            <a:ext cx="157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PRODOTTO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7355669-D3F9-4EAB-8B4B-B864720366BA}"/>
              </a:ext>
            </a:extLst>
          </p:cNvPr>
          <p:cNvSpPr txBox="1"/>
          <p:nvPr/>
        </p:nvSpPr>
        <p:spPr>
          <a:xfrm>
            <a:off x="138332" y="1105516"/>
            <a:ext cx="319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Articoli nel carrello: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8D3CA96-A639-41BE-A126-771601022D6B}"/>
              </a:ext>
            </a:extLst>
          </p:cNvPr>
          <p:cNvSpPr txBox="1"/>
          <p:nvPr/>
        </p:nvSpPr>
        <p:spPr>
          <a:xfrm>
            <a:off x="8382006" y="1765458"/>
            <a:ext cx="3334043" cy="51077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SALVA IL CARRELLO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5F0F4F1-3783-464F-82A6-74B8EBE608C5}"/>
              </a:ext>
            </a:extLst>
          </p:cNvPr>
          <p:cNvSpPr txBox="1"/>
          <p:nvPr/>
        </p:nvSpPr>
        <p:spPr>
          <a:xfrm>
            <a:off x="400530" y="3429000"/>
            <a:ext cx="1270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QUANTITA’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3D9CB49-A8D1-4962-9972-60E6F6413429}"/>
              </a:ext>
            </a:extLst>
          </p:cNvPr>
          <p:cNvSpPr txBox="1"/>
          <p:nvPr/>
        </p:nvSpPr>
        <p:spPr>
          <a:xfrm>
            <a:off x="1671146" y="3429000"/>
            <a:ext cx="2236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Quantità_selezionata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8B44E87-311E-466A-84A1-3C538FD8BDE4}"/>
              </a:ext>
            </a:extLst>
          </p:cNvPr>
          <p:cNvSpPr txBox="1"/>
          <p:nvPr/>
        </p:nvSpPr>
        <p:spPr>
          <a:xfrm>
            <a:off x="400529" y="6129312"/>
            <a:ext cx="1270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QUANTITA’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E77B15B-B129-4A1F-A13F-461664CDC495}"/>
              </a:ext>
            </a:extLst>
          </p:cNvPr>
          <p:cNvSpPr txBox="1"/>
          <p:nvPr/>
        </p:nvSpPr>
        <p:spPr>
          <a:xfrm>
            <a:off x="1671144" y="6129312"/>
            <a:ext cx="2236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i="1" dirty="0"/>
              <a:t>Quantità_selezionata</a:t>
            </a:r>
            <a:endParaRPr lang="it-IT" dirty="0"/>
          </a:p>
        </p:txBody>
      </p:sp>
      <p:pic>
        <p:nvPicPr>
          <p:cNvPr id="38" name="Immagine 37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C27B33E9-AB30-4A46-877E-22C433053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34" y="3556421"/>
            <a:ext cx="255003" cy="255003"/>
          </a:xfrm>
          <a:prstGeom prst="rect">
            <a:avLst/>
          </a:prstGeom>
        </p:spPr>
      </p:pic>
      <p:pic>
        <p:nvPicPr>
          <p:cNvPr id="39" name="Immagine 38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63F617A3-7C07-4060-867E-4DF57CDB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45034" y="3365175"/>
            <a:ext cx="255003" cy="255003"/>
          </a:xfrm>
          <a:prstGeom prst="rect">
            <a:avLst/>
          </a:prstGeom>
        </p:spPr>
      </p:pic>
      <p:pic>
        <p:nvPicPr>
          <p:cNvPr id="40" name="Immagine 39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E47918FF-A3A5-4074-AA5A-C0CA9D16C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32" y="6253478"/>
            <a:ext cx="255003" cy="255003"/>
          </a:xfrm>
          <a:prstGeom prst="rect">
            <a:avLst/>
          </a:prstGeom>
        </p:spPr>
      </p:pic>
      <p:pic>
        <p:nvPicPr>
          <p:cNvPr id="41" name="Immagine 40" descr="Immagine che contiene testo, bigliettodavisita&#10;&#10;Descrizione generata automaticamente">
            <a:extLst>
              <a:ext uri="{FF2B5EF4-FFF2-40B4-BE49-F238E27FC236}">
                <a16:creationId xmlns:a16="http://schemas.microsoft.com/office/drawing/2014/main" id="{1E927818-BEE2-46BE-9BDC-CB1D697F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045033" y="6059656"/>
            <a:ext cx="255003" cy="255003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5438639-27C9-4D7E-8CAE-F32AF5DCB3FF}"/>
              </a:ext>
            </a:extLst>
          </p:cNvPr>
          <p:cNvSpPr txBox="1"/>
          <p:nvPr/>
        </p:nvSpPr>
        <p:spPr>
          <a:xfrm>
            <a:off x="8382006" y="1405605"/>
            <a:ext cx="33340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>
                <a:latin typeface="Britannic Bold" panose="020B0903060703020204" pitchFamily="34" charset="0"/>
              </a:rPr>
              <a:t>NOME: 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Inserire nome carrello</a:t>
            </a:r>
            <a:endParaRPr lang="it-IT" dirty="0">
              <a:latin typeface="Britannic Bold" panose="020B0903060703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043BEB77-C413-4E5A-86F8-D0F2E7865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1D19E068-ED5A-4D82-A332-C7807361F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83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43B672-1B1D-4375-A3A8-5D89CEB06645}"/>
</file>

<file path=customXml/itemProps2.xml><?xml version="1.0" encoding="utf-8"?>
<ds:datastoreItem xmlns:ds="http://schemas.openxmlformats.org/officeDocument/2006/customXml" ds:itemID="{891CA180-390F-4C0C-A7D7-6BA370E715B9}"/>
</file>

<file path=customXml/itemProps3.xml><?xml version="1.0" encoding="utf-8"?>
<ds:datastoreItem xmlns:ds="http://schemas.openxmlformats.org/officeDocument/2006/customXml" ds:itemID="{FC85835A-9E2E-4879-8336-BCED668B92E7}"/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90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Britannic Bold</vt:lpstr>
      <vt:lpstr>Calibri</vt:lpstr>
      <vt:lpstr>Calibri Light</vt:lpstr>
      <vt:lpstr>Modern Love Grunge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9</cp:revision>
  <dcterms:created xsi:type="dcterms:W3CDTF">2021-05-01T16:19:20Z</dcterms:created>
  <dcterms:modified xsi:type="dcterms:W3CDTF">2021-05-03T13:37:41Z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