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2"/>
  </p:notesMasterIdLst>
  <p:sldIdLst>
    <p:sldId id="265" r:id="rId6"/>
    <p:sldId id="266" r:id="rId7"/>
    <p:sldId id="267" r:id="rId8"/>
    <p:sldId id="264" r:id="rId9"/>
    <p:sldId id="259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rId3" action="ppaction://hlinksldjump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rId3" action="ppaction://hlinksldjump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6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" action="ppaction://noaction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7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A37F0C-7108-44CF-A769-46E23B4F91BB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Profilo dell’utente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FA5-409A-4080-B4AB-46814F9AA97D}"/>
              </a:ext>
            </a:extLst>
          </p:cNvPr>
          <p:cNvSpPr txBox="1"/>
          <p:nvPr/>
        </p:nvSpPr>
        <p:spPr>
          <a:xfrm>
            <a:off x="679050" y="1295474"/>
            <a:ext cx="6092811" cy="3779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DETTAGLI PERSONALI: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Nome: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Cognome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E-mail: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Punti </a:t>
            </a:r>
            <a:r>
              <a:rPr lang="it-IT" sz="2000">
                <a:latin typeface="Britannic Bold" panose="020B0903060703020204" pitchFamily="34" charset="0"/>
              </a:rPr>
              <a:t>accumulati:</a:t>
            </a:r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2F5285-9554-46D7-99D3-A1CCCAF4DA00}"/>
              </a:ext>
            </a:extLst>
          </p:cNvPr>
          <p:cNvSpPr txBox="1"/>
          <p:nvPr/>
        </p:nvSpPr>
        <p:spPr>
          <a:xfrm>
            <a:off x="7727845" y="3341443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REGALARE PUNTI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B3239E-D593-4B89-8B2A-05F49FB44C3B}"/>
              </a:ext>
            </a:extLst>
          </p:cNvPr>
          <p:cNvSpPr txBox="1"/>
          <p:nvPr/>
        </p:nvSpPr>
        <p:spPr>
          <a:xfrm>
            <a:off x="7727846" y="2658056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BUONI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AD6651-3C3C-49AB-A7EE-CBCF6D39E1FF}"/>
              </a:ext>
            </a:extLst>
          </p:cNvPr>
          <p:cNvSpPr txBox="1"/>
          <p:nvPr/>
        </p:nvSpPr>
        <p:spPr>
          <a:xfrm>
            <a:off x="7727846" y="4690767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 CARTE DI CREDITO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82E319-4E02-46EF-AFE5-D880AC33EDD8}"/>
              </a:ext>
            </a:extLst>
          </p:cNvPr>
          <p:cNvSpPr txBox="1"/>
          <p:nvPr/>
        </p:nvSpPr>
        <p:spPr>
          <a:xfrm>
            <a:off x="7727846" y="1511578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</a:t>
            </a:r>
            <a:r>
              <a:rPr lang="it-IT" sz="2400" u="sng" dirty="0">
                <a:latin typeface="Britannic Bold" panose="020B0903060703020204" pitchFamily="34" charset="0"/>
              </a:rPr>
              <a:t>CARRELLI PREFERITI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4A0DC8-1797-4711-92FD-A858DBBDC142}"/>
              </a:ext>
            </a:extLst>
          </p:cNvPr>
          <p:cNvSpPr txBox="1"/>
          <p:nvPr/>
        </p:nvSpPr>
        <p:spPr>
          <a:xfrm>
            <a:off x="7727845" y="4044627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</a:t>
            </a:r>
            <a:r>
              <a:rPr lang="it-IT" sz="2400" u="sng" dirty="0">
                <a:latin typeface="Britannic Bold" panose="020B0903060703020204" pitchFamily="34" charset="0"/>
              </a:rPr>
              <a:t> INDIRIZZO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BC59F8-44A7-4416-8B35-2E02F635877C}"/>
              </a:ext>
            </a:extLst>
          </p:cNvPr>
          <p:cNvSpPr txBox="1"/>
          <p:nvPr/>
        </p:nvSpPr>
        <p:spPr>
          <a:xfrm>
            <a:off x="679050" y="5353263"/>
            <a:ext cx="6092811" cy="833854"/>
          </a:xfrm>
          <a:prstGeom prst="roundRect">
            <a:avLst>
              <a:gd name="adj" fmla="val 38906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 predefinito: </a:t>
            </a:r>
            <a:r>
              <a:rPr lang="it-IT" dirty="0">
                <a:latin typeface="Britannic Bold" panose="020B0903060703020204" pitchFamily="34" charset="0"/>
              </a:rPr>
              <a:t>Via Roma, 111, Civitella Roveto,           </a:t>
            </a:r>
          </a:p>
          <a:p>
            <a:r>
              <a:rPr lang="it-IT" dirty="0">
                <a:latin typeface="Britannic Bold" panose="020B0903060703020204" pitchFamily="34" charset="0"/>
              </a:rPr>
              <a:t>                                  AQ, 67054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B6DBF0-508D-45A3-9358-291231F9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16" y="16124"/>
            <a:ext cx="685204" cy="6852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43B695-181A-4A2E-BF56-EE4106368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02" y="56935"/>
            <a:ext cx="752986" cy="752986"/>
          </a:xfrm>
          <a:prstGeom prst="rect">
            <a:avLst/>
          </a:prstGeom>
        </p:spPr>
      </p:pic>
      <p:sp>
        <p:nvSpPr>
          <p:cNvPr id="15" name="Rettangolo con angoli arrotondati 14">
            <a:hlinkClick r:id="rId4" action="ppaction://hlinksldjump"/>
            <a:extLst>
              <a:ext uri="{FF2B5EF4-FFF2-40B4-BE49-F238E27FC236}">
                <a16:creationId xmlns:a16="http://schemas.microsoft.com/office/drawing/2014/main" id="{4A1862F7-EAC2-4D93-9D39-E9EE9DDF382D}"/>
              </a:ext>
            </a:extLst>
          </p:cNvPr>
          <p:cNvSpPr/>
          <p:nvPr/>
        </p:nvSpPr>
        <p:spPr>
          <a:xfrm>
            <a:off x="10455965" y="62127"/>
            <a:ext cx="1570390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LOG-OUT</a:t>
            </a:r>
          </a:p>
        </p:txBody>
      </p:sp>
      <p:sp>
        <p:nvSpPr>
          <p:cNvPr id="16" name="Rettangolo con angoli arrotondati 15">
            <a:hlinkClick r:id="" action="ppaction://noaction"/>
            <a:extLst>
              <a:ext uri="{FF2B5EF4-FFF2-40B4-BE49-F238E27FC236}">
                <a16:creationId xmlns:a16="http://schemas.microsoft.com/office/drawing/2014/main" id="{6A61E596-8A89-4B88-897E-B9B95632D000}"/>
              </a:ext>
            </a:extLst>
          </p:cNvPr>
          <p:cNvSpPr/>
          <p:nvPr/>
        </p:nvSpPr>
        <p:spPr>
          <a:xfrm>
            <a:off x="10407489" y="58796"/>
            <a:ext cx="1685798" cy="618979"/>
          </a:xfrm>
          <a:prstGeom prst="roundRect">
            <a:avLst>
              <a:gd name="adj" fmla="val 40218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LOG-OUT</a:t>
            </a:r>
          </a:p>
        </p:txBody>
      </p:sp>
    </p:spTree>
    <p:extLst>
      <p:ext uri="{BB962C8B-B14F-4D97-AF65-F5344CB8AC3E}">
        <p14:creationId xmlns:p14="http://schemas.microsoft.com/office/powerpoint/2010/main" val="235302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33C9E4D-6B85-4BC4-BBB8-1ED0D7BB2BBC}"/>
              </a:ext>
            </a:extLst>
          </p:cNvPr>
          <p:cNvSpPr/>
          <p:nvPr/>
        </p:nvSpPr>
        <p:spPr>
          <a:xfrm>
            <a:off x="0" y="-56271"/>
            <a:ext cx="12192000" cy="716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Le tue carte di credito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AEFE08-B897-47CB-8A88-379F6BA62B3D}"/>
              </a:ext>
            </a:extLst>
          </p:cNvPr>
          <p:cNvSpPr txBox="1"/>
          <p:nvPr/>
        </p:nvSpPr>
        <p:spPr>
          <a:xfrm>
            <a:off x="34934" y="1064778"/>
            <a:ext cx="373520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TITOLARE (nome e cognome): </a:t>
            </a:r>
          </a:p>
          <a:p>
            <a:r>
              <a:rPr lang="it-IT" sz="17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NUMERO DELLA CARTA 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CIRCUITO 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DATA DI SCADENZA: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CVV :</a:t>
            </a:r>
          </a:p>
          <a:p>
            <a:endParaRPr lang="it-IT" dirty="0">
              <a:latin typeface="Britannic Bold" panose="020B0903060703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720211-80A6-416F-A387-C91C59FCD602}"/>
              </a:ext>
            </a:extLst>
          </p:cNvPr>
          <p:cNvSpPr txBox="1"/>
          <p:nvPr/>
        </p:nvSpPr>
        <p:spPr>
          <a:xfrm>
            <a:off x="6367975" y="4716231"/>
            <a:ext cx="501278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 Visa che termina con 1234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Titolare : 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Numero della carta 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di scadenza</a:t>
            </a:r>
            <a:r>
              <a:rPr lang="it-IT" dirty="0"/>
              <a:t>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C9198B-F51D-49A3-8F8C-8B5A79C7E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52" y="6088086"/>
            <a:ext cx="584052" cy="58405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5076B6-5DE1-4D1D-ACEB-E53567AA3C43}"/>
              </a:ext>
            </a:extLst>
          </p:cNvPr>
          <p:cNvSpPr txBox="1"/>
          <p:nvPr/>
        </p:nvSpPr>
        <p:spPr>
          <a:xfrm>
            <a:off x="811236" y="4716231"/>
            <a:ext cx="501278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 MasterCard che termina con 9101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Titolare : 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Numero della carta 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di scadenza</a:t>
            </a:r>
            <a:r>
              <a:rPr lang="it-IT" dirty="0"/>
              <a:t>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135F806-8E64-4A28-93E8-D680198E7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22" y="6098430"/>
            <a:ext cx="584052" cy="584052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0787E19-2956-413F-98F6-50BC4F26374A}"/>
              </a:ext>
            </a:extLst>
          </p:cNvPr>
          <p:cNvCxnSpPr>
            <a:cxnSpLocks/>
          </p:cNvCxnSpPr>
          <p:nvPr/>
        </p:nvCxnSpPr>
        <p:spPr>
          <a:xfrm>
            <a:off x="0" y="4244030"/>
            <a:ext cx="5697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B8CAA2-BD9F-4E99-AA48-795010BBA8E3}"/>
              </a:ext>
            </a:extLst>
          </p:cNvPr>
          <p:cNvSpPr txBox="1"/>
          <p:nvPr/>
        </p:nvSpPr>
        <p:spPr>
          <a:xfrm>
            <a:off x="34935" y="4244030"/>
            <a:ext cx="23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>
                <a:latin typeface="Britannic Bold" panose="020B0903060703020204" pitchFamily="34" charset="0"/>
              </a:rPr>
              <a:t>LE TUE CARTE: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EF7BA48-CB21-43B8-A877-7A2DE30FF58B}"/>
              </a:ext>
            </a:extLst>
          </p:cNvPr>
          <p:cNvCxnSpPr>
            <a:cxnSpLocks/>
          </p:cNvCxnSpPr>
          <p:nvPr/>
        </p:nvCxnSpPr>
        <p:spPr>
          <a:xfrm>
            <a:off x="5556740" y="4244030"/>
            <a:ext cx="6635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AB1786-E94E-4B87-A63C-7EC684C83978}"/>
              </a:ext>
            </a:extLst>
          </p:cNvPr>
          <p:cNvSpPr txBox="1"/>
          <p:nvPr/>
        </p:nvSpPr>
        <p:spPr>
          <a:xfrm>
            <a:off x="0" y="711802"/>
            <a:ext cx="569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>
                <a:latin typeface="Britannic Bold" panose="020B0903060703020204" pitchFamily="34" charset="0"/>
              </a:rPr>
              <a:t>DETTAGLI NUOVA CARTA 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2273F40-E4F8-4585-908B-90CA7B1E409C}"/>
              </a:ext>
            </a:extLst>
          </p:cNvPr>
          <p:cNvSpPr txBox="1"/>
          <p:nvPr/>
        </p:nvSpPr>
        <p:spPr>
          <a:xfrm>
            <a:off x="3770141" y="1081134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FBE217-9656-41BE-AF57-749ADD6440EB}"/>
              </a:ext>
            </a:extLst>
          </p:cNvPr>
          <p:cNvSpPr txBox="1"/>
          <p:nvPr/>
        </p:nvSpPr>
        <p:spPr>
          <a:xfrm>
            <a:off x="3770141" y="1603656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4C8D81-9EC6-4348-8A5F-D39147D8A774}"/>
              </a:ext>
            </a:extLst>
          </p:cNvPr>
          <p:cNvSpPr txBox="1"/>
          <p:nvPr/>
        </p:nvSpPr>
        <p:spPr>
          <a:xfrm>
            <a:off x="3760520" y="2075857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8E391D-088B-49B2-8840-B8CC1FDF84D1}"/>
              </a:ext>
            </a:extLst>
          </p:cNvPr>
          <p:cNvSpPr txBox="1"/>
          <p:nvPr/>
        </p:nvSpPr>
        <p:spPr>
          <a:xfrm>
            <a:off x="3756879" y="2541673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57900A-FC89-4EDA-8D1A-24EB7905356C}"/>
              </a:ext>
            </a:extLst>
          </p:cNvPr>
          <p:cNvSpPr txBox="1"/>
          <p:nvPr/>
        </p:nvSpPr>
        <p:spPr>
          <a:xfrm>
            <a:off x="3756878" y="3083713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5D5153-FF10-46E7-97D0-07F1743AE1D7}"/>
              </a:ext>
            </a:extLst>
          </p:cNvPr>
          <p:cNvSpPr txBox="1"/>
          <p:nvPr/>
        </p:nvSpPr>
        <p:spPr>
          <a:xfrm>
            <a:off x="8855614" y="3445642"/>
            <a:ext cx="3186287" cy="646986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Britannic Bold" panose="020B0903060703020204" pitchFamily="34" charset="0"/>
              </a:rPr>
              <a:t>REGISTRA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DAC61392-804B-4D01-BAA1-69E17C848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61" y="-56271"/>
            <a:ext cx="685204" cy="68520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379AFD71-D6E1-407F-9C26-4328F64D1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75" y="-4118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0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6AE8C57-3B2C-41F1-8C9A-4B5E89F962CB}"/>
              </a:ext>
            </a:extLst>
          </p:cNvPr>
          <p:cNvSpPr/>
          <p:nvPr/>
        </p:nvSpPr>
        <p:spPr>
          <a:xfrm>
            <a:off x="0" y="-56271"/>
            <a:ext cx="12192000" cy="716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Riepilogo operazioni effettuate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728E53-415B-4E25-B937-DB1311944B87}"/>
              </a:ext>
            </a:extLst>
          </p:cNvPr>
          <p:cNvSpPr txBox="1"/>
          <p:nvPr/>
        </p:nvSpPr>
        <p:spPr>
          <a:xfrm>
            <a:off x="2971342" y="2271956"/>
            <a:ext cx="501278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 MasterCard che termina con 9101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Titolare : ------------------------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Numero della carta : -----------------------------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Circuito : --------------------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di scadenza</a:t>
            </a:r>
            <a:r>
              <a:rPr lang="it-IT" dirty="0"/>
              <a:t>: </a:t>
            </a:r>
            <a:r>
              <a:rPr lang="it-IT" dirty="0">
                <a:latin typeface="Britannic Bold" panose="020B0903060703020204" pitchFamily="34" charset="0"/>
              </a:rPr>
              <a:t>-----------------------------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CVV : ---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BC8E9E-776E-45C0-A373-E10EF66E2E32}"/>
              </a:ext>
            </a:extLst>
          </p:cNvPr>
          <p:cNvSpPr txBox="1"/>
          <p:nvPr/>
        </p:nvSpPr>
        <p:spPr>
          <a:xfrm>
            <a:off x="3279913" y="1266107"/>
            <a:ext cx="512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Britannic Bold" panose="020B0903060703020204" pitchFamily="34" charset="0"/>
              </a:rPr>
              <a:t>E’ stata aggiunta la seguente carta: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63FCE4-A8B6-4D1C-9ABA-4F54580DA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628" y="-24836"/>
            <a:ext cx="685204" cy="6852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E09DED-ED66-4D34-85A6-46AE8BDE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15" y="70746"/>
            <a:ext cx="550331" cy="5503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6E0B1C3-490B-4425-9116-369BD7CB1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29" y="-30581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DAC49D-6C5F-4DFA-80D2-7EC55211F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C5E32-F93A-49A4-AF34-42EE75F230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0106EE-8307-4192-9165-2CE2237E7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185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27</cp:revision>
  <dcterms:created xsi:type="dcterms:W3CDTF">2021-04-26T07:44:10Z</dcterms:created>
  <dcterms:modified xsi:type="dcterms:W3CDTF">2021-05-07T18:15:46Z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