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2"/>
  </p:notesMasterIdLst>
  <p:sldIdLst>
    <p:sldId id="264" r:id="rId6"/>
    <p:sldId id="265" r:id="rId7"/>
    <p:sldId id="266" r:id="rId8"/>
    <p:sldId id="260" r:id="rId9"/>
    <p:sldId id="259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2E7C730-8FBB-49AC-AE3A-7ED5CCDE0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83" y="16124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E38CE73-80E2-4B88-A446-0B353988D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22" y="0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" action="ppaction://noaction"/>
            <a:extLst>
              <a:ext uri="{FF2B5EF4-FFF2-40B4-BE49-F238E27FC236}">
                <a16:creationId xmlns:a16="http://schemas.microsoft.com/office/drawing/2014/main" id="{9EEECD55-1830-4C3A-8C86-2FD7348F73B2}"/>
              </a:ext>
            </a:extLst>
          </p:cNvPr>
          <p:cNvSpPr/>
          <p:nvPr/>
        </p:nvSpPr>
        <p:spPr>
          <a:xfrm>
            <a:off x="10407489" y="58796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740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33C9E4D-6B85-4BC4-BBB8-1ED0D7BB2BBC}"/>
              </a:ext>
            </a:extLst>
          </p:cNvPr>
          <p:cNvSpPr/>
          <p:nvPr/>
        </p:nvSpPr>
        <p:spPr>
          <a:xfrm>
            <a:off x="0" y="-56271"/>
            <a:ext cx="12192000" cy="716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Le tue carte di credito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EFE08-B897-47CB-8A88-379F6BA62B3D}"/>
              </a:ext>
            </a:extLst>
          </p:cNvPr>
          <p:cNvSpPr txBox="1"/>
          <p:nvPr/>
        </p:nvSpPr>
        <p:spPr>
          <a:xfrm>
            <a:off x="34934" y="1064778"/>
            <a:ext cx="373520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TITOLARE (nome e cognome): </a:t>
            </a:r>
          </a:p>
          <a:p>
            <a:r>
              <a:rPr lang="it-IT" sz="17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NUMERO DELLA CARTA 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CIRCUITO 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DATA DI SCADENZA: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CVV :</a:t>
            </a:r>
          </a:p>
          <a:p>
            <a:endParaRPr lang="it-IT" dirty="0">
              <a:latin typeface="Britannic Bold" panose="020B0903060703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720211-80A6-416F-A387-C91C59FCD602}"/>
              </a:ext>
            </a:extLst>
          </p:cNvPr>
          <p:cNvSpPr txBox="1"/>
          <p:nvPr/>
        </p:nvSpPr>
        <p:spPr>
          <a:xfrm>
            <a:off x="6367975" y="4716231"/>
            <a:ext cx="50127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 Visa che termina con 1234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Titolare : 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Numero della carta 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di scadenza</a:t>
            </a:r>
            <a:r>
              <a:rPr lang="it-IT" dirty="0"/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C9198B-F51D-49A3-8F8C-8B5A79C7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52" y="6088086"/>
            <a:ext cx="584052" cy="5840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5076B6-5DE1-4D1D-ACEB-E53567AA3C43}"/>
              </a:ext>
            </a:extLst>
          </p:cNvPr>
          <p:cNvSpPr txBox="1"/>
          <p:nvPr/>
        </p:nvSpPr>
        <p:spPr>
          <a:xfrm>
            <a:off x="811236" y="4716231"/>
            <a:ext cx="50127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 MasterCard che termina con 9101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Titolare : 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Numero della carta 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di scadenza</a:t>
            </a:r>
            <a:r>
              <a:rPr lang="it-IT" dirty="0"/>
              <a:t>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135F806-8E64-4A28-93E8-D680198E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22" y="6098430"/>
            <a:ext cx="584052" cy="584052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0787E19-2956-413F-98F6-50BC4F26374A}"/>
              </a:ext>
            </a:extLst>
          </p:cNvPr>
          <p:cNvCxnSpPr>
            <a:cxnSpLocks/>
          </p:cNvCxnSpPr>
          <p:nvPr/>
        </p:nvCxnSpPr>
        <p:spPr>
          <a:xfrm>
            <a:off x="0" y="4244030"/>
            <a:ext cx="5697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B8CAA2-BD9F-4E99-AA48-795010BBA8E3}"/>
              </a:ext>
            </a:extLst>
          </p:cNvPr>
          <p:cNvSpPr txBox="1"/>
          <p:nvPr/>
        </p:nvSpPr>
        <p:spPr>
          <a:xfrm>
            <a:off x="34935" y="4244030"/>
            <a:ext cx="23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Britannic Bold" panose="020B0903060703020204" pitchFamily="34" charset="0"/>
              </a:rPr>
              <a:t>LE TUE CARTE: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F7BA48-CB21-43B8-A877-7A2DE30FF58B}"/>
              </a:ext>
            </a:extLst>
          </p:cNvPr>
          <p:cNvCxnSpPr>
            <a:cxnSpLocks/>
          </p:cNvCxnSpPr>
          <p:nvPr/>
        </p:nvCxnSpPr>
        <p:spPr>
          <a:xfrm>
            <a:off x="5556740" y="4244030"/>
            <a:ext cx="6635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AB1786-E94E-4B87-A63C-7EC684C83978}"/>
              </a:ext>
            </a:extLst>
          </p:cNvPr>
          <p:cNvSpPr txBox="1"/>
          <p:nvPr/>
        </p:nvSpPr>
        <p:spPr>
          <a:xfrm>
            <a:off x="0" y="711802"/>
            <a:ext cx="569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Britannic Bold" panose="020B0903060703020204" pitchFamily="34" charset="0"/>
              </a:rPr>
              <a:t>DETTAGLI NUOVA CARTA 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2273F40-E4F8-4585-908B-90CA7B1E409C}"/>
              </a:ext>
            </a:extLst>
          </p:cNvPr>
          <p:cNvSpPr txBox="1"/>
          <p:nvPr/>
        </p:nvSpPr>
        <p:spPr>
          <a:xfrm>
            <a:off x="3770141" y="1081134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FBE217-9656-41BE-AF57-749ADD6440EB}"/>
              </a:ext>
            </a:extLst>
          </p:cNvPr>
          <p:cNvSpPr txBox="1"/>
          <p:nvPr/>
        </p:nvSpPr>
        <p:spPr>
          <a:xfrm>
            <a:off x="3770141" y="1603656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4C8D81-9EC6-4348-8A5F-D39147D8A774}"/>
              </a:ext>
            </a:extLst>
          </p:cNvPr>
          <p:cNvSpPr txBox="1"/>
          <p:nvPr/>
        </p:nvSpPr>
        <p:spPr>
          <a:xfrm>
            <a:off x="3760520" y="2075857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8E391D-088B-49B2-8840-B8CC1FDF84D1}"/>
              </a:ext>
            </a:extLst>
          </p:cNvPr>
          <p:cNvSpPr txBox="1"/>
          <p:nvPr/>
        </p:nvSpPr>
        <p:spPr>
          <a:xfrm>
            <a:off x="3756879" y="2541673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57900A-FC89-4EDA-8D1A-24EB7905356C}"/>
              </a:ext>
            </a:extLst>
          </p:cNvPr>
          <p:cNvSpPr txBox="1"/>
          <p:nvPr/>
        </p:nvSpPr>
        <p:spPr>
          <a:xfrm>
            <a:off x="3756878" y="3083713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5D5153-FF10-46E7-97D0-07F1743AE1D7}"/>
              </a:ext>
            </a:extLst>
          </p:cNvPr>
          <p:cNvSpPr txBox="1"/>
          <p:nvPr/>
        </p:nvSpPr>
        <p:spPr>
          <a:xfrm>
            <a:off x="8855614" y="3445642"/>
            <a:ext cx="3186287" cy="64698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ritannic Bold" panose="020B0903060703020204" pitchFamily="34" charset="0"/>
              </a:rPr>
              <a:t>REGISTRA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22524005-1EA9-4BA8-A4ED-49199F1BF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0036EA15-3F35-433E-B795-D71E57A1B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-16917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6AE8C57-3B2C-41F1-8C9A-4B5E89F962CB}"/>
              </a:ext>
            </a:extLst>
          </p:cNvPr>
          <p:cNvSpPr/>
          <p:nvPr/>
        </p:nvSpPr>
        <p:spPr>
          <a:xfrm>
            <a:off x="0" y="-56271"/>
            <a:ext cx="12192000" cy="716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Riepilogo operazioni effettuate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728E53-415B-4E25-B937-DB1311944B87}"/>
              </a:ext>
            </a:extLst>
          </p:cNvPr>
          <p:cNvSpPr txBox="1"/>
          <p:nvPr/>
        </p:nvSpPr>
        <p:spPr>
          <a:xfrm>
            <a:off x="2971342" y="2271956"/>
            <a:ext cx="501278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 MasterCard che termina con 9101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Titolare : ------------------------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Numero della carta : -----------------------------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Circuito : 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di scadenza</a:t>
            </a:r>
            <a:r>
              <a:rPr lang="it-IT" dirty="0"/>
              <a:t>: </a:t>
            </a:r>
            <a:r>
              <a:rPr lang="it-IT" dirty="0">
                <a:latin typeface="Britannic Bold" panose="020B0903060703020204" pitchFamily="34" charset="0"/>
              </a:rPr>
              <a:t>-----------------------------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CVV : ---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BC8E9E-776E-45C0-A373-E10EF66E2E32}"/>
              </a:ext>
            </a:extLst>
          </p:cNvPr>
          <p:cNvSpPr txBox="1"/>
          <p:nvPr/>
        </p:nvSpPr>
        <p:spPr>
          <a:xfrm>
            <a:off x="3279913" y="1266107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Britannic Bold" panose="020B0903060703020204" pitchFamily="34" charset="0"/>
              </a:rPr>
              <a:t>E’ stata rimossa la seguente carta: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6F6D5C-B08E-4145-802C-3F2BEF34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DBCEEC-9780-4F9B-B114-B6773824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372" y="62983"/>
            <a:ext cx="543474" cy="5434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57AFCA-1B79-4635-8143-19459C543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411" y="-3058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DC5E32-F93A-49A4-AF34-42EE75F23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DAC49D-6C5F-4DFA-80D2-7EC55211F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0106EE-8307-4192-9165-2CE2237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184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27</cp:revision>
  <dcterms:created xsi:type="dcterms:W3CDTF">2021-04-26T07:44:10Z</dcterms:created>
  <dcterms:modified xsi:type="dcterms:W3CDTF">2021-05-07T18:15:29Z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