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</p:sldMasterIdLst>
  <p:notesMasterIdLst>
    <p:notesMasterId r:id="rId11"/>
  </p:notesMasterIdLst>
  <p:sldIdLst>
    <p:sldId id="263" r:id="rId6"/>
    <p:sldId id="264" r:id="rId7"/>
    <p:sldId id="265" r:id="rId8"/>
    <p:sldId id="260" r:id="rId9"/>
    <p:sldId id="259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FFA2-763D-4944-9014-8E0C969C53FD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A447A-74A2-4F84-987D-A790952B07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37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22141-A520-4F80-A29F-88863278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DE5F95-4F69-44F7-8F81-B9FBDE2F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C2BE52-12CA-45C1-9D3B-F16EDCAD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73F7F1-21A2-4396-8066-DD814B5F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32800E-D2A7-4173-A857-081D78C4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64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84E93B-099B-48FF-AAB4-3873869F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A3A244-D215-4212-B5E5-B7723074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702424-20F9-4E3F-B1C7-702059FF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60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E77D1-D9E0-4656-A94A-D87492B20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23E4EF-47F4-4522-9867-E8F56A5B1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144B80-EE83-485A-AAC0-8F1005F3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9A0244-F109-4F6B-A9D9-8874A2A9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FBD1B4-35C8-43A8-9978-BD82B56F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40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22141-A520-4F80-A29F-88863278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DE5F95-4F69-44F7-8F81-B9FBDE2F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C2BE52-12CA-45C1-9D3B-F16EDCAD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73F7F1-21A2-4396-8066-DD814B5F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32800E-D2A7-4173-A857-081D78C4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64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84E93B-099B-48FF-AAB4-3873869F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A3A244-D215-4212-B5E5-B7723074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702424-20F9-4E3F-B1C7-702059FF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60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E77D1-D9E0-4656-A94A-D87492B20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23E4EF-47F4-4522-9867-E8F56A5B1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144B80-EE83-485A-AAC0-8F1005F3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9A0244-F109-4F6B-A9D9-8874A2A9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FBD1B4-35C8-43A8-9978-BD82B56F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40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0CCFC1-A3B5-41CF-9986-1CC0189F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A2715C-FFC0-4414-A3BD-48465741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2387E-769D-496B-9ECA-E74F08EDA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2957E4-57DE-44AF-AAC2-8A04CE8A1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F52A03-D1EA-47DD-96AA-32B56A7E0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4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44000"/>
            <a:lum/>
          </a:blip>
          <a:srcRect/>
          <a:stretch>
            <a:fillRect t="-2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0CCFC1-A3B5-41CF-9986-1CC0189F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A2715C-FFC0-4414-A3BD-48465741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2387E-769D-496B-9ECA-E74F08EDA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2957E4-57DE-44AF-AAC2-8A04CE8A1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F52A03-D1EA-47DD-96AA-32B56A7E0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363934B2-33FF-42D6-9395-03B4B2CE60F7}"/>
              </a:ext>
            </a:extLst>
          </p:cNvPr>
          <p:cNvSpPr/>
          <p:nvPr/>
        </p:nvSpPr>
        <p:spPr>
          <a:xfrm>
            <a:off x="4970585" y="1976510"/>
            <a:ext cx="2250830" cy="914400"/>
          </a:xfrm>
          <a:prstGeom prst="roundRect">
            <a:avLst>
              <a:gd name="adj" fmla="val 32609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VISUALIZZA PRODOTTI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2" name="Rettangolo con angoli arrotondati 11">
            <a:hlinkClick r:id="" action="ppaction://noaction"/>
            <a:extLst>
              <a:ext uri="{FF2B5EF4-FFF2-40B4-BE49-F238E27FC236}">
                <a16:creationId xmlns:a16="http://schemas.microsoft.com/office/drawing/2014/main" id="{1250136C-04DF-47FA-A7FE-13BE8A740D73}"/>
              </a:ext>
            </a:extLst>
          </p:cNvPr>
          <p:cNvSpPr/>
          <p:nvPr/>
        </p:nvSpPr>
        <p:spPr>
          <a:xfrm>
            <a:off x="10550770" y="232116"/>
            <a:ext cx="1343464" cy="618979"/>
          </a:xfrm>
          <a:prstGeom prst="roundRect">
            <a:avLst>
              <a:gd name="adj" fmla="val 4021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LOG-IN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4DB5521-12BC-4FC8-989B-C2BA16CDA76F}"/>
              </a:ext>
            </a:extLst>
          </p:cNvPr>
          <p:cNvSpPr txBox="1"/>
          <p:nvPr/>
        </p:nvSpPr>
        <p:spPr>
          <a:xfrm>
            <a:off x="3962403" y="126106"/>
            <a:ext cx="5148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latin typeface="Modern Love Grunge" panose="04070805081005020601" pitchFamily="82" charset="0"/>
              </a:rPr>
              <a:t>BENVENUTI in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8EBE32D-DBAB-4869-96DD-9ECD9E4CBBC2}"/>
              </a:ext>
            </a:extLst>
          </p:cNvPr>
          <p:cNvSpPr txBox="1"/>
          <p:nvPr/>
        </p:nvSpPr>
        <p:spPr>
          <a:xfrm>
            <a:off x="4492280" y="844061"/>
            <a:ext cx="5931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latin typeface="Modern Love Grunge" panose="04070805081005020601" pitchFamily="82" charset="0"/>
              </a:rPr>
              <a:t>ADC</a:t>
            </a:r>
            <a:r>
              <a:rPr lang="it-IT" sz="4800" dirty="0">
                <a:latin typeface="Modern Love Grunge" panose="04070805081005020601" pitchFamily="82" charset="0"/>
              </a:rPr>
              <a:t> Store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1758D5D-DFDF-4D05-9A33-DB5F42CF152C}"/>
              </a:ext>
            </a:extLst>
          </p:cNvPr>
          <p:cNvSpPr txBox="1"/>
          <p:nvPr/>
        </p:nvSpPr>
        <p:spPr>
          <a:xfrm>
            <a:off x="309489" y="3925390"/>
            <a:ext cx="365291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Modern Love Grunge" panose="04070805081005020601" pitchFamily="82" charset="0"/>
              </a:rPr>
              <a:t>A</a:t>
            </a:r>
          </a:p>
          <a:p>
            <a:r>
              <a:rPr lang="it-IT" sz="4400" dirty="0">
                <a:latin typeface="Modern Love Grunge" panose="04070805081005020601" pitchFamily="82" charset="0"/>
              </a:rPr>
              <a:t>D</a:t>
            </a:r>
            <a:endParaRPr lang="it-IT" dirty="0"/>
          </a:p>
          <a:p>
            <a:r>
              <a:rPr lang="it-IT" sz="4400" dirty="0">
                <a:latin typeface="Modern Love Grunge" panose="04070805081005020601" pitchFamily="82" charset="0"/>
              </a:rPr>
              <a:t>C</a:t>
            </a:r>
            <a:endParaRPr lang="it-IT" dirty="0"/>
          </a:p>
          <a:p>
            <a:endParaRPr lang="it-IT" dirty="0"/>
          </a:p>
          <a:p>
            <a:r>
              <a:rPr lang="it-IT" sz="2800" dirty="0">
                <a:latin typeface="Modern Love Grunge" panose="04070805081005020601" pitchFamily="82" charset="0"/>
              </a:rPr>
              <a:t>L’ABC della qualità.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D17AC47-ACED-4C77-8A14-D9E848EE8871}"/>
              </a:ext>
            </a:extLst>
          </p:cNvPr>
          <p:cNvSpPr txBox="1"/>
          <p:nvPr/>
        </p:nvSpPr>
        <p:spPr>
          <a:xfrm>
            <a:off x="-14068" y="4030393"/>
            <a:ext cx="1505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Modern Love Grunge" panose="04070805081005020601" pitchFamily="82" charset="0"/>
              </a:rPr>
              <a:t>«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307E94D-AA82-4347-BA21-C31728CCCA65}"/>
              </a:ext>
            </a:extLst>
          </p:cNvPr>
          <p:cNvSpPr txBox="1"/>
          <p:nvPr/>
        </p:nvSpPr>
        <p:spPr>
          <a:xfrm>
            <a:off x="3704489" y="6208674"/>
            <a:ext cx="909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Modern Love Grunge" panose="04070805081005020601" pitchFamily="82" charset="0"/>
              </a:rPr>
              <a:t>»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E6D8670-0E13-4C86-ACFD-D023D43360E4}"/>
              </a:ext>
            </a:extLst>
          </p:cNvPr>
          <p:cNvSpPr txBox="1"/>
          <p:nvPr/>
        </p:nvSpPr>
        <p:spPr>
          <a:xfrm>
            <a:off x="738551" y="4107337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ffidabilità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55BB7EF-E7EF-4388-A586-96B6F9041BAE}"/>
              </a:ext>
            </a:extLst>
          </p:cNvPr>
          <p:cNvSpPr txBox="1"/>
          <p:nvPr/>
        </p:nvSpPr>
        <p:spPr>
          <a:xfrm>
            <a:off x="738552" y="4749663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isponibilità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064699E-77F9-4B08-AE22-ABA1E4FB2DB0}"/>
              </a:ext>
            </a:extLst>
          </p:cNvPr>
          <p:cNvSpPr txBox="1"/>
          <p:nvPr/>
        </p:nvSpPr>
        <p:spPr>
          <a:xfrm>
            <a:off x="635390" y="5439830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onvenienza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9" name="Rettangolo con angoli arrotondati 18">
            <a:hlinkClick r:id="" action="ppaction://noaction"/>
            <a:extLst>
              <a:ext uri="{FF2B5EF4-FFF2-40B4-BE49-F238E27FC236}">
                <a16:creationId xmlns:a16="http://schemas.microsoft.com/office/drawing/2014/main" id="{72EE2899-13DD-4208-AE7C-BA65A175B00A}"/>
              </a:ext>
            </a:extLst>
          </p:cNvPr>
          <p:cNvSpPr/>
          <p:nvPr/>
        </p:nvSpPr>
        <p:spPr>
          <a:xfrm>
            <a:off x="297766" y="232116"/>
            <a:ext cx="2087625" cy="618979"/>
          </a:xfrm>
          <a:prstGeom prst="roundRect">
            <a:avLst>
              <a:gd name="adj" fmla="val 4021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REGISTRATI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1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5E7C8FE-BEEF-4B0F-BB4D-0FBD24F9B444}"/>
              </a:ext>
            </a:extLst>
          </p:cNvPr>
          <p:cNvSpPr/>
          <p:nvPr/>
        </p:nvSpPr>
        <p:spPr>
          <a:xfrm>
            <a:off x="0" y="-56271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0" dirty="0">
                <a:solidFill>
                  <a:schemeClr val="tx1"/>
                </a:solidFill>
                <a:latin typeface="Modern Love Grunge" panose="04070805081005020601" pitchFamily="82" charset="0"/>
              </a:rPr>
              <a:t>Log-in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A378EB7-1AC3-4CC8-A572-B06102C0C963}"/>
              </a:ext>
            </a:extLst>
          </p:cNvPr>
          <p:cNvSpPr txBox="1"/>
          <p:nvPr/>
        </p:nvSpPr>
        <p:spPr>
          <a:xfrm>
            <a:off x="4693332" y="2560139"/>
            <a:ext cx="4250788" cy="646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D5442B4-035E-4B1C-9952-CF592AEED518}"/>
              </a:ext>
            </a:extLst>
          </p:cNvPr>
          <p:cNvSpPr txBox="1"/>
          <p:nvPr/>
        </p:nvSpPr>
        <p:spPr>
          <a:xfrm>
            <a:off x="4693332" y="3561924"/>
            <a:ext cx="4250788" cy="646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B40BAA6-0CB7-4879-851A-5B18B1083EC4}"/>
              </a:ext>
            </a:extLst>
          </p:cNvPr>
          <p:cNvSpPr txBox="1"/>
          <p:nvPr/>
        </p:nvSpPr>
        <p:spPr>
          <a:xfrm>
            <a:off x="2773092" y="2652559"/>
            <a:ext cx="192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ritannic Bold" panose="020B0903060703020204" pitchFamily="34" charset="0"/>
              </a:rPr>
              <a:t>USERNAME: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E38AFF9-7651-456C-BF59-965AD758078E}"/>
              </a:ext>
            </a:extLst>
          </p:cNvPr>
          <p:cNvSpPr txBox="1"/>
          <p:nvPr/>
        </p:nvSpPr>
        <p:spPr>
          <a:xfrm>
            <a:off x="2773092" y="3654346"/>
            <a:ext cx="192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ritannic Bold" panose="020B0903060703020204" pitchFamily="34" charset="0"/>
              </a:rPr>
              <a:t>PASSWORD: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4DEA82-5907-4523-97C2-F92AB64E0A39}"/>
              </a:ext>
            </a:extLst>
          </p:cNvPr>
          <p:cNvSpPr txBox="1"/>
          <p:nvPr/>
        </p:nvSpPr>
        <p:spPr>
          <a:xfrm>
            <a:off x="4929970" y="4993062"/>
            <a:ext cx="2332060" cy="510778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</a:rPr>
              <a:t>ACCEDI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3F1B563-0282-4190-B64D-D391E8D1F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014" y="21654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2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9208F25-4439-440C-89B0-B1DF37916601}"/>
              </a:ext>
            </a:extLst>
          </p:cNvPr>
          <p:cNvSpPr/>
          <p:nvPr/>
        </p:nvSpPr>
        <p:spPr>
          <a:xfrm>
            <a:off x="0" y="-56271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hlinkClick r:id="rId2" action="ppaction://hlinksldjump"/>
            <a:extLst>
              <a:ext uri="{FF2B5EF4-FFF2-40B4-BE49-F238E27FC236}">
                <a16:creationId xmlns:a16="http://schemas.microsoft.com/office/drawing/2014/main" id="{C42B5225-9B3B-48BB-8CF7-6FC888341646}"/>
              </a:ext>
            </a:extLst>
          </p:cNvPr>
          <p:cNvSpPr/>
          <p:nvPr/>
        </p:nvSpPr>
        <p:spPr>
          <a:xfrm>
            <a:off x="4970584" y="4307531"/>
            <a:ext cx="2250829" cy="1009581"/>
          </a:xfrm>
          <a:prstGeom prst="roundRect">
            <a:avLst>
              <a:gd name="adj" fmla="val 35242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PROFILO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3D592C3-DDF1-41C1-BCE2-74D3D9E82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15" y="4812321"/>
            <a:ext cx="681111" cy="681111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B51E13B-F587-4B2F-AA7A-F1070AEC7806}"/>
              </a:ext>
            </a:extLst>
          </p:cNvPr>
          <p:cNvSpPr/>
          <p:nvPr/>
        </p:nvSpPr>
        <p:spPr>
          <a:xfrm>
            <a:off x="1319615" y="2924209"/>
            <a:ext cx="2250830" cy="675249"/>
          </a:xfrm>
          <a:prstGeom prst="roundRect">
            <a:avLst>
              <a:gd name="adj" fmla="val 38255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CATALOGO</a:t>
            </a:r>
            <a:r>
              <a:rPr lang="it-IT" sz="2000" b="1" spc="300" dirty="0">
                <a:solidFill>
                  <a:srgbClr val="00B050"/>
                </a:solidFill>
                <a:latin typeface="Britannic Bold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PREMI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F7A8BF3-BEC9-4028-906D-A0AA57EF240D}"/>
              </a:ext>
            </a:extLst>
          </p:cNvPr>
          <p:cNvSpPr txBox="1"/>
          <p:nvPr/>
        </p:nvSpPr>
        <p:spPr>
          <a:xfrm>
            <a:off x="193430" y="165295"/>
            <a:ext cx="805023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Modern Love Grunge" panose="020B0604020202020204" pitchFamily="82" charset="0"/>
              </a:rPr>
              <a:t>Bentornato/a  </a:t>
            </a:r>
            <a:r>
              <a:rPr lang="it-IT" sz="4400" dirty="0" err="1">
                <a:latin typeface="Modern Love Grunge" panose="020B0604020202020204" pitchFamily="82" charset="0"/>
              </a:rPr>
              <a:t>nome_utente</a:t>
            </a:r>
            <a:endParaRPr lang="it-IT" sz="4400" dirty="0">
              <a:latin typeface="Modern Love Grunge" panose="020B0604020202020204" pitchFamily="82" charset="0"/>
            </a:endParaRPr>
          </a:p>
          <a:p>
            <a:endParaRPr lang="it-IT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5C3423A2-5B14-4CAC-86BD-E5DDF81DE2FC}"/>
              </a:ext>
            </a:extLst>
          </p:cNvPr>
          <p:cNvSpPr/>
          <p:nvPr/>
        </p:nvSpPr>
        <p:spPr>
          <a:xfrm>
            <a:off x="8621557" y="2924208"/>
            <a:ext cx="2250828" cy="675249"/>
          </a:xfrm>
          <a:prstGeom prst="roundRect">
            <a:avLst>
              <a:gd name="adj" fmla="val 36293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CARRELLO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29633987-8B99-470F-8175-62D99DCFA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60" y="3091375"/>
            <a:ext cx="675249" cy="675249"/>
          </a:xfrm>
          <a:prstGeom prst="rect">
            <a:avLst/>
          </a:prstGeom>
        </p:spPr>
      </p:pic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AC0EE568-178F-42CA-99AB-5485471BCB3C}"/>
              </a:ext>
            </a:extLst>
          </p:cNvPr>
          <p:cNvSpPr/>
          <p:nvPr/>
        </p:nvSpPr>
        <p:spPr>
          <a:xfrm>
            <a:off x="4970585" y="1636070"/>
            <a:ext cx="2250830" cy="914400"/>
          </a:xfrm>
          <a:prstGeom prst="roundRect">
            <a:avLst>
              <a:gd name="adj" fmla="val 3550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VISUALIZZA PRODOTTI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C38A908E-DBC0-4D16-B16F-04757FC4B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15" y="1914628"/>
            <a:ext cx="1009581" cy="100958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64E6CF1-5A1B-460C-B858-53056256ED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9397">
            <a:off x="3232820" y="3198537"/>
            <a:ext cx="675249" cy="67524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92A9AD8-B295-4886-BA1B-0F3D82C3E6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835" y="46120"/>
            <a:ext cx="752986" cy="75298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CF15C0C-46B1-46E7-A693-09EDFEC354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21" y="3311"/>
            <a:ext cx="685204" cy="6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1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7A37F0C-7108-44CF-A769-46E23B4F91BB}"/>
              </a:ext>
            </a:extLst>
          </p:cNvPr>
          <p:cNvSpPr/>
          <p:nvPr/>
        </p:nvSpPr>
        <p:spPr>
          <a:xfrm>
            <a:off x="0" y="-56271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4400" dirty="0">
                <a:solidFill>
                  <a:schemeClr val="tx1"/>
                </a:solidFill>
                <a:latin typeface="Modern Love Grunge" panose="04070805081005020601" pitchFamily="82" charset="0"/>
              </a:rPr>
              <a:t> Profilo dell’utente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B955FA5-409A-4080-B4AB-46814F9AA97D}"/>
              </a:ext>
            </a:extLst>
          </p:cNvPr>
          <p:cNvSpPr txBox="1"/>
          <p:nvPr/>
        </p:nvSpPr>
        <p:spPr>
          <a:xfrm>
            <a:off x="679050" y="1295474"/>
            <a:ext cx="6092811" cy="37797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Britannic Bold" panose="020B0903060703020204" pitchFamily="34" charset="0"/>
              </a:rPr>
              <a:t>DETTAGLI PERSONALI:</a:t>
            </a:r>
          </a:p>
          <a:p>
            <a:endParaRPr lang="it-IT" sz="2000" dirty="0">
              <a:latin typeface="Britannic Bold" panose="020B09030607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Britannic Bold" panose="020B0903060703020204" pitchFamily="34" charset="0"/>
              </a:rPr>
              <a:t>Nome:</a:t>
            </a:r>
          </a:p>
          <a:p>
            <a:endParaRPr lang="it-IT" sz="2000" dirty="0">
              <a:latin typeface="Britannic Bold" panose="020B09030607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Britannic Bold" panose="020B0903060703020204" pitchFamily="34" charset="0"/>
              </a:rPr>
              <a:t>Cognome</a:t>
            </a:r>
          </a:p>
          <a:p>
            <a:endParaRPr lang="it-IT" sz="2000" dirty="0">
              <a:latin typeface="Britannic Bold" panose="020B09030607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Britannic Bold" panose="020B0903060703020204" pitchFamily="34" charset="0"/>
              </a:rPr>
              <a:t>E-mail: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latin typeface="Britannic Bold" panose="020B09030607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Britannic Bold" panose="020B0903060703020204" pitchFamily="34" charset="0"/>
              </a:rPr>
              <a:t>Punti </a:t>
            </a:r>
            <a:r>
              <a:rPr lang="it-IT" sz="2000">
                <a:latin typeface="Britannic Bold" panose="020B0903060703020204" pitchFamily="34" charset="0"/>
              </a:rPr>
              <a:t>accumulati:</a:t>
            </a:r>
            <a:endParaRPr lang="it-IT" sz="2000" dirty="0">
              <a:latin typeface="Britannic Bold" panose="020B0903060703020204" pitchFamily="34" charset="0"/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32F5285-9554-46D7-99D3-A1CCCAF4DA00}"/>
              </a:ext>
            </a:extLst>
          </p:cNvPr>
          <p:cNvSpPr txBox="1"/>
          <p:nvPr/>
        </p:nvSpPr>
        <p:spPr>
          <a:xfrm>
            <a:off x="7727845" y="3341443"/>
            <a:ext cx="3193367" cy="5107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REGALARE PUNTI</a:t>
            </a:r>
            <a:endParaRPr lang="it-IT" sz="2400" dirty="0">
              <a:latin typeface="Britannic Bold" panose="020B0903060703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3B3239E-D593-4B89-8B2A-05F49FB44C3B}"/>
              </a:ext>
            </a:extLst>
          </p:cNvPr>
          <p:cNvSpPr txBox="1"/>
          <p:nvPr/>
        </p:nvSpPr>
        <p:spPr>
          <a:xfrm>
            <a:off x="7727846" y="2658056"/>
            <a:ext cx="3193367" cy="5107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VISUALIZZARE BUONI</a:t>
            </a:r>
            <a:endParaRPr lang="it-IT" sz="2400" dirty="0">
              <a:latin typeface="Britannic Bold" panose="020B0903060703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CAD6651-3C3C-49AB-A7EE-CBCF6D39E1FF}"/>
              </a:ext>
            </a:extLst>
          </p:cNvPr>
          <p:cNvSpPr txBox="1"/>
          <p:nvPr/>
        </p:nvSpPr>
        <p:spPr>
          <a:xfrm>
            <a:off x="7727846" y="4690767"/>
            <a:ext cx="3193367" cy="91940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GESTIRE CARTE DI CREDITO</a:t>
            </a:r>
            <a:endParaRPr lang="it-IT" sz="2400" dirty="0">
              <a:latin typeface="Britannic Bold" panose="020B0903060703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C82E319-4E02-46EF-AFE5-D880AC33EDD8}"/>
              </a:ext>
            </a:extLst>
          </p:cNvPr>
          <p:cNvSpPr txBox="1"/>
          <p:nvPr/>
        </p:nvSpPr>
        <p:spPr>
          <a:xfrm>
            <a:off x="7727846" y="1511578"/>
            <a:ext cx="3193367" cy="91940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u="sng" dirty="0">
                <a:latin typeface="Britannic Bold" panose="020B0903060703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VISUALIZZARE </a:t>
            </a:r>
            <a:r>
              <a:rPr lang="it-IT" sz="2400" u="sng" dirty="0">
                <a:latin typeface="Britannic Bold" panose="020B0903060703020204" pitchFamily="34" charset="0"/>
              </a:rPr>
              <a:t>CARRELLI PREFERITI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A4A0DC8-1797-4711-92FD-A858DBBDC142}"/>
              </a:ext>
            </a:extLst>
          </p:cNvPr>
          <p:cNvSpPr txBox="1"/>
          <p:nvPr/>
        </p:nvSpPr>
        <p:spPr>
          <a:xfrm>
            <a:off x="7727845" y="4044627"/>
            <a:ext cx="3193367" cy="5107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u="sng" dirty="0">
                <a:latin typeface="Britannic Bold" panose="020B0903060703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GESTIRE</a:t>
            </a:r>
            <a:r>
              <a:rPr lang="it-IT" sz="2400" u="sng" dirty="0">
                <a:latin typeface="Britannic Bold" panose="020B0903060703020204" pitchFamily="34" charset="0"/>
              </a:rPr>
              <a:t> INDIRIZZO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BC59F8-44A7-4416-8B35-2E02F635877C}"/>
              </a:ext>
            </a:extLst>
          </p:cNvPr>
          <p:cNvSpPr txBox="1"/>
          <p:nvPr/>
        </p:nvSpPr>
        <p:spPr>
          <a:xfrm>
            <a:off x="679050" y="5353263"/>
            <a:ext cx="6092811" cy="833854"/>
          </a:xfrm>
          <a:prstGeom prst="roundRect">
            <a:avLst>
              <a:gd name="adj" fmla="val 38906"/>
            </a:avLst>
          </a:prstGeom>
          <a:noFill/>
          <a:ln w="12700"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r>
              <a:rPr lang="it-IT" u="sng" dirty="0">
                <a:latin typeface="Britannic Bold" panose="020B0903060703020204" pitchFamily="34" charset="0"/>
              </a:rPr>
              <a:t>INDIRIZZO predefinito: </a:t>
            </a:r>
            <a:r>
              <a:rPr lang="it-IT" dirty="0">
                <a:latin typeface="Britannic Bold" panose="020B0903060703020204" pitchFamily="34" charset="0"/>
              </a:rPr>
              <a:t>Via Roma, 111, Civitella Roveto,           </a:t>
            </a:r>
          </a:p>
          <a:p>
            <a:r>
              <a:rPr lang="it-IT" dirty="0">
                <a:latin typeface="Britannic Bold" panose="020B0903060703020204" pitchFamily="34" charset="0"/>
              </a:rPr>
              <a:t>                                  AQ, 67054 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402716C8-C333-4408-8B0E-4696480B6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044" y="28540"/>
            <a:ext cx="685204" cy="68520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EC6780BD-8550-4CA3-B57F-F93B787F5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058" y="21654"/>
            <a:ext cx="752986" cy="752986"/>
          </a:xfrm>
          <a:prstGeom prst="rect">
            <a:avLst/>
          </a:prstGeom>
        </p:spPr>
      </p:pic>
      <p:sp>
        <p:nvSpPr>
          <p:cNvPr id="15" name="Rettangolo con angoli arrotondati 14">
            <a:hlinkClick r:id="" action="ppaction://noaction"/>
            <a:extLst>
              <a:ext uri="{FF2B5EF4-FFF2-40B4-BE49-F238E27FC236}">
                <a16:creationId xmlns:a16="http://schemas.microsoft.com/office/drawing/2014/main" id="{29B3F134-8A6F-4EB0-BE4E-0E5882CED32B}"/>
              </a:ext>
            </a:extLst>
          </p:cNvPr>
          <p:cNvSpPr/>
          <p:nvPr/>
        </p:nvSpPr>
        <p:spPr>
          <a:xfrm>
            <a:off x="10386225" y="73898"/>
            <a:ext cx="1685798" cy="618979"/>
          </a:xfrm>
          <a:prstGeom prst="roundRect">
            <a:avLst>
              <a:gd name="adj" fmla="val 40218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</a:rPr>
              <a:t>LOG-OUT</a:t>
            </a:r>
          </a:p>
        </p:txBody>
      </p:sp>
    </p:spTree>
    <p:extLst>
      <p:ext uri="{BB962C8B-B14F-4D97-AF65-F5344CB8AC3E}">
        <p14:creationId xmlns:p14="http://schemas.microsoft.com/office/powerpoint/2010/main" val="74060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33C9E4D-6B85-4BC4-BBB8-1ED0D7BB2BBC}"/>
              </a:ext>
            </a:extLst>
          </p:cNvPr>
          <p:cNvSpPr/>
          <p:nvPr/>
        </p:nvSpPr>
        <p:spPr>
          <a:xfrm>
            <a:off x="0" y="-56271"/>
            <a:ext cx="12192000" cy="71663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4400" dirty="0">
                <a:solidFill>
                  <a:schemeClr val="tx1"/>
                </a:solidFill>
                <a:latin typeface="Modern Love Grunge" panose="04070805081005020601" pitchFamily="82" charset="0"/>
              </a:rPr>
              <a:t>Gestione degli indirizzi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9AEFE08-B897-47CB-8A88-379F6BA62B3D}"/>
              </a:ext>
            </a:extLst>
          </p:cNvPr>
          <p:cNvSpPr txBox="1"/>
          <p:nvPr/>
        </p:nvSpPr>
        <p:spPr>
          <a:xfrm>
            <a:off x="331304" y="1064082"/>
            <a:ext cx="373520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Britannic Bold" panose="020B0903060703020204" pitchFamily="34" charset="0"/>
              </a:rPr>
              <a:t>VIA:</a:t>
            </a:r>
          </a:p>
          <a:p>
            <a:r>
              <a:rPr lang="it-IT" sz="17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Britannic Bold" panose="020B0903060703020204" pitchFamily="34" charset="0"/>
              </a:rPr>
              <a:t>NUMERO CIVICO:</a:t>
            </a:r>
          </a:p>
          <a:p>
            <a:endParaRPr lang="it-IT" sz="1700" dirty="0">
              <a:latin typeface="Britannic Bold" panose="020B09030607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Britannic Bold" panose="020B0903060703020204" pitchFamily="34" charset="0"/>
              </a:rPr>
              <a:t>COMUNE:</a:t>
            </a:r>
          </a:p>
          <a:p>
            <a:endParaRPr lang="it-IT" sz="1700" dirty="0">
              <a:latin typeface="Britannic Bold" panose="020B09030607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Britannic Bold" panose="020B0903060703020204" pitchFamily="34" charset="0"/>
              </a:rPr>
              <a:t>PROVINCIA:</a:t>
            </a:r>
          </a:p>
          <a:p>
            <a:endParaRPr lang="it-IT" sz="1700" dirty="0">
              <a:latin typeface="Britannic Bold" panose="020B09030607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Britannic Bold" panose="020B0903060703020204" pitchFamily="34" charset="0"/>
              </a:rPr>
              <a:t>CAP :</a:t>
            </a:r>
          </a:p>
          <a:p>
            <a:endParaRPr lang="it-IT" dirty="0">
              <a:latin typeface="Britannic Bold" panose="020B0903060703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DC9198B-F51D-49A3-8F8C-8B5A79C7E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996" y="5413306"/>
            <a:ext cx="363726" cy="28668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45076B6-5DE1-4D1D-ACEB-E53567AA3C43}"/>
              </a:ext>
            </a:extLst>
          </p:cNvPr>
          <p:cNvSpPr txBox="1"/>
          <p:nvPr/>
        </p:nvSpPr>
        <p:spPr>
          <a:xfrm>
            <a:off x="716826" y="4810685"/>
            <a:ext cx="6361044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numCol="1" rtlCol="0">
            <a:spAutoFit/>
          </a:bodyPr>
          <a:lstStyle/>
          <a:p>
            <a:r>
              <a:rPr lang="it-IT" u="sng" dirty="0">
                <a:latin typeface="Britannic Bold" panose="020B0903060703020204" pitchFamily="34" charset="0"/>
              </a:rPr>
              <a:t>INDIRIZZO1: Via Roma, 110, Civitella Roveto, AQ, 67054 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0787E19-2956-413F-98F6-50BC4F26374A}"/>
              </a:ext>
            </a:extLst>
          </p:cNvPr>
          <p:cNvCxnSpPr>
            <a:cxnSpLocks/>
          </p:cNvCxnSpPr>
          <p:nvPr/>
        </p:nvCxnSpPr>
        <p:spPr>
          <a:xfrm>
            <a:off x="0" y="4244030"/>
            <a:ext cx="56974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0B8CAA2-BD9F-4E99-AA48-795010BBA8E3}"/>
              </a:ext>
            </a:extLst>
          </p:cNvPr>
          <p:cNvSpPr txBox="1"/>
          <p:nvPr/>
        </p:nvSpPr>
        <p:spPr>
          <a:xfrm>
            <a:off x="34934" y="4244030"/>
            <a:ext cx="235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u="sng" dirty="0">
                <a:latin typeface="Britannic Bold" panose="020B0903060703020204" pitchFamily="34" charset="0"/>
              </a:rPr>
              <a:t>INDIRIZZI SALVATI: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DEF7BA48-CB21-43B8-A877-7A2DE30FF58B}"/>
              </a:ext>
            </a:extLst>
          </p:cNvPr>
          <p:cNvCxnSpPr>
            <a:cxnSpLocks/>
          </p:cNvCxnSpPr>
          <p:nvPr/>
        </p:nvCxnSpPr>
        <p:spPr>
          <a:xfrm>
            <a:off x="5556740" y="4244030"/>
            <a:ext cx="66352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DAB1786-E94E-4B87-A63C-7EC684C83978}"/>
              </a:ext>
            </a:extLst>
          </p:cNvPr>
          <p:cNvSpPr txBox="1"/>
          <p:nvPr/>
        </p:nvSpPr>
        <p:spPr>
          <a:xfrm>
            <a:off x="0" y="631279"/>
            <a:ext cx="569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u="sng" dirty="0">
                <a:latin typeface="Britannic Bold" panose="020B0903060703020204" pitchFamily="34" charset="0"/>
              </a:rPr>
              <a:t>DETTAGLI NUOVO INDIRIZZO: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2273F40-E4F8-4585-908B-90CA7B1E409C}"/>
              </a:ext>
            </a:extLst>
          </p:cNvPr>
          <p:cNvSpPr txBox="1"/>
          <p:nvPr/>
        </p:nvSpPr>
        <p:spPr>
          <a:xfrm>
            <a:off x="3770141" y="1081134"/>
            <a:ext cx="35028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CFBE217-9656-41BE-AF57-749ADD6440EB}"/>
              </a:ext>
            </a:extLst>
          </p:cNvPr>
          <p:cNvSpPr txBox="1"/>
          <p:nvPr/>
        </p:nvSpPr>
        <p:spPr>
          <a:xfrm>
            <a:off x="3770141" y="1603656"/>
            <a:ext cx="35028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44C8D81-9EC6-4348-8A5F-D39147D8A774}"/>
              </a:ext>
            </a:extLst>
          </p:cNvPr>
          <p:cNvSpPr txBox="1"/>
          <p:nvPr/>
        </p:nvSpPr>
        <p:spPr>
          <a:xfrm>
            <a:off x="3760520" y="2075857"/>
            <a:ext cx="35028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E8E391D-088B-49B2-8840-B8CC1FDF84D1}"/>
              </a:ext>
            </a:extLst>
          </p:cNvPr>
          <p:cNvSpPr txBox="1"/>
          <p:nvPr/>
        </p:nvSpPr>
        <p:spPr>
          <a:xfrm>
            <a:off x="3756879" y="2541673"/>
            <a:ext cx="35028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757900A-FC89-4EDA-8D1A-24EB7905356C}"/>
              </a:ext>
            </a:extLst>
          </p:cNvPr>
          <p:cNvSpPr txBox="1"/>
          <p:nvPr/>
        </p:nvSpPr>
        <p:spPr>
          <a:xfrm>
            <a:off x="3756878" y="3083713"/>
            <a:ext cx="35028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155D5153-FF10-46E7-97D0-07F1743AE1D7}"/>
              </a:ext>
            </a:extLst>
          </p:cNvPr>
          <p:cNvSpPr txBox="1"/>
          <p:nvPr/>
        </p:nvSpPr>
        <p:spPr>
          <a:xfrm>
            <a:off x="7690545" y="3532516"/>
            <a:ext cx="4187686" cy="510778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</a:rPr>
              <a:t>IMPOSTA COME PREDEFINITO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5272BF8-A486-4B7A-B48F-BBD39633AC07}"/>
              </a:ext>
            </a:extLst>
          </p:cNvPr>
          <p:cNvSpPr txBox="1"/>
          <p:nvPr/>
        </p:nvSpPr>
        <p:spPr>
          <a:xfrm>
            <a:off x="716826" y="5390395"/>
            <a:ext cx="6361044" cy="36933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txBody>
          <a:bodyPr wrap="square" numCol="1" rtlCol="0">
            <a:spAutoFit/>
          </a:bodyPr>
          <a:lstStyle/>
          <a:p>
            <a:r>
              <a:rPr lang="it-IT" u="sng" dirty="0">
                <a:latin typeface="Britannic Bold" panose="020B0903060703020204" pitchFamily="34" charset="0"/>
              </a:rPr>
              <a:t>INDIRIZZO2: Via Roma, 111, Civitella Roveto, AQ, 67054 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78B1FF2-06FF-486F-B694-F643A8AC9BA2}"/>
              </a:ext>
            </a:extLst>
          </p:cNvPr>
          <p:cNvSpPr txBox="1"/>
          <p:nvPr/>
        </p:nvSpPr>
        <p:spPr>
          <a:xfrm>
            <a:off x="716826" y="5939699"/>
            <a:ext cx="6361044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numCol="1" rtlCol="0">
            <a:spAutoFit/>
          </a:bodyPr>
          <a:lstStyle/>
          <a:p>
            <a:r>
              <a:rPr lang="it-IT" u="sng" dirty="0">
                <a:latin typeface="Britannic Bold" panose="020B0903060703020204" pitchFamily="34" charset="0"/>
              </a:rPr>
              <a:t>INDIRIZZO2: Via Roma, 112, Civitella Roveto, AQ, 67054 </a:t>
            </a: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31B1D8AA-2D54-4B51-A3AA-27129822D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733" y="4852007"/>
            <a:ext cx="363726" cy="286688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676A6A8C-A57C-4519-936C-6D9DBC470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733" y="5939699"/>
            <a:ext cx="363726" cy="286688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9352E826-247A-48F4-8AB3-1D49A25BA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21" y="3311"/>
            <a:ext cx="685204" cy="685204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AA03FC4D-C960-49D9-953C-7E7BCAC2F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835" y="0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022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4CE9D91EE75CD47B67E96437F666166" ma:contentTypeVersion="5" ma:contentTypeDescription="Creare un nuovo documento." ma:contentTypeScope="" ma:versionID="1b22372e5ac4148f27a446a2d3b9518c">
  <xsd:schema xmlns:xsd="http://www.w3.org/2001/XMLSchema" xmlns:xs="http://www.w3.org/2001/XMLSchema" xmlns:p="http://schemas.microsoft.com/office/2006/metadata/properties" xmlns:ns2="0c3559c0-c062-4af7-ac30-129a7d67ad68" targetNamespace="http://schemas.microsoft.com/office/2006/metadata/properties" ma:root="true" ma:fieldsID="3c82c3511aa7481dd558fe801b5f36b8" ns2:_="">
    <xsd:import namespace="0c3559c0-c062-4af7-ac30-129a7d67ad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3559c0-c062-4af7-ac30-129a7d67ad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DAC49D-6C5F-4DFA-80D2-7EC55211F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DC5E32-F93A-49A4-AF34-42EE75F2307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C0106EE-8307-4192-9165-2CE2237E7D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3559c0-c062-4af7-ac30-129a7d67ad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145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5</vt:i4>
      </vt:variant>
    </vt:vector>
  </HeadingPairs>
  <TitlesOfParts>
    <vt:vector size="12" baseType="lpstr">
      <vt:lpstr>Arial</vt:lpstr>
      <vt:lpstr>Britannic Bold</vt:lpstr>
      <vt:lpstr>Calibri</vt:lpstr>
      <vt:lpstr>Calibri Light</vt:lpstr>
      <vt:lpstr>Modern Love Grunge</vt:lpstr>
      <vt:lpstr>Tema di Office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 Romano</dc:creator>
  <cp:lastModifiedBy>Chiara Romano</cp:lastModifiedBy>
  <cp:revision>29</cp:revision>
  <dcterms:created xsi:type="dcterms:W3CDTF">2021-04-26T07:44:10Z</dcterms:created>
  <dcterms:modified xsi:type="dcterms:W3CDTF">2021-05-07T18:16:24Z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0x010100B4CE9D91EE75CD47B67E96437F666166</vt:lpwstr>
  </property>
</Properties>
</file>