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6" r:id="rId6"/>
    <p:sldId id="267" r:id="rId7"/>
    <p:sldId id="268" r:id="rId8"/>
    <p:sldId id="265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47A7C52-33B5-456E-B3FE-B362F603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61" y="28540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4E68902-E4DF-4D55-A8DB-EF593922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75" y="40674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9EEECD55-1830-4C3A-8C86-2FD7348F73B2}"/>
              </a:ext>
            </a:extLst>
          </p:cNvPr>
          <p:cNvSpPr/>
          <p:nvPr/>
        </p:nvSpPr>
        <p:spPr>
          <a:xfrm>
            <a:off x="10383869" y="56648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740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7915819-B5FD-4A65-AFDD-A42972E88769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Regala i tuoi punti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24111-AFB7-43EB-8DFF-25537ECC8817}"/>
              </a:ext>
            </a:extLst>
          </p:cNvPr>
          <p:cNvSpPr txBox="1"/>
          <p:nvPr/>
        </p:nvSpPr>
        <p:spPr>
          <a:xfrm>
            <a:off x="3649836" y="1724090"/>
            <a:ext cx="4075672" cy="24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   A chi vuoi regalarli?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algn="ctr"/>
            <a:endParaRPr lang="it-IT" sz="2000" dirty="0">
              <a:latin typeface="Bodoni MT" panose="020B0604020202020204" pitchFamily="18" charset="0"/>
            </a:endParaRPr>
          </a:p>
          <a:p>
            <a:pPr algn="ctr"/>
            <a:r>
              <a:rPr lang="it-IT" sz="2000" dirty="0">
                <a:latin typeface="Bodoni MT" panose="020B0604020202020204" pitchFamily="18" charset="0"/>
              </a:rPr>
              <a:t>E-mail destinatario:</a:t>
            </a:r>
          </a:p>
          <a:p>
            <a:pPr algn="ctr"/>
            <a:endParaRPr lang="it-IT" sz="2000" dirty="0">
              <a:latin typeface="Bodoni MT" panose="020B060402020202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6ECD86-5D9D-4DD3-A029-E4F1663DA41C}"/>
              </a:ext>
            </a:extLst>
          </p:cNvPr>
          <p:cNvSpPr txBox="1"/>
          <p:nvPr/>
        </p:nvSpPr>
        <p:spPr>
          <a:xfrm>
            <a:off x="351986" y="1696689"/>
            <a:ext cx="3023965" cy="24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Quanti punti vuoi regalare?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algn="ctr"/>
            <a:r>
              <a:rPr lang="it-IT" sz="2000" dirty="0">
                <a:latin typeface="Bodoni MT" panose="020B0604020202020204" pitchFamily="18" charset="0"/>
              </a:rPr>
              <a:t>Punti: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1EA60C-2E59-41E1-B568-3A890A362E21}"/>
              </a:ext>
            </a:extLst>
          </p:cNvPr>
          <p:cNvSpPr txBox="1"/>
          <p:nvPr/>
        </p:nvSpPr>
        <p:spPr>
          <a:xfrm>
            <a:off x="292487" y="94323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PUNTI DELL’UTENTE: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F11944-FA35-4810-A71E-1F30C23B6148}"/>
              </a:ext>
            </a:extLst>
          </p:cNvPr>
          <p:cNvSpPr txBox="1"/>
          <p:nvPr/>
        </p:nvSpPr>
        <p:spPr>
          <a:xfrm>
            <a:off x="625871" y="3257253"/>
            <a:ext cx="242930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70F3C4-D087-48C1-A3DC-D599BB74E615}"/>
              </a:ext>
            </a:extLst>
          </p:cNvPr>
          <p:cNvSpPr txBox="1"/>
          <p:nvPr/>
        </p:nvSpPr>
        <p:spPr>
          <a:xfrm>
            <a:off x="4055601" y="3257253"/>
            <a:ext cx="3264141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ECE40A-A7BE-4DD6-8CF4-508569266BD4}"/>
              </a:ext>
            </a:extLst>
          </p:cNvPr>
          <p:cNvSpPr txBox="1"/>
          <p:nvPr/>
        </p:nvSpPr>
        <p:spPr>
          <a:xfrm>
            <a:off x="8046284" y="1696689"/>
            <a:ext cx="3938954" cy="27582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Vuoi lasciare un messaggio?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algn="ctr"/>
            <a:r>
              <a:rPr lang="it-IT" sz="2000" dirty="0">
                <a:latin typeface="Bodoni MT" panose="020B0604020202020204" pitchFamily="18" charset="0"/>
              </a:rPr>
              <a:t>Messaggio:</a:t>
            </a:r>
          </a:p>
          <a:p>
            <a:pPr algn="ctr"/>
            <a:endParaRPr lang="it-IT" sz="2000" dirty="0">
              <a:latin typeface="Bodoni MT" panose="020B0604020202020204" pitchFamily="18" charset="0"/>
            </a:endParaRPr>
          </a:p>
          <a:p>
            <a:pPr algn="ctr"/>
            <a:endParaRPr lang="it-IT" sz="2000" dirty="0">
              <a:latin typeface="Bodoni MT" panose="020B0604020202020204" pitchFamily="18" charset="0"/>
            </a:endParaRP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E548B9-BFDC-4818-B4EC-B4C674488DAD}"/>
              </a:ext>
            </a:extLst>
          </p:cNvPr>
          <p:cNvSpPr txBox="1"/>
          <p:nvPr/>
        </p:nvSpPr>
        <p:spPr>
          <a:xfrm>
            <a:off x="8252174" y="2867738"/>
            <a:ext cx="3527173" cy="12983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C36C72-96F9-48E9-ACF0-FF2DCD0DB5D6}"/>
              </a:ext>
            </a:extLst>
          </p:cNvPr>
          <p:cNvCxnSpPr>
            <a:cxnSpLocks/>
          </p:cNvCxnSpPr>
          <p:nvPr/>
        </p:nvCxnSpPr>
        <p:spPr>
          <a:xfrm>
            <a:off x="0" y="1357409"/>
            <a:ext cx="3727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870A64-E4A4-4808-81B9-7BA7FFC175FB}"/>
              </a:ext>
            </a:extLst>
          </p:cNvPr>
          <p:cNvSpPr txBox="1"/>
          <p:nvPr/>
        </p:nvSpPr>
        <p:spPr>
          <a:xfrm>
            <a:off x="4694651" y="5027950"/>
            <a:ext cx="1986039" cy="64698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ritannic Bold" panose="020B0903060703020204" pitchFamily="34" charset="0"/>
              </a:rPr>
              <a:t>INVIA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53355A9-7742-4D82-B3ED-BF19F282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96C82C8-78F0-4798-9A37-6D69BC26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139BC-35E0-46EC-8AAB-1A410273C6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FC6AC-D860-442E-BD19-0D2355632E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A9EE07-9F41-4981-B54D-8B4E929C1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Bodoni MT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15</cp:revision>
  <dcterms:created xsi:type="dcterms:W3CDTF">2021-04-26T07:44:10Z</dcterms:created>
  <dcterms:modified xsi:type="dcterms:W3CDTF">2021-05-07T18:17:12Z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