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6" r:id="rId5"/>
  </p:sldMasterIdLst>
  <p:notesMasterIdLst>
    <p:notesMasterId r:id="rId14"/>
  </p:notesMasterIdLst>
  <p:sldIdLst>
    <p:sldId id="269" r:id="rId6"/>
    <p:sldId id="270" r:id="rId7"/>
    <p:sldId id="271" r:id="rId8"/>
    <p:sldId id="264" r:id="rId9"/>
    <p:sldId id="265" r:id="rId10"/>
    <p:sldId id="266" r:id="rId11"/>
    <p:sldId id="272" r:id="rId12"/>
    <p:sldId id="268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7FFA2-763D-4944-9014-8E0C969C53FD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4A447A-74A2-4F84-987D-A790952B07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2378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22141-A520-4F80-A29F-88863278A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DE5F95-4F69-44F7-8F81-B9FBDE2F5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C2BE52-12CA-45C1-9D3B-F16EDCAD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D990-B07E-4BC6-BF94-5D36A809131B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73F7F1-21A2-4396-8066-DD814B5F5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32800E-D2A7-4173-A857-081D78C4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764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984E93B-099B-48FF-AAB4-3873869FF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D990-B07E-4BC6-BF94-5D36A809131B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2A3A244-D215-4212-B5E5-B7723074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6702424-20F9-4E3F-B1C7-702059FFA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160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DE77D1-D9E0-4656-A94A-D87492B20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323E4EF-47F4-4522-9867-E8F56A5B1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144B80-EE83-485A-AAC0-8F1005F32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D990-B07E-4BC6-BF94-5D36A809131B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9A0244-F109-4F6B-A9D9-8874A2A9D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7FBD1B4-35C8-43A8-9978-BD82B56F5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040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22141-A520-4F80-A29F-88863278A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DE5F95-4F69-44F7-8F81-B9FBDE2F5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C2BE52-12CA-45C1-9D3B-F16EDCAD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D990-B07E-4BC6-BF94-5D36A809131B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73F7F1-21A2-4396-8066-DD814B5F5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32800E-D2A7-4173-A857-081D78C4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7643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984E93B-099B-48FF-AAB4-3873869FF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D990-B07E-4BC6-BF94-5D36A809131B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2A3A244-D215-4212-B5E5-B7723074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6702424-20F9-4E3F-B1C7-702059FFA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1604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DE77D1-D9E0-4656-A94A-D87492B20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323E4EF-47F4-4522-9867-E8F56A5B1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144B80-EE83-485A-AAC0-8F1005F32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D990-B07E-4BC6-BF94-5D36A809131B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9A0244-F109-4F6B-A9D9-8874A2A9D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7FBD1B4-35C8-43A8-9978-BD82B56F5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040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40CCFC1-A3B5-41CF-9986-1CC0189FF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FA2715C-FFC0-4414-A3BD-48465741E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32387E-769D-496B-9ECA-E74F08EDA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2D990-B07E-4BC6-BF94-5D36A809131B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2957E4-57DE-44AF-AAC2-8A04CE8A1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F52A03-D1EA-47DD-96AA-32B56A7E0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6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5" r:id="rId2"/>
    <p:sldLayoutId id="214748364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alphaModFix amt="44000"/>
            <a:lum/>
          </a:blip>
          <a:srcRect/>
          <a:stretch>
            <a:fillRect t="-2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40CCFC1-A3B5-41CF-9986-1CC0189FF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FA2715C-FFC0-4414-A3BD-48465741E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32387E-769D-496B-9ECA-E74F08EDA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2D990-B07E-4BC6-BF94-5D36A809131B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2957E4-57DE-44AF-AAC2-8A04CE8A1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F52A03-D1EA-47DD-96AA-32B56A7E0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6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slide" Target="slide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7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363934B2-33FF-42D6-9395-03B4B2CE60F7}"/>
              </a:ext>
            </a:extLst>
          </p:cNvPr>
          <p:cNvSpPr/>
          <p:nvPr/>
        </p:nvSpPr>
        <p:spPr>
          <a:xfrm>
            <a:off x="4970585" y="1976510"/>
            <a:ext cx="2250830" cy="914400"/>
          </a:xfrm>
          <a:prstGeom prst="roundRect">
            <a:avLst>
              <a:gd name="adj" fmla="val 32609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VISUALIZZA PRODOTTI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  <p:sp>
        <p:nvSpPr>
          <p:cNvPr id="12" name="Rettangolo con angoli arrotondati 11">
            <a:hlinkClick r:id="rId3" action="ppaction://hlinksldjump"/>
            <a:extLst>
              <a:ext uri="{FF2B5EF4-FFF2-40B4-BE49-F238E27FC236}">
                <a16:creationId xmlns:a16="http://schemas.microsoft.com/office/drawing/2014/main" id="{1250136C-04DF-47FA-A7FE-13BE8A740D73}"/>
              </a:ext>
            </a:extLst>
          </p:cNvPr>
          <p:cNvSpPr/>
          <p:nvPr/>
        </p:nvSpPr>
        <p:spPr>
          <a:xfrm>
            <a:off x="10550770" y="232116"/>
            <a:ext cx="1343464" cy="618979"/>
          </a:xfrm>
          <a:prstGeom prst="roundRect">
            <a:avLst>
              <a:gd name="adj" fmla="val 40218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LOG-IN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4DB5521-12BC-4FC8-989B-C2BA16CDA76F}"/>
              </a:ext>
            </a:extLst>
          </p:cNvPr>
          <p:cNvSpPr txBox="1"/>
          <p:nvPr/>
        </p:nvSpPr>
        <p:spPr>
          <a:xfrm>
            <a:off x="3962403" y="126106"/>
            <a:ext cx="5148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>
                <a:latin typeface="Modern Love Grunge" panose="04070805081005020601" pitchFamily="82" charset="0"/>
              </a:rPr>
              <a:t>BENVENUTI in 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8EBE32D-DBAB-4869-96DD-9ECD9E4CBBC2}"/>
              </a:ext>
            </a:extLst>
          </p:cNvPr>
          <p:cNvSpPr txBox="1"/>
          <p:nvPr/>
        </p:nvSpPr>
        <p:spPr>
          <a:xfrm>
            <a:off x="4492280" y="844061"/>
            <a:ext cx="5931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dirty="0">
                <a:latin typeface="Modern Love Grunge" panose="04070805081005020601" pitchFamily="82" charset="0"/>
              </a:rPr>
              <a:t>ADC</a:t>
            </a:r>
            <a:r>
              <a:rPr lang="it-IT" sz="4800" dirty="0">
                <a:latin typeface="Modern Love Grunge" panose="04070805081005020601" pitchFamily="82" charset="0"/>
              </a:rPr>
              <a:t> Store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1758D5D-DFDF-4D05-9A33-DB5F42CF152C}"/>
              </a:ext>
            </a:extLst>
          </p:cNvPr>
          <p:cNvSpPr txBox="1"/>
          <p:nvPr/>
        </p:nvSpPr>
        <p:spPr>
          <a:xfrm>
            <a:off x="309489" y="3925390"/>
            <a:ext cx="365291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latin typeface="Modern Love Grunge" panose="04070805081005020601" pitchFamily="82" charset="0"/>
              </a:rPr>
              <a:t>A</a:t>
            </a:r>
          </a:p>
          <a:p>
            <a:r>
              <a:rPr lang="it-IT" sz="4400" dirty="0">
                <a:latin typeface="Modern Love Grunge" panose="04070805081005020601" pitchFamily="82" charset="0"/>
              </a:rPr>
              <a:t>D</a:t>
            </a:r>
            <a:endParaRPr lang="it-IT" dirty="0"/>
          </a:p>
          <a:p>
            <a:r>
              <a:rPr lang="it-IT" sz="4400" dirty="0">
                <a:latin typeface="Modern Love Grunge" panose="04070805081005020601" pitchFamily="82" charset="0"/>
              </a:rPr>
              <a:t>C</a:t>
            </a:r>
            <a:endParaRPr lang="it-IT" dirty="0"/>
          </a:p>
          <a:p>
            <a:endParaRPr lang="it-IT" dirty="0"/>
          </a:p>
          <a:p>
            <a:r>
              <a:rPr lang="it-IT" sz="2800" dirty="0">
                <a:latin typeface="Modern Love Grunge" panose="04070805081005020601" pitchFamily="82" charset="0"/>
              </a:rPr>
              <a:t>L’ABC della qualità. 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D17AC47-ACED-4C77-8A14-D9E848EE8871}"/>
              </a:ext>
            </a:extLst>
          </p:cNvPr>
          <p:cNvSpPr txBox="1"/>
          <p:nvPr/>
        </p:nvSpPr>
        <p:spPr>
          <a:xfrm>
            <a:off x="-14068" y="4030393"/>
            <a:ext cx="1505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Modern Love Grunge" panose="04070805081005020601" pitchFamily="82" charset="0"/>
              </a:rPr>
              <a:t>«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307E94D-AA82-4347-BA21-C31728CCCA65}"/>
              </a:ext>
            </a:extLst>
          </p:cNvPr>
          <p:cNvSpPr txBox="1"/>
          <p:nvPr/>
        </p:nvSpPr>
        <p:spPr>
          <a:xfrm>
            <a:off x="3704489" y="6208674"/>
            <a:ext cx="909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Modern Love Grunge" panose="04070805081005020601" pitchFamily="82" charset="0"/>
              </a:rPr>
              <a:t>»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E6D8670-0E13-4C86-ACFD-D023D43360E4}"/>
              </a:ext>
            </a:extLst>
          </p:cNvPr>
          <p:cNvSpPr txBox="1"/>
          <p:nvPr/>
        </p:nvSpPr>
        <p:spPr>
          <a:xfrm>
            <a:off x="738551" y="4107337"/>
            <a:ext cx="267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Britannic Bold" panose="020B0903060703020204" pitchFamily="34" charset="0"/>
              </a:rPr>
              <a:t>ffidabilità</a:t>
            </a:r>
            <a:endParaRPr lang="it-IT" sz="2000" dirty="0">
              <a:latin typeface="Britannic Bold" panose="020B0903060703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55BB7EF-E7EF-4388-A586-96B6F9041BAE}"/>
              </a:ext>
            </a:extLst>
          </p:cNvPr>
          <p:cNvSpPr txBox="1"/>
          <p:nvPr/>
        </p:nvSpPr>
        <p:spPr>
          <a:xfrm>
            <a:off x="738552" y="4749663"/>
            <a:ext cx="267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Britannic Bold" panose="020B0903060703020204" pitchFamily="34" charset="0"/>
              </a:rPr>
              <a:t>isponibilità</a:t>
            </a:r>
            <a:endParaRPr lang="it-IT" sz="2000" dirty="0">
              <a:latin typeface="Britannic Bold" panose="020B0903060703020204" pitchFamily="34" charset="0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064699E-77F9-4B08-AE22-ABA1E4FB2DB0}"/>
              </a:ext>
            </a:extLst>
          </p:cNvPr>
          <p:cNvSpPr txBox="1"/>
          <p:nvPr/>
        </p:nvSpPr>
        <p:spPr>
          <a:xfrm>
            <a:off x="635390" y="5439830"/>
            <a:ext cx="267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Britannic Bold" panose="020B0903060703020204" pitchFamily="34" charset="0"/>
              </a:rPr>
              <a:t>onvenienza</a:t>
            </a:r>
            <a:endParaRPr lang="it-IT" sz="2000" dirty="0">
              <a:latin typeface="Britannic Bold" panose="020B0903060703020204" pitchFamily="34" charset="0"/>
            </a:endParaRPr>
          </a:p>
        </p:txBody>
      </p:sp>
      <p:sp>
        <p:nvSpPr>
          <p:cNvPr id="19" name="Rettangolo con angoli arrotondati 18">
            <a:hlinkClick r:id="rId3" action="ppaction://hlinksldjump"/>
            <a:extLst>
              <a:ext uri="{FF2B5EF4-FFF2-40B4-BE49-F238E27FC236}">
                <a16:creationId xmlns:a16="http://schemas.microsoft.com/office/drawing/2014/main" id="{72EE2899-13DD-4208-AE7C-BA65A175B00A}"/>
              </a:ext>
            </a:extLst>
          </p:cNvPr>
          <p:cNvSpPr/>
          <p:nvPr/>
        </p:nvSpPr>
        <p:spPr>
          <a:xfrm>
            <a:off x="297766" y="232116"/>
            <a:ext cx="2087625" cy="618979"/>
          </a:xfrm>
          <a:prstGeom prst="roundRect">
            <a:avLst>
              <a:gd name="adj" fmla="val 40218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REGISTRATI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1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95E7C8FE-BEEF-4B0F-BB4D-0FBD24F9B444}"/>
              </a:ext>
            </a:extLst>
          </p:cNvPr>
          <p:cNvSpPr/>
          <p:nvPr/>
        </p:nvSpPr>
        <p:spPr>
          <a:xfrm>
            <a:off x="0" y="-56271"/>
            <a:ext cx="12192000" cy="82999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6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6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0" dirty="0">
                <a:solidFill>
                  <a:schemeClr val="tx1"/>
                </a:solidFill>
                <a:latin typeface="Modern Love Grunge" panose="04070805081005020601" pitchFamily="82" charset="0"/>
              </a:rPr>
              <a:t>Log-in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A378EB7-1AC3-4CC8-A572-B06102C0C963}"/>
              </a:ext>
            </a:extLst>
          </p:cNvPr>
          <p:cNvSpPr txBox="1"/>
          <p:nvPr/>
        </p:nvSpPr>
        <p:spPr>
          <a:xfrm>
            <a:off x="4693332" y="2560139"/>
            <a:ext cx="4250788" cy="6465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D5442B4-035E-4B1C-9952-CF592AEED518}"/>
              </a:ext>
            </a:extLst>
          </p:cNvPr>
          <p:cNvSpPr txBox="1"/>
          <p:nvPr/>
        </p:nvSpPr>
        <p:spPr>
          <a:xfrm>
            <a:off x="4693332" y="3561924"/>
            <a:ext cx="4250788" cy="6465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B40BAA6-0CB7-4879-851A-5B18B1083EC4}"/>
              </a:ext>
            </a:extLst>
          </p:cNvPr>
          <p:cNvSpPr txBox="1"/>
          <p:nvPr/>
        </p:nvSpPr>
        <p:spPr>
          <a:xfrm>
            <a:off x="2773092" y="2652559"/>
            <a:ext cx="192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Britannic Bold" panose="020B0903060703020204" pitchFamily="34" charset="0"/>
              </a:rPr>
              <a:t>USERNAME: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E38AFF9-7651-456C-BF59-965AD758078E}"/>
              </a:ext>
            </a:extLst>
          </p:cNvPr>
          <p:cNvSpPr txBox="1"/>
          <p:nvPr/>
        </p:nvSpPr>
        <p:spPr>
          <a:xfrm>
            <a:off x="2773092" y="3654346"/>
            <a:ext cx="192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Britannic Bold" panose="020B0903060703020204" pitchFamily="34" charset="0"/>
              </a:rPr>
              <a:t>PASSWORD: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34DEA82-5907-4523-97C2-F92AB64E0A39}"/>
              </a:ext>
            </a:extLst>
          </p:cNvPr>
          <p:cNvSpPr txBox="1"/>
          <p:nvPr/>
        </p:nvSpPr>
        <p:spPr>
          <a:xfrm>
            <a:off x="4929970" y="4993062"/>
            <a:ext cx="2332060" cy="510778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Britannic Bold" panose="020B0903060703020204" pitchFamily="34" charset="0"/>
              </a:rPr>
              <a:t>ACCEDI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53F1B563-0282-4190-B64D-D391E8D1F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014" y="21654"/>
            <a:ext cx="752986" cy="75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420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9208F25-4439-440C-89B0-B1DF37916601}"/>
              </a:ext>
            </a:extLst>
          </p:cNvPr>
          <p:cNvSpPr/>
          <p:nvPr/>
        </p:nvSpPr>
        <p:spPr>
          <a:xfrm>
            <a:off x="0" y="-56271"/>
            <a:ext cx="12192000" cy="82999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6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6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con angoli arrotondati 7">
            <a:hlinkClick r:id="rId2" action="ppaction://hlinksldjump"/>
            <a:extLst>
              <a:ext uri="{FF2B5EF4-FFF2-40B4-BE49-F238E27FC236}">
                <a16:creationId xmlns:a16="http://schemas.microsoft.com/office/drawing/2014/main" id="{C42B5225-9B3B-48BB-8CF7-6FC888341646}"/>
              </a:ext>
            </a:extLst>
          </p:cNvPr>
          <p:cNvSpPr/>
          <p:nvPr/>
        </p:nvSpPr>
        <p:spPr>
          <a:xfrm>
            <a:off x="4970584" y="4307531"/>
            <a:ext cx="2250829" cy="1009581"/>
          </a:xfrm>
          <a:prstGeom prst="roundRect">
            <a:avLst>
              <a:gd name="adj" fmla="val 35242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PROFILO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3D592C3-DDF1-41C1-BCE2-74D3D9E824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615" y="4812321"/>
            <a:ext cx="681111" cy="681111"/>
          </a:xfrm>
          <a:prstGeom prst="rect">
            <a:avLst/>
          </a:prstGeom>
        </p:spPr>
      </p:pic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5B51E13B-F587-4B2F-AA7A-F1070AEC7806}"/>
              </a:ext>
            </a:extLst>
          </p:cNvPr>
          <p:cNvSpPr/>
          <p:nvPr/>
        </p:nvSpPr>
        <p:spPr>
          <a:xfrm>
            <a:off x="1319615" y="2924209"/>
            <a:ext cx="2250830" cy="675249"/>
          </a:xfrm>
          <a:prstGeom prst="roundRect">
            <a:avLst>
              <a:gd name="adj" fmla="val 38255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CATALOGO</a:t>
            </a:r>
            <a:r>
              <a:rPr lang="it-IT" sz="2000" b="1" spc="300" dirty="0">
                <a:solidFill>
                  <a:srgbClr val="00B050"/>
                </a:solidFill>
                <a:latin typeface="Britannic Bold" panose="020B0604020202020204" pitchFamily="34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PREMI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F7A8BF3-BEC9-4028-906D-A0AA57EF240D}"/>
              </a:ext>
            </a:extLst>
          </p:cNvPr>
          <p:cNvSpPr txBox="1"/>
          <p:nvPr/>
        </p:nvSpPr>
        <p:spPr>
          <a:xfrm>
            <a:off x="193430" y="165295"/>
            <a:ext cx="805023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latin typeface="Modern Love Grunge" panose="020B0604020202020204" pitchFamily="82" charset="0"/>
              </a:rPr>
              <a:t>Bentornato/a  </a:t>
            </a:r>
            <a:r>
              <a:rPr lang="it-IT" sz="4400" dirty="0" err="1">
                <a:latin typeface="Modern Love Grunge" panose="020B0604020202020204" pitchFamily="82" charset="0"/>
              </a:rPr>
              <a:t>nome_utente</a:t>
            </a:r>
            <a:endParaRPr lang="it-IT" sz="4400" dirty="0">
              <a:latin typeface="Modern Love Grunge" panose="020B0604020202020204" pitchFamily="82" charset="0"/>
            </a:endParaRPr>
          </a:p>
          <a:p>
            <a:endParaRPr lang="it-IT" dirty="0"/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5C3423A2-5B14-4CAC-86BD-E5DDF81DE2FC}"/>
              </a:ext>
            </a:extLst>
          </p:cNvPr>
          <p:cNvSpPr/>
          <p:nvPr/>
        </p:nvSpPr>
        <p:spPr>
          <a:xfrm>
            <a:off x="8621557" y="2924208"/>
            <a:ext cx="2250828" cy="675249"/>
          </a:xfrm>
          <a:prstGeom prst="roundRect">
            <a:avLst>
              <a:gd name="adj" fmla="val 36293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CARRELLO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29633987-8B99-470F-8175-62D99DCFAF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760" y="3091375"/>
            <a:ext cx="675249" cy="675249"/>
          </a:xfrm>
          <a:prstGeom prst="rect">
            <a:avLst/>
          </a:prstGeom>
        </p:spPr>
      </p:pic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AC0EE568-178F-42CA-99AB-5485471BCB3C}"/>
              </a:ext>
            </a:extLst>
          </p:cNvPr>
          <p:cNvSpPr/>
          <p:nvPr/>
        </p:nvSpPr>
        <p:spPr>
          <a:xfrm>
            <a:off x="4970585" y="1636070"/>
            <a:ext cx="2250830" cy="914400"/>
          </a:xfrm>
          <a:prstGeom prst="roundRect">
            <a:avLst>
              <a:gd name="adj" fmla="val 35508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VISUALIZZA PRODOTTI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C38A908E-DBC0-4D16-B16F-04757FC4BD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615" y="1914628"/>
            <a:ext cx="1009581" cy="100958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64E6CF1-5A1B-460C-B858-53056256ED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79397">
            <a:off x="3232820" y="3198537"/>
            <a:ext cx="675249" cy="675249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992A9AD8-B295-4886-BA1B-0F3D82C3E6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835" y="46120"/>
            <a:ext cx="752986" cy="75298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4CF15C0C-46B1-46E7-A693-09EDFEC354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821" y="3311"/>
            <a:ext cx="685204" cy="68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214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2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F3999C00-CC86-49A9-A344-4C8DBCF3C806}"/>
              </a:ext>
            </a:extLst>
          </p:cNvPr>
          <p:cNvSpPr txBox="1"/>
          <p:nvPr/>
        </p:nvSpPr>
        <p:spPr>
          <a:xfrm>
            <a:off x="841391" y="2084028"/>
            <a:ext cx="2982351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b="1" i="0" dirty="0">
                <a:solidFill>
                  <a:srgbClr val="1B3D79"/>
                </a:solidFill>
                <a:effectLst/>
                <a:latin typeface="OpenSans"/>
              </a:rPr>
              <a:t>Marca:</a:t>
            </a:r>
            <a:endParaRPr lang="it-IT" dirty="0"/>
          </a:p>
          <a:p>
            <a:r>
              <a:rPr lang="it-IT" b="1" dirty="0">
                <a:solidFill>
                  <a:srgbClr val="1B3D79"/>
                </a:solidFill>
                <a:latin typeface="OpenSans"/>
              </a:rPr>
              <a:t>Nome:</a:t>
            </a:r>
            <a:endParaRPr lang="it-IT" b="1" i="0" dirty="0">
              <a:solidFill>
                <a:srgbClr val="1B3D79"/>
              </a:solidFill>
              <a:effectLst/>
              <a:latin typeface="OpenSans"/>
            </a:endParaRPr>
          </a:p>
          <a:p>
            <a:r>
              <a:rPr lang="it-IT" b="1" dirty="0">
                <a:solidFill>
                  <a:srgbClr val="1B3D79"/>
                </a:solidFill>
                <a:latin typeface="OpenSans"/>
              </a:rPr>
              <a:t> Foto:</a:t>
            </a:r>
          </a:p>
          <a:p>
            <a:endParaRPr lang="it-IT" b="1" dirty="0">
              <a:solidFill>
                <a:srgbClr val="1B3D79"/>
              </a:solidFill>
              <a:latin typeface="OpenSans"/>
            </a:endParaRPr>
          </a:p>
          <a:p>
            <a:endParaRPr lang="it-IT" b="1" i="0" dirty="0">
              <a:solidFill>
                <a:srgbClr val="1B3D79"/>
              </a:solidFill>
              <a:effectLst/>
              <a:latin typeface="OpenSans"/>
            </a:endParaRPr>
          </a:p>
          <a:p>
            <a:endParaRPr lang="it-IT" b="1" dirty="0">
              <a:solidFill>
                <a:srgbClr val="1B3D79"/>
              </a:solidFill>
              <a:latin typeface="OpenSans"/>
            </a:endParaRPr>
          </a:p>
          <a:p>
            <a:endParaRPr lang="it-IT" b="1" i="0" dirty="0">
              <a:solidFill>
                <a:srgbClr val="1B3D79"/>
              </a:solidFill>
              <a:effectLst/>
              <a:latin typeface="OpenSans"/>
            </a:endParaRPr>
          </a:p>
          <a:p>
            <a:r>
              <a:rPr lang="it-IT" b="1" i="0" dirty="0">
                <a:solidFill>
                  <a:srgbClr val="1B3D79"/>
                </a:solidFill>
                <a:effectLst/>
                <a:latin typeface="OpenSans"/>
              </a:rPr>
              <a:t>Prezzo:</a:t>
            </a:r>
          </a:p>
          <a:p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6A57490-A4A7-461D-9001-49EFDECD2670}"/>
              </a:ext>
            </a:extLst>
          </p:cNvPr>
          <p:cNvSpPr txBox="1"/>
          <p:nvPr/>
        </p:nvSpPr>
        <p:spPr>
          <a:xfrm>
            <a:off x="4465107" y="2084027"/>
            <a:ext cx="3132406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b="1" i="0" dirty="0">
                <a:solidFill>
                  <a:srgbClr val="1B3D79"/>
                </a:solidFill>
                <a:effectLst/>
                <a:latin typeface="OpenSans"/>
              </a:rPr>
              <a:t>Marca:</a:t>
            </a:r>
            <a:endParaRPr lang="it-IT" dirty="0"/>
          </a:p>
          <a:p>
            <a:r>
              <a:rPr lang="it-IT" b="1" dirty="0">
                <a:solidFill>
                  <a:srgbClr val="1B3D79"/>
                </a:solidFill>
                <a:latin typeface="OpenSans"/>
              </a:rPr>
              <a:t>Nome:</a:t>
            </a:r>
            <a:endParaRPr lang="it-IT" b="1" i="0" dirty="0">
              <a:solidFill>
                <a:srgbClr val="1B3D79"/>
              </a:solidFill>
              <a:effectLst/>
              <a:latin typeface="OpenSans"/>
            </a:endParaRPr>
          </a:p>
          <a:p>
            <a:r>
              <a:rPr lang="it-IT" b="1" dirty="0">
                <a:solidFill>
                  <a:srgbClr val="1B3D79"/>
                </a:solidFill>
                <a:latin typeface="OpenSans"/>
              </a:rPr>
              <a:t> Foto:</a:t>
            </a:r>
          </a:p>
          <a:p>
            <a:endParaRPr lang="it-IT" b="1" dirty="0">
              <a:solidFill>
                <a:srgbClr val="1B3D79"/>
              </a:solidFill>
              <a:latin typeface="OpenSans"/>
            </a:endParaRPr>
          </a:p>
          <a:p>
            <a:endParaRPr lang="it-IT" b="1" i="0" dirty="0">
              <a:solidFill>
                <a:srgbClr val="1B3D79"/>
              </a:solidFill>
              <a:effectLst/>
              <a:latin typeface="OpenSans"/>
            </a:endParaRPr>
          </a:p>
          <a:p>
            <a:endParaRPr lang="it-IT" b="1" dirty="0">
              <a:solidFill>
                <a:srgbClr val="1B3D79"/>
              </a:solidFill>
              <a:latin typeface="OpenSans"/>
            </a:endParaRPr>
          </a:p>
          <a:p>
            <a:endParaRPr lang="it-IT" b="1" i="0" dirty="0">
              <a:solidFill>
                <a:srgbClr val="1B3D79"/>
              </a:solidFill>
              <a:effectLst/>
              <a:latin typeface="OpenSans"/>
            </a:endParaRPr>
          </a:p>
          <a:p>
            <a:r>
              <a:rPr lang="it-IT" b="1" i="0" dirty="0">
                <a:solidFill>
                  <a:srgbClr val="1B3D79"/>
                </a:solidFill>
                <a:effectLst/>
                <a:latin typeface="OpenSans"/>
              </a:rPr>
              <a:t>Prezzo:</a:t>
            </a:r>
          </a:p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18D499D-AF60-4F18-8CF3-4B1FAA67D8F9}"/>
              </a:ext>
            </a:extLst>
          </p:cNvPr>
          <p:cNvSpPr txBox="1"/>
          <p:nvPr/>
        </p:nvSpPr>
        <p:spPr>
          <a:xfrm>
            <a:off x="8131455" y="2084026"/>
            <a:ext cx="3235567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b="1" i="0" dirty="0">
                <a:solidFill>
                  <a:srgbClr val="1B3D79"/>
                </a:solidFill>
                <a:effectLst/>
                <a:latin typeface="OpenSans"/>
              </a:rPr>
              <a:t>Marca:</a:t>
            </a:r>
            <a:endParaRPr lang="it-IT" dirty="0"/>
          </a:p>
          <a:p>
            <a:r>
              <a:rPr lang="it-IT" b="1" dirty="0">
                <a:solidFill>
                  <a:srgbClr val="1B3D79"/>
                </a:solidFill>
                <a:latin typeface="OpenSans"/>
              </a:rPr>
              <a:t>Nome:</a:t>
            </a:r>
            <a:endParaRPr lang="it-IT" b="1" i="0" dirty="0">
              <a:solidFill>
                <a:srgbClr val="1B3D79"/>
              </a:solidFill>
              <a:effectLst/>
              <a:latin typeface="OpenSans"/>
            </a:endParaRPr>
          </a:p>
          <a:p>
            <a:r>
              <a:rPr lang="it-IT" b="1" dirty="0">
                <a:solidFill>
                  <a:srgbClr val="1B3D79"/>
                </a:solidFill>
                <a:latin typeface="OpenSans"/>
              </a:rPr>
              <a:t> Foto:</a:t>
            </a:r>
          </a:p>
          <a:p>
            <a:endParaRPr lang="it-IT" b="1" dirty="0">
              <a:solidFill>
                <a:srgbClr val="1B3D79"/>
              </a:solidFill>
              <a:latin typeface="OpenSans"/>
            </a:endParaRPr>
          </a:p>
          <a:p>
            <a:endParaRPr lang="it-IT" b="1" i="0" dirty="0">
              <a:solidFill>
                <a:srgbClr val="1B3D79"/>
              </a:solidFill>
              <a:effectLst/>
              <a:latin typeface="OpenSans"/>
            </a:endParaRPr>
          </a:p>
          <a:p>
            <a:endParaRPr lang="it-IT" b="1" dirty="0">
              <a:solidFill>
                <a:srgbClr val="1B3D79"/>
              </a:solidFill>
              <a:latin typeface="OpenSans"/>
            </a:endParaRPr>
          </a:p>
          <a:p>
            <a:endParaRPr lang="it-IT" b="1" i="0" dirty="0">
              <a:solidFill>
                <a:srgbClr val="1B3D79"/>
              </a:solidFill>
              <a:effectLst/>
              <a:latin typeface="OpenSans"/>
            </a:endParaRPr>
          </a:p>
          <a:p>
            <a:r>
              <a:rPr lang="it-IT" b="1" i="0" dirty="0">
                <a:solidFill>
                  <a:srgbClr val="1B3D79"/>
                </a:solidFill>
                <a:effectLst/>
                <a:latin typeface="OpenSans"/>
              </a:rPr>
              <a:t>Prezzo:</a:t>
            </a:r>
          </a:p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4938341-C4E2-4519-B342-3012548A54E1}"/>
              </a:ext>
            </a:extLst>
          </p:cNvPr>
          <p:cNvSpPr txBox="1"/>
          <p:nvPr/>
        </p:nvSpPr>
        <p:spPr>
          <a:xfrm>
            <a:off x="815926" y="5177141"/>
            <a:ext cx="2982351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b="1" i="0" dirty="0">
                <a:solidFill>
                  <a:srgbClr val="1B3D79"/>
                </a:solidFill>
                <a:effectLst/>
                <a:latin typeface="OpenSans"/>
              </a:rPr>
              <a:t>Marca:</a:t>
            </a:r>
            <a:endParaRPr lang="it-IT" dirty="0"/>
          </a:p>
          <a:p>
            <a:r>
              <a:rPr lang="it-IT" b="1" dirty="0">
                <a:solidFill>
                  <a:srgbClr val="1B3D79"/>
                </a:solidFill>
                <a:latin typeface="OpenSans"/>
              </a:rPr>
              <a:t>Nome:</a:t>
            </a:r>
            <a:endParaRPr lang="it-IT" b="1" i="0" dirty="0">
              <a:solidFill>
                <a:srgbClr val="1B3D79"/>
              </a:solidFill>
              <a:effectLst/>
              <a:latin typeface="OpenSans"/>
            </a:endParaRPr>
          </a:p>
          <a:p>
            <a:r>
              <a:rPr lang="it-IT" b="1" dirty="0">
                <a:solidFill>
                  <a:srgbClr val="1B3D79"/>
                </a:solidFill>
                <a:latin typeface="OpenSans"/>
              </a:rPr>
              <a:t> Foto:</a:t>
            </a:r>
          </a:p>
          <a:p>
            <a:endParaRPr lang="it-IT" b="1" dirty="0">
              <a:solidFill>
                <a:srgbClr val="1B3D79"/>
              </a:solidFill>
              <a:latin typeface="OpenSans"/>
            </a:endParaRPr>
          </a:p>
          <a:p>
            <a:endParaRPr lang="it-IT" b="1" i="0" dirty="0">
              <a:solidFill>
                <a:srgbClr val="1B3D79"/>
              </a:solidFill>
              <a:effectLst/>
              <a:latin typeface="OpenSans"/>
            </a:endParaRPr>
          </a:p>
          <a:p>
            <a:endParaRPr lang="it-IT" b="1" dirty="0">
              <a:solidFill>
                <a:srgbClr val="1B3D79"/>
              </a:solidFill>
              <a:latin typeface="OpenSans"/>
            </a:endParaRPr>
          </a:p>
          <a:p>
            <a:endParaRPr lang="it-IT" b="1" i="0" dirty="0">
              <a:solidFill>
                <a:srgbClr val="1B3D79"/>
              </a:solidFill>
              <a:effectLst/>
              <a:latin typeface="OpenSans"/>
            </a:endParaRPr>
          </a:p>
          <a:p>
            <a:r>
              <a:rPr lang="it-IT" b="1" i="0" dirty="0">
                <a:solidFill>
                  <a:srgbClr val="1B3D79"/>
                </a:solidFill>
                <a:effectLst/>
                <a:latin typeface="OpenSans"/>
              </a:rPr>
              <a:t>Prezzo:</a:t>
            </a:r>
          </a:p>
          <a:p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0517475-16DD-4177-982B-93E456E33A36}"/>
              </a:ext>
            </a:extLst>
          </p:cNvPr>
          <p:cNvSpPr txBox="1"/>
          <p:nvPr/>
        </p:nvSpPr>
        <p:spPr>
          <a:xfrm>
            <a:off x="4478217" y="5177141"/>
            <a:ext cx="3132406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b="1" i="0" dirty="0">
                <a:solidFill>
                  <a:srgbClr val="1B3D79"/>
                </a:solidFill>
                <a:effectLst/>
                <a:latin typeface="OpenSans"/>
              </a:rPr>
              <a:t>Marca:</a:t>
            </a:r>
            <a:endParaRPr lang="it-IT" dirty="0"/>
          </a:p>
          <a:p>
            <a:r>
              <a:rPr lang="it-IT" b="1" dirty="0">
                <a:solidFill>
                  <a:srgbClr val="1B3D79"/>
                </a:solidFill>
                <a:latin typeface="OpenSans"/>
              </a:rPr>
              <a:t>Nome:</a:t>
            </a:r>
            <a:endParaRPr lang="it-IT" b="1" i="0" dirty="0">
              <a:solidFill>
                <a:srgbClr val="1B3D79"/>
              </a:solidFill>
              <a:effectLst/>
              <a:latin typeface="OpenSans"/>
            </a:endParaRPr>
          </a:p>
          <a:p>
            <a:r>
              <a:rPr lang="it-IT" b="1" dirty="0">
                <a:solidFill>
                  <a:srgbClr val="1B3D79"/>
                </a:solidFill>
                <a:latin typeface="OpenSans"/>
              </a:rPr>
              <a:t> Foto:</a:t>
            </a:r>
          </a:p>
          <a:p>
            <a:endParaRPr lang="it-IT" b="1" dirty="0">
              <a:solidFill>
                <a:srgbClr val="1B3D79"/>
              </a:solidFill>
              <a:latin typeface="OpenSans"/>
            </a:endParaRPr>
          </a:p>
          <a:p>
            <a:endParaRPr lang="it-IT" b="1" i="0" dirty="0">
              <a:solidFill>
                <a:srgbClr val="1B3D79"/>
              </a:solidFill>
              <a:effectLst/>
              <a:latin typeface="OpenSans"/>
            </a:endParaRPr>
          </a:p>
          <a:p>
            <a:endParaRPr lang="it-IT" b="1" dirty="0">
              <a:solidFill>
                <a:srgbClr val="1B3D79"/>
              </a:solidFill>
              <a:latin typeface="OpenSans"/>
            </a:endParaRPr>
          </a:p>
          <a:p>
            <a:endParaRPr lang="it-IT" b="1" i="0" dirty="0">
              <a:solidFill>
                <a:srgbClr val="1B3D79"/>
              </a:solidFill>
              <a:effectLst/>
              <a:latin typeface="OpenSans"/>
            </a:endParaRPr>
          </a:p>
          <a:p>
            <a:r>
              <a:rPr lang="it-IT" b="1" i="0" dirty="0">
                <a:solidFill>
                  <a:srgbClr val="1B3D79"/>
                </a:solidFill>
                <a:effectLst/>
                <a:latin typeface="OpenSans"/>
              </a:rPr>
              <a:t>Prezzo:</a:t>
            </a:r>
          </a:p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396DA51-FBD7-4886-830E-3DC0C3E9A8B6}"/>
              </a:ext>
            </a:extLst>
          </p:cNvPr>
          <p:cNvSpPr txBox="1"/>
          <p:nvPr/>
        </p:nvSpPr>
        <p:spPr>
          <a:xfrm>
            <a:off x="8094120" y="5174797"/>
            <a:ext cx="3132406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b="1" i="0" dirty="0">
                <a:solidFill>
                  <a:srgbClr val="1B3D79"/>
                </a:solidFill>
                <a:effectLst/>
                <a:latin typeface="OpenSans"/>
              </a:rPr>
              <a:t>Marca:</a:t>
            </a:r>
            <a:endParaRPr lang="it-IT" dirty="0"/>
          </a:p>
          <a:p>
            <a:r>
              <a:rPr lang="it-IT" b="1" dirty="0">
                <a:solidFill>
                  <a:srgbClr val="1B3D79"/>
                </a:solidFill>
                <a:latin typeface="OpenSans"/>
              </a:rPr>
              <a:t>Nome:</a:t>
            </a:r>
            <a:endParaRPr lang="it-IT" b="1" i="0" dirty="0">
              <a:solidFill>
                <a:srgbClr val="1B3D79"/>
              </a:solidFill>
              <a:effectLst/>
              <a:latin typeface="OpenSans"/>
            </a:endParaRPr>
          </a:p>
          <a:p>
            <a:r>
              <a:rPr lang="it-IT" b="1" dirty="0">
                <a:solidFill>
                  <a:srgbClr val="1B3D79"/>
                </a:solidFill>
                <a:latin typeface="OpenSans"/>
              </a:rPr>
              <a:t> Foto:</a:t>
            </a:r>
          </a:p>
          <a:p>
            <a:endParaRPr lang="it-IT" b="1" dirty="0">
              <a:solidFill>
                <a:srgbClr val="1B3D79"/>
              </a:solidFill>
              <a:latin typeface="OpenSans"/>
            </a:endParaRPr>
          </a:p>
          <a:p>
            <a:endParaRPr lang="it-IT" b="1" i="0" dirty="0">
              <a:solidFill>
                <a:srgbClr val="1B3D79"/>
              </a:solidFill>
              <a:effectLst/>
              <a:latin typeface="OpenSans"/>
            </a:endParaRPr>
          </a:p>
          <a:p>
            <a:endParaRPr lang="it-IT" b="1" dirty="0">
              <a:solidFill>
                <a:srgbClr val="1B3D79"/>
              </a:solidFill>
              <a:latin typeface="OpenSans"/>
            </a:endParaRPr>
          </a:p>
          <a:p>
            <a:endParaRPr lang="it-IT" b="1" i="0" dirty="0">
              <a:solidFill>
                <a:srgbClr val="1B3D79"/>
              </a:solidFill>
              <a:effectLst/>
              <a:latin typeface="OpenSans"/>
            </a:endParaRPr>
          </a:p>
          <a:p>
            <a:r>
              <a:rPr lang="it-IT" b="1" i="0" dirty="0">
                <a:solidFill>
                  <a:srgbClr val="1B3D79"/>
                </a:solidFill>
                <a:effectLst/>
                <a:latin typeface="OpenSans"/>
              </a:rPr>
              <a:t>Prezzo:</a:t>
            </a:r>
          </a:p>
          <a:p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5AA62AD-5EFB-4138-BA12-2019CAD2A99F}"/>
              </a:ext>
            </a:extLst>
          </p:cNvPr>
          <p:cNvSpPr txBox="1"/>
          <p:nvPr/>
        </p:nvSpPr>
        <p:spPr>
          <a:xfrm>
            <a:off x="2773681" y="1156656"/>
            <a:ext cx="6541477" cy="4086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2">
                    <a:lumMod val="75000"/>
                  </a:schemeClr>
                </a:solidFill>
              </a:rPr>
              <a:t>Carne</a:t>
            </a:r>
          </a:p>
        </p:txBody>
      </p:sp>
      <p:pic>
        <p:nvPicPr>
          <p:cNvPr id="11" name="Immagine 10">
            <a:hlinkClick r:id="" action="ppaction://noaction"/>
            <a:extLst>
              <a:ext uri="{FF2B5EF4-FFF2-40B4-BE49-F238E27FC236}">
                <a16:creationId xmlns:a16="http://schemas.microsoft.com/office/drawing/2014/main" id="{E33A6A4A-3D08-4154-9651-8F7C5410F7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425" y="1183594"/>
            <a:ext cx="309489" cy="309489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4D9B6172-21DE-49D1-99B2-7E219F3D8C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607" y="4148189"/>
            <a:ext cx="471491" cy="471491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14844A75-77F6-4064-A30E-34EFDC2ED1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798" y="4141600"/>
            <a:ext cx="471491" cy="471491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A9397AD1-733A-4685-9010-641AB0F137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757" y="4128423"/>
            <a:ext cx="454269" cy="471491"/>
          </a:xfrm>
          <a:prstGeom prst="rect">
            <a:avLst/>
          </a:prstGeom>
        </p:spPr>
      </p:pic>
      <p:pic>
        <p:nvPicPr>
          <p:cNvPr id="20" name="Immagine 19">
            <a:hlinkClick r:id="" action="ppaction://noaction"/>
            <a:extLst>
              <a:ext uri="{FF2B5EF4-FFF2-40B4-BE49-F238E27FC236}">
                <a16:creationId xmlns:a16="http://schemas.microsoft.com/office/drawing/2014/main" id="{1F9400B9-AEC5-4560-87B4-EDF7A829F8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979" y="2176909"/>
            <a:ext cx="628000" cy="471490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A59DDA1B-F9D5-41D8-8080-1D12B616F4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484" y="2192572"/>
            <a:ext cx="628000" cy="47149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DE50EEB5-07A3-4BDD-A327-8BFAECA0A6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544" y="2190564"/>
            <a:ext cx="628000" cy="471490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A4C982D5-8B39-490C-80EE-3C1F736749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026" y="5208337"/>
            <a:ext cx="628000" cy="471490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EF892EDE-E88D-4289-8599-EEF1D74E2A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062" y="5208337"/>
            <a:ext cx="628000" cy="471490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E5D02213-29B3-451B-9B9C-B82F51BC5D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526" y="5208337"/>
            <a:ext cx="628000" cy="471490"/>
          </a:xfrm>
          <a:prstGeom prst="rect">
            <a:avLst/>
          </a:prstGeom>
        </p:spPr>
      </p:pic>
      <p:sp>
        <p:nvSpPr>
          <p:cNvPr id="19" name="Rettangolo 18">
            <a:extLst>
              <a:ext uri="{FF2B5EF4-FFF2-40B4-BE49-F238E27FC236}">
                <a16:creationId xmlns:a16="http://schemas.microsoft.com/office/drawing/2014/main" id="{3AA97720-E492-4CBD-BA6C-DEF27DC5CE95}"/>
              </a:ext>
            </a:extLst>
          </p:cNvPr>
          <p:cNvSpPr/>
          <p:nvPr/>
        </p:nvSpPr>
        <p:spPr>
          <a:xfrm>
            <a:off x="0" y="-10402"/>
            <a:ext cx="12192000" cy="82999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6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6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4800" dirty="0">
                <a:solidFill>
                  <a:schemeClr val="tx1"/>
                </a:solidFill>
                <a:latin typeface="Modern Love Grunge" panose="04070805081005020601" pitchFamily="82" charset="0"/>
              </a:rPr>
              <a:t> I nostri prodotti</a:t>
            </a:r>
          </a:p>
        </p:txBody>
      </p:sp>
      <p:pic>
        <p:nvPicPr>
          <p:cNvPr id="26" name="Immagine 25">
            <a:extLst>
              <a:ext uri="{FF2B5EF4-FFF2-40B4-BE49-F238E27FC236}">
                <a16:creationId xmlns:a16="http://schemas.microsoft.com/office/drawing/2014/main" id="{C0093F8D-504F-48B9-99CE-3E753B5667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821" y="3311"/>
            <a:ext cx="685204" cy="685204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79D411FA-A7AC-4094-8264-44812CB86D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835" y="46120"/>
            <a:ext cx="752986" cy="75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288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4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F3999C00-CC86-49A9-A344-4C8DBCF3C806}"/>
              </a:ext>
            </a:extLst>
          </p:cNvPr>
          <p:cNvSpPr txBox="1"/>
          <p:nvPr/>
        </p:nvSpPr>
        <p:spPr>
          <a:xfrm>
            <a:off x="680747" y="2746960"/>
            <a:ext cx="2982351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b="1" i="0" dirty="0">
                <a:solidFill>
                  <a:srgbClr val="1B3D79"/>
                </a:solidFill>
                <a:effectLst/>
                <a:latin typeface="OpenSans"/>
              </a:rPr>
              <a:t>Marca: </a:t>
            </a:r>
            <a:r>
              <a:rPr lang="it-IT" i="0" dirty="0">
                <a:solidFill>
                  <a:srgbClr val="1B3D79"/>
                </a:solidFill>
                <a:effectLst/>
                <a:latin typeface="OpenSans"/>
              </a:rPr>
              <a:t>Aia</a:t>
            </a:r>
            <a:endParaRPr lang="it-IT" dirty="0"/>
          </a:p>
          <a:p>
            <a:pPr algn="l"/>
            <a:r>
              <a:rPr lang="it-IT" b="1" dirty="0">
                <a:solidFill>
                  <a:srgbClr val="1B3D79"/>
                </a:solidFill>
                <a:latin typeface="OpenSans"/>
              </a:rPr>
              <a:t>Nome: </a:t>
            </a:r>
            <a:r>
              <a:rPr lang="it-IT" dirty="0">
                <a:solidFill>
                  <a:srgbClr val="1B3D79"/>
                </a:solidFill>
                <a:latin typeface="OpenSans"/>
              </a:rPr>
              <a:t>Chicken </a:t>
            </a:r>
            <a:r>
              <a:rPr lang="it-IT" dirty="0" err="1">
                <a:solidFill>
                  <a:srgbClr val="1B3D79"/>
                </a:solidFill>
                <a:latin typeface="OpenSans"/>
              </a:rPr>
              <a:t>Salad</a:t>
            </a:r>
            <a:r>
              <a:rPr lang="it-IT" dirty="0">
                <a:solidFill>
                  <a:srgbClr val="1B3D79"/>
                </a:solidFill>
                <a:latin typeface="OpenSans"/>
              </a:rPr>
              <a:t> </a:t>
            </a:r>
          </a:p>
          <a:p>
            <a:pPr algn="l"/>
            <a:r>
              <a:rPr lang="it-IT" dirty="0">
                <a:solidFill>
                  <a:srgbClr val="1B3D79"/>
                </a:solidFill>
                <a:latin typeface="OpenSans"/>
              </a:rPr>
              <a:t>             Tagliata di Petti di                </a:t>
            </a:r>
          </a:p>
          <a:p>
            <a:pPr algn="l"/>
            <a:r>
              <a:rPr lang="it-IT" dirty="0">
                <a:solidFill>
                  <a:srgbClr val="1B3D79"/>
                </a:solidFill>
                <a:latin typeface="OpenSans"/>
              </a:rPr>
              <a:t>              Pollo 0,350 kg</a:t>
            </a:r>
          </a:p>
          <a:p>
            <a:pPr algn="l"/>
            <a:r>
              <a:rPr lang="it-IT" b="1" dirty="0">
                <a:solidFill>
                  <a:srgbClr val="1B3D79"/>
                </a:solidFill>
                <a:latin typeface="OpenSans"/>
              </a:rPr>
              <a:t>Foto:</a:t>
            </a:r>
          </a:p>
          <a:p>
            <a:endParaRPr lang="it-IT" b="1" dirty="0">
              <a:solidFill>
                <a:srgbClr val="1B3D79"/>
              </a:solidFill>
              <a:latin typeface="OpenSans"/>
            </a:endParaRPr>
          </a:p>
          <a:p>
            <a:endParaRPr lang="it-IT" b="1" i="0" dirty="0">
              <a:solidFill>
                <a:srgbClr val="1B3D79"/>
              </a:solidFill>
              <a:effectLst/>
              <a:latin typeface="OpenSans"/>
            </a:endParaRPr>
          </a:p>
          <a:p>
            <a:endParaRPr lang="it-IT" b="1" dirty="0">
              <a:solidFill>
                <a:srgbClr val="1B3D79"/>
              </a:solidFill>
              <a:latin typeface="OpenSans"/>
            </a:endParaRPr>
          </a:p>
          <a:p>
            <a:endParaRPr lang="it-IT" b="1" i="0" dirty="0">
              <a:solidFill>
                <a:srgbClr val="1B3D79"/>
              </a:solidFill>
              <a:effectLst/>
              <a:latin typeface="OpenSans"/>
            </a:endParaRPr>
          </a:p>
          <a:p>
            <a:r>
              <a:rPr lang="it-IT" b="1" i="0" dirty="0">
                <a:solidFill>
                  <a:srgbClr val="1B3D79"/>
                </a:solidFill>
                <a:effectLst/>
                <a:latin typeface="OpenSans"/>
              </a:rPr>
              <a:t>Prezzo:  € 3,40</a:t>
            </a:r>
          </a:p>
          <a:p>
            <a:r>
              <a:rPr lang="it-IT" dirty="0"/>
              <a:t>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6A57490-A4A7-461D-9001-49EFDECD2670}"/>
              </a:ext>
            </a:extLst>
          </p:cNvPr>
          <p:cNvSpPr txBox="1"/>
          <p:nvPr/>
        </p:nvSpPr>
        <p:spPr>
          <a:xfrm>
            <a:off x="4257213" y="2746960"/>
            <a:ext cx="3132406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b="1" i="0" dirty="0">
                <a:solidFill>
                  <a:srgbClr val="1B3D79"/>
                </a:solidFill>
                <a:effectLst/>
                <a:latin typeface="OpenSans"/>
              </a:rPr>
              <a:t>Marca: </a:t>
            </a:r>
            <a:r>
              <a:rPr lang="it-IT" i="0" dirty="0">
                <a:solidFill>
                  <a:srgbClr val="1B3D79"/>
                </a:solidFill>
                <a:effectLst/>
                <a:latin typeface="OpenSans"/>
              </a:rPr>
              <a:t>Amadori</a:t>
            </a:r>
            <a:endParaRPr lang="it-IT" dirty="0"/>
          </a:p>
          <a:p>
            <a:pPr algn="l"/>
            <a:r>
              <a:rPr lang="it-IT" b="1" dirty="0">
                <a:solidFill>
                  <a:srgbClr val="1B3D79"/>
                </a:solidFill>
                <a:latin typeface="OpenSans"/>
              </a:rPr>
              <a:t>Nome: </a:t>
            </a:r>
            <a:r>
              <a:rPr lang="it-IT" dirty="0">
                <a:solidFill>
                  <a:srgbClr val="0E3368"/>
                </a:solidFill>
                <a:latin typeface="OpenSans"/>
              </a:rPr>
              <a:t>Amadori Le Birbe </a:t>
            </a:r>
          </a:p>
          <a:p>
            <a:pPr algn="l"/>
            <a:r>
              <a:rPr lang="it-IT" dirty="0">
                <a:solidFill>
                  <a:srgbClr val="0E3368"/>
                </a:solidFill>
                <a:latin typeface="OpenSans"/>
              </a:rPr>
              <a:t>             0,300 kg</a:t>
            </a:r>
            <a:br>
              <a:rPr lang="it-IT" dirty="0"/>
            </a:br>
            <a:endParaRPr lang="it-IT" b="1" i="0" dirty="0">
              <a:solidFill>
                <a:srgbClr val="1B3D79"/>
              </a:solidFill>
              <a:effectLst/>
              <a:latin typeface="OpenSans"/>
            </a:endParaRPr>
          </a:p>
          <a:p>
            <a:r>
              <a:rPr lang="it-IT" b="1" dirty="0">
                <a:solidFill>
                  <a:srgbClr val="1B3D79"/>
                </a:solidFill>
                <a:latin typeface="OpenSans"/>
              </a:rPr>
              <a:t> Foto:</a:t>
            </a:r>
          </a:p>
          <a:p>
            <a:endParaRPr lang="it-IT" b="1" dirty="0">
              <a:solidFill>
                <a:srgbClr val="1B3D79"/>
              </a:solidFill>
              <a:latin typeface="OpenSans"/>
            </a:endParaRPr>
          </a:p>
          <a:p>
            <a:endParaRPr lang="it-IT" b="1" i="0" dirty="0">
              <a:solidFill>
                <a:srgbClr val="1B3D79"/>
              </a:solidFill>
              <a:effectLst/>
              <a:latin typeface="OpenSans"/>
            </a:endParaRPr>
          </a:p>
          <a:p>
            <a:endParaRPr lang="it-IT" b="1" dirty="0">
              <a:solidFill>
                <a:srgbClr val="1B3D79"/>
              </a:solidFill>
              <a:latin typeface="OpenSans"/>
            </a:endParaRPr>
          </a:p>
          <a:p>
            <a:endParaRPr lang="it-IT" b="1" i="0" dirty="0">
              <a:solidFill>
                <a:srgbClr val="1B3D79"/>
              </a:solidFill>
              <a:effectLst/>
              <a:latin typeface="OpenSans"/>
            </a:endParaRPr>
          </a:p>
          <a:p>
            <a:r>
              <a:rPr lang="it-IT" b="1" i="0" dirty="0">
                <a:solidFill>
                  <a:srgbClr val="1B3D79"/>
                </a:solidFill>
                <a:effectLst/>
                <a:latin typeface="OpenSans"/>
              </a:rPr>
              <a:t>Prezzo: € 3,99</a:t>
            </a:r>
          </a:p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18D499D-AF60-4F18-8CF3-4B1FAA67D8F9}"/>
              </a:ext>
            </a:extLst>
          </p:cNvPr>
          <p:cNvSpPr txBox="1"/>
          <p:nvPr/>
        </p:nvSpPr>
        <p:spPr>
          <a:xfrm>
            <a:off x="8051088" y="2746960"/>
            <a:ext cx="3235567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b="1" i="0" dirty="0">
                <a:solidFill>
                  <a:srgbClr val="1B3D79"/>
                </a:solidFill>
                <a:effectLst/>
                <a:latin typeface="OpenSans"/>
              </a:rPr>
              <a:t>Marca: </a:t>
            </a:r>
            <a:r>
              <a:rPr lang="it-IT" i="0" dirty="0">
                <a:solidFill>
                  <a:srgbClr val="1B3D79"/>
                </a:solidFill>
                <a:effectLst/>
                <a:latin typeface="OpenSans"/>
              </a:rPr>
              <a:t>Martini</a:t>
            </a:r>
            <a:endParaRPr lang="it-IT" dirty="0"/>
          </a:p>
          <a:p>
            <a:r>
              <a:rPr lang="it-IT" b="1" dirty="0">
                <a:solidFill>
                  <a:srgbClr val="1B3D79"/>
                </a:solidFill>
                <a:latin typeface="OpenSans"/>
              </a:rPr>
              <a:t>Nome: </a:t>
            </a:r>
            <a:r>
              <a:rPr lang="it-IT" i="0" dirty="0">
                <a:solidFill>
                  <a:srgbClr val="1B3D79"/>
                </a:solidFill>
                <a:effectLst/>
                <a:latin typeface="OpenSans"/>
              </a:rPr>
              <a:t>Crocchette di Pollo </a:t>
            </a:r>
          </a:p>
          <a:p>
            <a:r>
              <a:rPr lang="it-IT" dirty="0">
                <a:solidFill>
                  <a:srgbClr val="1B3D79"/>
                </a:solidFill>
                <a:latin typeface="OpenSans"/>
              </a:rPr>
              <a:t>             </a:t>
            </a:r>
            <a:r>
              <a:rPr lang="it-IT" i="0" dirty="0">
                <a:solidFill>
                  <a:srgbClr val="1B3D79"/>
                </a:solidFill>
                <a:effectLst/>
                <a:latin typeface="OpenSans"/>
              </a:rPr>
              <a:t>con Formaggio 0,500 kg</a:t>
            </a:r>
          </a:p>
          <a:p>
            <a:endParaRPr lang="it-IT" b="1" i="0" dirty="0">
              <a:solidFill>
                <a:srgbClr val="1B3D79"/>
              </a:solidFill>
              <a:effectLst/>
              <a:latin typeface="OpenSans"/>
            </a:endParaRPr>
          </a:p>
          <a:p>
            <a:r>
              <a:rPr lang="it-IT" b="1" dirty="0">
                <a:solidFill>
                  <a:srgbClr val="1B3D79"/>
                </a:solidFill>
                <a:latin typeface="OpenSans"/>
              </a:rPr>
              <a:t> Foto:</a:t>
            </a:r>
          </a:p>
          <a:p>
            <a:endParaRPr lang="it-IT" b="1" dirty="0">
              <a:solidFill>
                <a:srgbClr val="1B3D79"/>
              </a:solidFill>
              <a:latin typeface="OpenSans"/>
            </a:endParaRPr>
          </a:p>
          <a:p>
            <a:endParaRPr lang="it-IT" b="1" i="0" dirty="0">
              <a:solidFill>
                <a:srgbClr val="1B3D79"/>
              </a:solidFill>
              <a:effectLst/>
              <a:latin typeface="OpenSans"/>
            </a:endParaRPr>
          </a:p>
          <a:p>
            <a:endParaRPr lang="it-IT" b="1" dirty="0">
              <a:solidFill>
                <a:srgbClr val="1B3D79"/>
              </a:solidFill>
              <a:latin typeface="OpenSans"/>
            </a:endParaRPr>
          </a:p>
          <a:p>
            <a:endParaRPr lang="it-IT" b="1" i="0" dirty="0">
              <a:solidFill>
                <a:srgbClr val="1B3D79"/>
              </a:solidFill>
              <a:effectLst/>
              <a:latin typeface="OpenSans"/>
            </a:endParaRPr>
          </a:p>
          <a:p>
            <a:r>
              <a:rPr lang="it-IT" b="1" i="0" dirty="0">
                <a:solidFill>
                  <a:srgbClr val="1B3D79"/>
                </a:solidFill>
                <a:effectLst/>
                <a:latin typeface="OpenSans"/>
              </a:rPr>
              <a:t>Prezzo :  € 2,50</a:t>
            </a:r>
          </a:p>
          <a:p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5AA62AD-5EFB-4138-BA12-2019CAD2A99F}"/>
              </a:ext>
            </a:extLst>
          </p:cNvPr>
          <p:cNvSpPr txBox="1"/>
          <p:nvPr/>
        </p:nvSpPr>
        <p:spPr>
          <a:xfrm>
            <a:off x="2825261" y="986835"/>
            <a:ext cx="6541477" cy="4086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2">
                    <a:lumMod val="75000"/>
                  </a:schemeClr>
                </a:solidFill>
              </a:rPr>
              <a:t>Carne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E33A6A4A-3D08-4154-9651-8F7C5410F7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393" y="1036401"/>
            <a:ext cx="309489" cy="309489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4D9B6172-21DE-49D1-99B2-7E219F3D8C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53" y="5329687"/>
            <a:ext cx="471491" cy="471491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14844A75-77F6-4064-A30E-34EFDC2ED1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5211" y="5329687"/>
            <a:ext cx="471491" cy="471491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A9397AD1-733A-4685-9010-641AB0F137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962" y="5314901"/>
            <a:ext cx="454269" cy="471491"/>
          </a:xfrm>
          <a:prstGeom prst="rect">
            <a:avLst/>
          </a:prstGeom>
        </p:spPr>
      </p:pic>
      <p:pic>
        <p:nvPicPr>
          <p:cNvPr id="20" name="Immagine 19">
            <a:hlinkClick r:id="rId5" action="ppaction://hlinksldjump"/>
            <a:extLst>
              <a:ext uri="{FF2B5EF4-FFF2-40B4-BE49-F238E27FC236}">
                <a16:creationId xmlns:a16="http://schemas.microsoft.com/office/drawing/2014/main" id="{1F9400B9-AEC5-4560-87B4-EDF7A829F8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156" y="2800141"/>
            <a:ext cx="628000" cy="471490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A59DDA1B-F9D5-41D8-8080-1D12B616F4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231" y="2800141"/>
            <a:ext cx="628000" cy="47149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DE50EEB5-07A3-4BDD-A327-8BFAECA0A6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957" y="2800141"/>
            <a:ext cx="628000" cy="47149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58FC617-A373-4E4A-9AA6-63E3F742F22D}"/>
              </a:ext>
            </a:extLst>
          </p:cNvPr>
          <p:cNvSpPr txBox="1"/>
          <p:nvPr/>
        </p:nvSpPr>
        <p:spPr>
          <a:xfrm>
            <a:off x="4525353" y="1695037"/>
            <a:ext cx="2596125" cy="584775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Modern Love Grunge" panose="04070805081005020601" pitchFamily="82" charset="0"/>
              </a:rPr>
              <a:t>    </a:t>
            </a:r>
            <a:r>
              <a:rPr lang="it-IT" sz="3200" u="sng" dirty="0">
                <a:latin typeface="Modern Love Grunge" panose="04070805081005020601" pitchFamily="82" charset="0"/>
              </a:rPr>
              <a:t>CARNE</a:t>
            </a:r>
            <a:endParaRPr lang="it-IT" sz="2400" u="sng" dirty="0">
              <a:latin typeface="Modern Love Grunge" panose="04070805081005020601" pitchFamily="82" charset="0"/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CFA1A53F-50DE-4A2A-8297-04927E897580}"/>
              </a:ext>
            </a:extLst>
          </p:cNvPr>
          <p:cNvSpPr/>
          <p:nvPr/>
        </p:nvSpPr>
        <p:spPr>
          <a:xfrm>
            <a:off x="0" y="-26584"/>
            <a:ext cx="12192000" cy="82999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6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6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4800" dirty="0">
                <a:solidFill>
                  <a:schemeClr val="tx1"/>
                </a:solidFill>
                <a:latin typeface="Modern Love Grunge" panose="04070805081005020601" pitchFamily="82" charset="0"/>
              </a:rPr>
              <a:t> I nostri prodotti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7406EDD6-915B-4962-A8F1-927FFE99F7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821" y="3311"/>
            <a:ext cx="685204" cy="685204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02845759-969F-4C17-BEE0-D3605FDDA5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835" y="46120"/>
            <a:ext cx="752986" cy="75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86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18377A4C-C766-436A-86AA-22E204889636}"/>
              </a:ext>
            </a:extLst>
          </p:cNvPr>
          <p:cNvSpPr/>
          <p:nvPr/>
        </p:nvSpPr>
        <p:spPr>
          <a:xfrm>
            <a:off x="787791" y="1167618"/>
            <a:ext cx="2616591" cy="29964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6F5D801-1970-409B-A870-D706D01338A4}"/>
              </a:ext>
            </a:extLst>
          </p:cNvPr>
          <p:cNvSpPr txBox="1"/>
          <p:nvPr/>
        </p:nvSpPr>
        <p:spPr>
          <a:xfrm>
            <a:off x="1195754" y="1364566"/>
            <a:ext cx="185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FOTO PRODOTTO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D0DC93A-9E2A-4561-8E2C-39F53CCA084E}"/>
              </a:ext>
            </a:extLst>
          </p:cNvPr>
          <p:cNvSpPr txBox="1"/>
          <p:nvPr/>
        </p:nvSpPr>
        <p:spPr>
          <a:xfrm>
            <a:off x="4119637" y="1118099"/>
            <a:ext cx="47408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NOME:</a:t>
            </a:r>
          </a:p>
          <a:p>
            <a:endParaRPr lang="it-IT" dirty="0"/>
          </a:p>
          <a:p>
            <a:r>
              <a:rPr lang="it-IT" dirty="0"/>
              <a:t>MARCA:</a:t>
            </a:r>
          </a:p>
          <a:p>
            <a:endParaRPr lang="it-IT" dirty="0"/>
          </a:p>
          <a:p>
            <a:r>
              <a:rPr lang="it-IT" dirty="0"/>
              <a:t>TIPOLOGIA:</a:t>
            </a:r>
          </a:p>
          <a:p>
            <a:endParaRPr lang="it-IT" dirty="0"/>
          </a:p>
          <a:p>
            <a:r>
              <a:rPr lang="it-IT" dirty="0"/>
              <a:t>QUANTITA’ RESIDUA: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4F58A6E-7747-4F98-A2B3-3514EB23863C}"/>
              </a:ext>
            </a:extLst>
          </p:cNvPr>
          <p:cNvSpPr txBox="1"/>
          <p:nvPr/>
        </p:nvSpPr>
        <p:spPr>
          <a:xfrm>
            <a:off x="4119637" y="3782046"/>
            <a:ext cx="1308296" cy="40560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QUANTITA’: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4605258-95CD-437C-951B-F51138779671}"/>
              </a:ext>
            </a:extLst>
          </p:cNvPr>
          <p:cNvSpPr txBox="1"/>
          <p:nvPr/>
        </p:nvSpPr>
        <p:spPr>
          <a:xfrm>
            <a:off x="5377818" y="3782046"/>
            <a:ext cx="1568547" cy="405600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9A832342-4429-4065-A226-6237786CB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392" y="3749100"/>
            <a:ext cx="454269" cy="471491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615F6F3-5175-43EA-BE15-F7A18EF522D0}"/>
              </a:ext>
            </a:extLst>
          </p:cNvPr>
          <p:cNvSpPr txBox="1"/>
          <p:nvPr/>
        </p:nvSpPr>
        <p:spPr>
          <a:xfrm>
            <a:off x="787791" y="4503887"/>
            <a:ext cx="10396024" cy="203132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DESCRIZIONE: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44BEFABE-4615-41E3-9730-2791B37F845E}"/>
              </a:ext>
            </a:extLst>
          </p:cNvPr>
          <p:cNvSpPr/>
          <p:nvPr/>
        </p:nvSpPr>
        <p:spPr>
          <a:xfrm>
            <a:off x="0" y="-28136"/>
            <a:ext cx="12192000" cy="82999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6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6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4800" dirty="0">
                <a:solidFill>
                  <a:schemeClr val="tx1"/>
                </a:solidFill>
                <a:latin typeface="Modern Love Grunge" panose="04070805081005020601" pitchFamily="82" charset="0"/>
              </a:rPr>
              <a:t> Dettaglio prodotto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E13EFBD-EEBE-43FA-AD93-C57528E5344A}"/>
              </a:ext>
            </a:extLst>
          </p:cNvPr>
          <p:cNvSpPr txBox="1"/>
          <p:nvPr/>
        </p:nvSpPr>
        <p:spPr>
          <a:xfrm>
            <a:off x="4119637" y="3244334"/>
            <a:ext cx="2367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PREZZO: 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5598475A-C434-4621-B6D6-9CEC35EB61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821" y="3311"/>
            <a:ext cx="685204" cy="685204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8CC33D70-B9CA-41D8-A52D-10DE21627A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835" y="46120"/>
            <a:ext cx="752986" cy="75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14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9208F25-4439-440C-89B0-B1DF37916601}"/>
              </a:ext>
            </a:extLst>
          </p:cNvPr>
          <p:cNvSpPr/>
          <p:nvPr/>
        </p:nvSpPr>
        <p:spPr>
          <a:xfrm>
            <a:off x="0" y="-56271"/>
            <a:ext cx="12192000" cy="82999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6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6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con angoli arrotondati 7">
            <a:hlinkClick r:id="rId2" action="ppaction://hlinksldjump"/>
            <a:extLst>
              <a:ext uri="{FF2B5EF4-FFF2-40B4-BE49-F238E27FC236}">
                <a16:creationId xmlns:a16="http://schemas.microsoft.com/office/drawing/2014/main" id="{C42B5225-9B3B-48BB-8CF7-6FC888341646}"/>
              </a:ext>
            </a:extLst>
          </p:cNvPr>
          <p:cNvSpPr/>
          <p:nvPr/>
        </p:nvSpPr>
        <p:spPr>
          <a:xfrm>
            <a:off x="4970584" y="4307531"/>
            <a:ext cx="2250829" cy="1009581"/>
          </a:xfrm>
          <a:prstGeom prst="roundRect">
            <a:avLst>
              <a:gd name="adj" fmla="val 35242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PROFILO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3D592C3-DDF1-41C1-BCE2-74D3D9E824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615" y="4812321"/>
            <a:ext cx="681111" cy="681111"/>
          </a:xfrm>
          <a:prstGeom prst="rect">
            <a:avLst/>
          </a:prstGeom>
        </p:spPr>
      </p:pic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5B51E13B-F587-4B2F-AA7A-F1070AEC7806}"/>
              </a:ext>
            </a:extLst>
          </p:cNvPr>
          <p:cNvSpPr/>
          <p:nvPr/>
        </p:nvSpPr>
        <p:spPr>
          <a:xfrm>
            <a:off x="1319615" y="2924209"/>
            <a:ext cx="2250830" cy="675249"/>
          </a:xfrm>
          <a:prstGeom prst="roundRect">
            <a:avLst>
              <a:gd name="adj" fmla="val 38255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CATALOGO</a:t>
            </a:r>
            <a:r>
              <a:rPr lang="it-IT" sz="2000" b="1" spc="300" dirty="0">
                <a:solidFill>
                  <a:srgbClr val="00B050"/>
                </a:solidFill>
                <a:latin typeface="Britannic Bold" panose="020B0604020202020204" pitchFamily="34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PREMI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F7A8BF3-BEC9-4028-906D-A0AA57EF240D}"/>
              </a:ext>
            </a:extLst>
          </p:cNvPr>
          <p:cNvSpPr txBox="1"/>
          <p:nvPr/>
        </p:nvSpPr>
        <p:spPr>
          <a:xfrm>
            <a:off x="193430" y="165295"/>
            <a:ext cx="805023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latin typeface="Modern Love Grunge" panose="020B0604020202020204" pitchFamily="82" charset="0"/>
              </a:rPr>
              <a:t>Bentornato/a  </a:t>
            </a:r>
            <a:r>
              <a:rPr lang="it-IT" sz="4400" dirty="0" err="1">
                <a:latin typeface="Modern Love Grunge" panose="020B0604020202020204" pitchFamily="82" charset="0"/>
              </a:rPr>
              <a:t>nome_utente</a:t>
            </a:r>
            <a:endParaRPr lang="it-IT" sz="4400" dirty="0">
              <a:latin typeface="Modern Love Grunge" panose="020B0604020202020204" pitchFamily="82" charset="0"/>
            </a:endParaRPr>
          </a:p>
          <a:p>
            <a:endParaRPr lang="it-IT" dirty="0"/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5C3423A2-5B14-4CAC-86BD-E5DDF81DE2FC}"/>
              </a:ext>
            </a:extLst>
          </p:cNvPr>
          <p:cNvSpPr/>
          <p:nvPr/>
        </p:nvSpPr>
        <p:spPr>
          <a:xfrm>
            <a:off x="8621557" y="2924208"/>
            <a:ext cx="2250828" cy="675249"/>
          </a:xfrm>
          <a:prstGeom prst="roundRect">
            <a:avLst>
              <a:gd name="adj" fmla="val 36293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CARRELLO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29633987-8B99-470F-8175-62D99DCFAF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760" y="3091375"/>
            <a:ext cx="675249" cy="675249"/>
          </a:xfrm>
          <a:prstGeom prst="rect">
            <a:avLst/>
          </a:prstGeom>
        </p:spPr>
      </p:pic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AC0EE568-178F-42CA-99AB-5485471BCB3C}"/>
              </a:ext>
            </a:extLst>
          </p:cNvPr>
          <p:cNvSpPr/>
          <p:nvPr/>
        </p:nvSpPr>
        <p:spPr>
          <a:xfrm>
            <a:off x="4970585" y="1636070"/>
            <a:ext cx="2250830" cy="914400"/>
          </a:xfrm>
          <a:prstGeom prst="roundRect">
            <a:avLst>
              <a:gd name="adj" fmla="val 35508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VISUALIZZA PRODOTTI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C38A908E-DBC0-4D16-B16F-04757FC4BD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615" y="1914628"/>
            <a:ext cx="1009581" cy="100958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64E6CF1-5A1B-460C-B858-53056256ED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79397">
            <a:off x="3232820" y="3198537"/>
            <a:ext cx="675249" cy="675249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992A9AD8-B295-4886-BA1B-0F3D82C3E6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835" y="46120"/>
            <a:ext cx="752986" cy="75298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4CF15C0C-46B1-46E7-A693-09EDFEC354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821" y="3311"/>
            <a:ext cx="685204" cy="68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636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A7F6D20F-C72E-41FF-AE7B-EBA3B291D3D1}"/>
              </a:ext>
            </a:extLst>
          </p:cNvPr>
          <p:cNvSpPr/>
          <p:nvPr/>
        </p:nvSpPr>
        <p:spPr>
          <a:xfrm>
            <a:off x="0" y="-28136"/>
            <a:ext cx="12192000" cy="82999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6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6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A563D5C-8855-4C6F-A14E-F616040319E1}"/>
              </a:ext>
            </a:extLst>
          </p:cNvPr>
          <p:cNvSpPr txBox="1"/>
          <p:nvPr/>
        </p:nvSpPr>
        <p:spPr>
          <a:xfrm>
            <a:off x="211015" y="32417"/>
            <a:ext cx="6794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dirty="0">
                <a:latin typeface="Modern Love Grunge" panose="04070805081005020601" pitchFamily="82" charset="0"/>
              </a:rPr>
              <a:t>Carrello</a:t>
            </a:r>
            <a:endParaRPr lang="it-IT" sz="4400" dirty="0">
              <a:latin typeface="Modern Love Grunge" panose="04070805081005020601" pitchFamily="82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EA7971F-42AD-4128-8B9F-C3982BBA7BB7}"/>
              </a:ext>
            </a:extLst>
          </p:cNvPr>
          <p:cNvSpPr txBox="1"/>
          <p:nvPr/>
        </p:nvSpPr>
        <p:spPr>
          <a:xfrm>
            <a:off x="138332" y="1772203"/>
            <a:ext cx="755435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1" rtlCol="0">
            <a:spAutoFit/>
          </a:bodyPr>
          <a:lstStyle/>
          <a:p>
            <a:r>
              <a:rPr lang="it-IT" dirty="0"/>
              <a:t>Marca: </a:t>
            </a:r>
          </a:p>
          <a:p>
            <a:r>
              <a:rPr lang="it-IT" dirty="0"/>
              <a:t>Nome:</a:t>
            </a:r>
          </a:p>
          <a:p>
            <a:endParaRPr lang="it-IT" dirty="0"/>
          </a:p>
          <a:p>
            <a:r>
              <a:rPr lang="it-IT" dirty="0"/>
              <a:t>Quantità: </a:t>
            </a:r>
          </a:p>
          <a:p>
            <a:r>
              <a:rPr lang="it-IT" dirty="0"/>
              <a:t>Prezzo: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F973D1F-8E94-42FD-899D-774670168255}"/>
              </a:ext>
            </a:extLst>
          </p:cNvPr>
          <p:cNvSpPr txBox="1"/>
          <p:nvPr/>
        </p:nvSpPr>
        <p:spPr>
          <a:xfrm>
            <a:off x="138332" y="4393979"/>
            <a:ext cx="755435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Marca: </a:t>
            </a:r>
          </a:p>
          <a:p>
            <a:r>
              <a:rPr lang="it-IT" dirty="0"/>
              <a:t>Nome:</a:t>
            </a:r>
          </a:p>
          <a:p>
            <a:endParaRPr lang="it-IT" dirty="0"/>
          </a:p>
          <a:p>
            <a:r>
              <a:rPr lang="it-IT" dirty="0"/>
              <a:t>Quantità: </a:t>
            </a:r>
          </a:p>
          <a:p>
            <a:r>
              <a:rPr lang="it-IT" dirty="0"/>
              <a:t>Prezzo: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6831B8F-6776-4864-8B89-8B672FF32D2B}"/>
              </a:ext>
            </a:extLst>
          </p:cNvPr>
          <p:cNvSpPr txBox="1"/>
          <p:nvPr/>
        </p:nvSpPr>
        <p:spPr>
          <a:xfrm>
            <a:off x="8382006" y="2984447"/>
            <a:ext cx="3334043" cy="510778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Britannic Bold" panose="020B0903060703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PROCEDI ALL’ORDINE</a:t>
            </a:r>
            <a:endParaRPr lang="it-IT" sz="2400" dirty="0">
              <a:latin typeface="Britannic Bold" panose="020B0903060703020204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C6A7D9E-DA97-4166-A16D-ABC94B17D274}"/>
              </a:ext>
            </a:extLst>
          </p:cNvPr>
          <p:cNvSpPr txBox="1"/>
          <p:nvPr/>
        </p:nvSpPr>
        <p:spPr>
          <a:xfrm>
            <a:off x="8522681" y="3492677"/>
            <a:ext cx="3334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Britannic Bold" panose="020B0903060703020204" pitchFamily="34" charset="0"/>
              </a:rPr>
              <a:t>Totale articoli :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5A44374-4B5F-4827-BB88-1D11C8421D43}"/>
              </a:ext>
            </a:extLst>
          </p:cNvPr>
          <p:cNvSpPr txBox="1"/>
          <p:nvPr/>
        </p:nvSpPr>
        <p:spPr>
          <a:xfrm>
            <a:off x="8522681" y="3772143"/>
            <a:ext cx="3334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Britannic Bold" panose="020B0903060703020204" pitchFamily="34" charset="0"/>
              </a:rPr>
              <a:t>Totale provvisorio : 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AE556D73-3D81-4013-903A-180EB3EF3FE2}"/>
              </a:ext>
            </a:extLst>
          </p:cNvPr>
          <p:cNvSpPr/>
          <p:nvPr/>
        </p:nvSpPr>
        <p:spPr>
          <a:xfrm>
            <a:off x="5254282" y="1951446"/>
            <a:ext cx="2236763" cy="19413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F81A7A2A-F3F0-453A-8BFC-A36DB85622C8}"/>
              </a:ext>
            </a:extLst>
          </p:cNvPr>
          <p:cNvSpPr/>
          <p:nvPr/>
        </p:nvSpPr>
        <p:spPr>
          <a:xfrm>
            <a:off x="5289452" y="4590130"/>
            <a:ext cx="2236763" cy="19413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3AE1B2E-9EC8-4431-BAE8-13BF48925A6D}"/>
              </a:ext>
            </a:extLst>
          </p:cNvPr>
          <p:cNvSpPr txBox="1"/>
          <p:nvPr/>
        </p:nvSpPr>
        <p:spPr>
          <a:xfrm>
            <a:off x="5430129" y="2264898"/>
            <a:ext cx="1575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FOTO PRODOTTO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0F8F753-752B-4E65-8B0B-D0278E846B47}"/>
              </a:ext>
            </a:extLst>
          </p:cNvPr>
          <p:cNvSpPr txBox="1"/>
          <p:nvPr/>
        </p:nvSpPr>
        <p:spPr>
          <a:xfrm>
            <a:off x="5430129" y="4701470"/>
            <a:ext cx="1575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FOTO PRODOTTO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7355669-D3F9-4EAB-8B4B-B864720366BA}"/>
              </a:ext>
            </a:extLst>
          </p:cNvPr>
          <p:cNvSpPr txBox="1"/>
          <p:nvPr/>
        </p:nvSpPr>
        <p:spPr>
          <a:xfrm>
            <a:off x="138332" y="1105516"/>
            <a:ext cx="3193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Britannic Bold" panose="020B0903060703020204" pitchFamily="34" charset="0"/>
              </a:rPr>
              <a:t>Articoli nel carrello: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38D3CA96-A639-41BE-A126-771601022D6B}"/>
              </a:ext>
            </a:extLst>
          </p:cNvPr>
          <p:cNvSpPr txBox="1"/>
          <p:nvPr/>
        </p:nvSpPr>
        <p:spPr>
          <a:xfrm>
            <a:off x="8382006" y="1765458"/>
            <a:ext cx="3334043" cy="51077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Britannic Bold" panose="020B0903060703020204" pitchFamily="34" charset="0"/>
              </a:rPr>
              <a:t>SALVA IL CARRELLO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5F0F4F1-3783-464F-82A6-74B8EBE608C5}"/>
              </a:ext>
            </a:extLst>
          </p:cNvPr>
          <p:cNvSpPr txBox="1"/>
          <p:nvPr/>
        </p:nvSpPr>
        <p:spPr>
          <a:xfrm>
            <a:off x="400530" y="3429000"/>
            <a:ext cx="12706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QUANTITA’ 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3D9CB49-A8D1-4962-9972-60E6F6413429}"/>
              </a:ext>
            </a:extLst>
          </p:cNvPr>
          <p:cNvSpPr txBox="1"/>
          <p:nvPr/>
        </p:nvSpPr>
        <p:spPr>
          <a:xfrm>
            <a:off x="1671146" y="3429000"/>
            <a:ext cx="22367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i="1" dirty="0"/>
              <a:t>Quantità_selezionata</a:t>
            </a:r>
            <a:endParaRPr lang="it-IT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58B44E87-311E-466A-84A1-3C538FD8BDE4}"/>
              </a:ext>
            </a:extLst>
          </p:cNvPr>
          <p:cNvSpPr txBox="1"/>
          <p:nvPr/>
        </p:nvSpPr>
        <p:spPr>
          <a:xfrm>
            <a:off x="400529" y="6129312"/>
            <a:ext cx="12706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QUANTITA’ 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5E77B15B-B129-4A1F-A13F-461664CDC495}"/>
              </a:ext>
            </a:extLst>
          </p:cNvPr>
          <p:cNvSpPr txBox="1"/>
          <p:nvPr/>
        </p:nvSpPr>
        <p:spPr>
          <a:xfrm>
            <a:off x="1671144" y="6129312"/>
            <a:ext cx="22367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i="1" dirty="0"/>
              <a:t>Quantità_selezionata</a:t>
            </a:r>
            <a:endParaRPr lang="it-IT" dirty="0"/>
          </a:p>
        </p:txBody>
      </p:sp>
      <p:pic>
        <p:nvPicPr>
          <p:cNvPr id="38" name="Immagine 37" descr="Immagine che contiene testo, bigliettodavisita&#10;&#10;Descrizione generata automaticamente">
            <a:extLst>
              <a:ext uri="{FF2B5EF4-FFF2-40B4-BE49-F238E27FC236}">
                <a16:creationId xmlns:a16="http://schemas.microsoft.com/office/drawing/2014/main" id="{C27B33E9-AB30-4A46-877E-22C433053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034" y="3556421"/>
            <a:ext cx="255003" cy="255003"/>
          </a:xfrm>
          <a:prstGeom prst="rect">
            <a:avLst/>
          </a:prstGeom>
        </p:spPr>
      </p:pic>
      <p:pic>
        <p:nvPicPr>
          <p:cNvPr id="39" name="Immagine 38" descr="Immagine che contiene testo, bigliettodavisita&#10;&#10;Descrizione generata automaticamente">
            <a:extLst>
              <a:ext uri="{FF2B5EF4-FFF2-40B4-BE49-F238E27FC236}">
                <a16:creationId xmlns:a16="http://schemas.microsoft.com/office/drawing/2014/main" id="{63F617A3-7C07-4060-867E-4DF57CDB4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045034" y="3365175"/>
            <a:ext cx="255003" cy="255003"/>
          </a:xfrm>
          <a:prstGeom prst="rect">
            <a:avLst/>
          </a:prstGeom>
        </p:spPr>
      </p:pic>
      <p:pic>
        <p:nvPicPr>
          <p:cNvPr id="40" name="Immagine 39" descr="Immagine che contiene testo, bigliettodavisita&#10;&#10;Descrizione generata automaticamente">
            <a:extLst>
              <a:ext uri="{FF2B5EF4-FFF2-40B4-BE49-F238E27FC236}">
                <a16:creationId xmlns:a16="http://schemas.microsoft.com/office/drawing/2014/main" id="{E47918FF-A3A5-4074-AA5A-C0CA9D16C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032" y="6253478"/>
            <a:ext cx="255003" cy="255003"/>
          </a:xfrm>
          <a:prstGeom prst="rect">
            <a:avLst/>
          </a:prstGeom>
        </p:spPr>
      </p:pic>
      <p:pic>
        <p:nvPicPr>
          <p:cNvPr id="41" name="Immagine 40" descr="Immagine che contiene testo, bigliettodavisita&#10;&#10;Descrizione generata automaticamente">
            <a:extLst>
              <a:ext uri="{FF2B5EF4-FFF2-40B4-BE49-F238E27FC236}">
                <a16:creationId xmlns:a16="http://schemas.microsoft.com/office/drawing/2014/main" id="{1E927818-BEE2-46BE-9BDC-CB1D697F1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045033" y="6059656"/>
            <a:ext cx="255003" cy="255003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9C7D55A9-3A1C-4E55-8FE7-4DCB26FEE6C0}"/>
              </a:ext>
            </a:extLst>
          </p:cNvPr>
          <p:cNvSpPr txBox="1"/>
          <p:nvPr/>
        </p:nvSpPr>
        <p:spPr>
          <a:xfrm>
            <a:off x="8382006" y="1405605"/>
            <a:ext cx="33340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>
                <a:latin typeface="Britannic Bold" panose="020B0903060703020204" pitchFamily="34" charset="0"/>
              </a:rPr>
              <a:t>NOME: </a:t>
            </a:r>
            <a:r>
              <a:rPr lang="it-IT" sz="1600" dirty="0">
                <a:solidFill>
                  <a:schemeClr val="bg1">
                    <a:lumMod val="65000"/>
                  </a:schemeClr>
                </a:solidFill>
              </a:rPr>
              <a:t>Inserire nome carrello</a:t>
            </a:r>
            <a:endParaRPr lang="it-IT" dirty="0">
              <a:latin typeface="Britannic Bold" panose="020B0903060703020204" pitchFamily="34" charset="0"/>
            </a:endParaRP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D1BAD126-2130-4B22-937B-D50888357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821" y="3311"/>
            <a:ext cx="685204" cy="685204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7ADAFC7B-91CD-4E6E-965A-016D9D1A84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835" y="46120"/>
            <a:ext cx="752986" cy="75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7209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4CE9D91EE75CD47B67E96437F666166" ma:contentTypeVersion="5" ma:contentTypeDescription="Creare un nuovo documento." ma:contentTypeScope="" ma:versionID="1b22372e5ac4148f27a446a2d3b9518c">
  <xsd:schema xmlns:xsd="http://www.w3.org/2001/XMLSchema" xmlns:xs="http://www.w3.org/2001/XMLSchema" xmlns:p="http://schemas.microsoft.com/office/2006/metadata/properties" xmlns:ns2="0c3559c0-c062-4af7-ac30-129a7d67ad68" targetNamespace="http://schemas.microsoft.com/office/2006/metadata/properties" ma:root="true" ma:fieldsID="3c82c3511aa7481dd558fe801b5f36b8" ns2:_="">
    <xsd:import namespace="0c3559c0-c062-4af7-ac30-129a7d67ad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3559c0-c062-4af7-ac30-129a7d67ad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E6DE1FD-861C-49B9-B5CE-BD6F1BA1B1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C8AA61-91D6-4DD6-856F-BCB519EC3C0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40E35B4-F384-4CBC-A17E-25F2AF57A5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3559c0-c062-4af7-ac30-129a7d67ad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251</Words>
  <Application>Microsoft Office PowerPoint</Application>
  <PresentationFormat>Widescreen</PresentationFormat>
  <Paragraphs>158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8</vt:i4>
      </vt:variant>
    </vt:vector>
  </HeadingPairs>
  <TitlesOfParts>
    <vt:vector size="16" baseType="lpstr">
      <vt:lpstr>Arial</vt:lpstr>
      <vt:lpstr>Britannic Bold</vt:lpstr>
      <vt:lpstr>Calibri</vt:lpstr>
      <vt:lpstr>Calibri Light</vt:lpstr>
      <vt:lpstr>Modern Love Grunge</vt:lpstr>
      <vt:lpstr>OpenSans</vt:lpstr>
      <vt:lpstr>Tema di Office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Chiara Romano</dc:creator>
  <cp:lastModifiedBy>Chiara Romano</cp:lastModifiedBy>
  <cp:revision>12</cp:revision>
  <dcterms:created xsi:type="dcterms:W3CDTF">2021-04-26T07:44:10Z</dcterms:created>
  <dcterms:modified xsi:type="dcterms:W3CDTF">2021-05-03T15:43:50Z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0x010100B4CE9D91EE75CD47B67E96437F666166</vt:lpwstr>
  </property>
</Properties>
</file>