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1"/>
  </p:notesMasterIdLst>
  <p:sldIdLst>
    <p:sldId id="266" r:id="rId6"/>
    <p:sldId id="267" r:id="rId7"/>
    <p:sldId id="268" r:id="rId8"/>
    <p:sldId id="265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2" action="ppaction://hlinksldjump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7A37F0C-7108-44CF-A769-46E23B4F91BB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Profilo dell’utente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955FA5-409A-4080-B4AB-46814F9AA97D}"/>
              </a:ext>
            </a:extLst>
          </p:cNvPr>
          <p:cNvSpPr txBox="1"/>
          <p:nvPr/>
        </p:nvSpPr>
        <p:spPr>
          <a:xfrm>
            <a:off x="679050" y="1295474"/>
            <a:ext cx="6092811" cy="37797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DETTAGLI PERSONALI: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Nome: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Cognome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E-mail: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Punti </a:t>
            </a:r>
            <a:r>
              <a:rPr lang="it-IT" sz="2000">
                <a:latin typeface="Britannic Bold" panose="020B0903060703020204" pitchFamily="34" charset="0"/>
              </a:rPr>
              <a:t>accumulati:</a:t>
            </a:r>
            <a:endParaRPr lang="it-IT" sz="2000" dirty="0">
              <a:latin typeface="Britannic Bold" panose="020B0903060703020204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2F5285-9554-46D7-99D3-A1CCCAF4DA00}"/>
              </a:ext>
            </a:extLst>
          </p:cNvPr>
          <p:cNvSpPr txBox="1"/>
          <p:nvPr/>
        </p:nvSpPr>
        <p:spPr>
          <a:xfrm>
            <a:off x="7727845" y="3341443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REGALARE PUNTI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B3239E-D593-4B89-8B2A-05F49FB44C3B}"/>
              </a:ext>
            </a:extLst>
          </p:cNvPr>
          <p:cNvSpPr txBox="1"/>
          <p:nvPr/>
        </p:nvSpPr>
        <p:spPr>
          <a:xfrm>
            <a:off x="7727846" y="2658056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BUONI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CAD6651-3C3C-49AB-A7EE-CBCF6D39E1FF}"/>
              </a:ext>
            </a:extLst>
          </p:cNvPr>
          <p:cNvSpPr txBox="1"/>
          <p:nvPr/>
        </p:nvSpPr>
        <p:spPr>
          <a:xfrm>
            <a:off x="7727846" y="4690767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 CARTE DI CREDITO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82E319-4E02-46EF-AFE5-D880AC33EDD8}"/>
              </a:ext>
            </a:extLst>
          </p:cNvPr>
          <p:cNvSpPr txBox="1"/>
          <p:nvPr/>
        </p:nvSpPr>
        <p:spPr>
          <a:xfrm>
            <a:off x="7727846" y="1511578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</a:t>
            </a:r>
            <a:r>
              <a:rPr lang="it-IT" sz="2400" u="sng" dirty="0">
                <a:latin typeface="Britannic Bold" panose="020B0903060703020204" pitchFamily="34" charset="0"/>
              </a:rPr>
              <a:t>CARRELLI PREFERITI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4A0DC8-1797-4711-92FD-A858DBBDC142}"/>
              </a:ext>
            </a:extLst>
          </p:cNvPr>
          <p:cNvSpPr txBox="1"/>
          <p:nvPr/>
        </p:nvSpPr>
        <p:spPr>
          <a:xfrm>
            <a:off x="7727845" y="4044627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</a:t>
            </a:r>
            <a:r>
              <a:rPr lang="it-IT" sz="2400" u="sng" dirty="0">
                <a:latin typeface="Britannic Bold" panose="020B0903060703020204" pitchFamily="34" charset="0"/>
              </a:rPr>
              <a:t> INDIRIZZO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BC59F8-44A7-4416-8B35-2E02F635877C}"/>
              </a:ext>
            </a:extLst>
          </p:cNvPr>
          <p:cNvSpPr txBox="1"/>
          <p:nvPr/>
        </p:nvSpPr>
        <p:spPr>
          <a:xfrm>
            <a:off x="679050" y="5353263"/>
            <a:ext cx="6092811" cy="833854"/>
          </a:xfrm>
          <a:prstGeom prst="roundRect">
            <a:avLst>
              <a:gd name="adj" fmla="val 38906"/>
            </a:avLst>
          </a:prstGeom>
          <a:noFill/>
          <a:ln w="1270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INDIRIZZO predefinito: </a:t>
            </a:r>
            <a:r>
              <a:rPr lang="it-IT" dirty="0">
                <a:latin typeface="Britannic Bold" panose="020B0903060703020204" pitchFamily="34" charset="0"/>
              </a:rPr>
              <a:t>Via Roma, 111, Civitella Roveto,           </a:t>
            </a:r>
          </a:p>
          <a:p>
            <a:r>
              <a:rPr lang="it-IT" dirty="0">
                <a:latin typeface="Britannic Bold" panose="020B0903060703020204" pitchFamily="34" charset="0"/>
              </a:rPr>
              <a:t>                                  AQ, 67054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176675F-F553-4E65-BBAE-4EB28984D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78" y="16124"/>
            <a:ext cx="685204" cy="68520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F4A0E90-E551-405F-BF72-44AA751E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92" y="44545"/>
            <a:ext cx="752986" cy="752986"/>
          </a:xfrm>
          <a:prstGeom prst="rect">
            <a:avLst/>
          </a:prstGeom>
        </p:spPr>
      </p:pic>
      <p:sp>
        <p:nvSpPr>
          <p:cNvPr id="15" name="Rettangolo con angoli arrotondati 14">
            <a:hlinkClick r:id="" action="ppaction://noaction"/>
            <a:extLst>
              <a:ext uri="{FF2B5EF4-FFF2-40B4-BE49-F238E27FC236}">
                <a16:creationId xmlns:a16="http://schemas.microsoft.com/office/drawing/2014/main" id="{9EEECD55-1830-4C3A-8C86-2FD7348F73B2}"/>
              </a:ext>
            </a:extLst>
          </p:cNvPr>
          <p:cNvSpPr/>
          <p:nvPr/>
        </p:nvSpPr>
        <p:spPr>
          <a:xfrm>
            <a:off x="10381692" y="67003"/>
            <a:ext cx="1685798" cy="618979"/>
          </a:xfrm>
          <a:prstGeom prst="roundRect">
            <a:avLst>
              <a:gd name="adj" fmla="val 40218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LOG-OUT</a:t>
            </a:r>
          </a:p>
        </p:txBody>
      </p:sp>
    </p:spTree>
    <p:extLst>
      <p:ext uri="{BB962C8B-B14F-4D97-AF65-F5344CB8AC3E}">
        <p14:creationId xmlns:p14="http://schemas.microsoft.com/office/powerpoint/2010/main" val="74060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9636900-F3B1-4395-ACC3-8F6BD57D743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 Buoni Sconto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6C69D3-6346-446F-A7BD-5CC62F77AF3A}"/>
              </a:ext>
            </a:extLst>
          </p:cNvPr>
          <p:cNvSpPr txBox="1"/>
          <p:nvPr/>
        </p:nvSpPr>
        <p:spPr>
          <a:xfrm>
            <a:off x="1767839" y="1247285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dirty="0">
                <a:latin typeface="Britannic Bold" panose="020B0903060703020204" pitchFamily="34" charset="0"/>
              </a:rPr>
              <a:t>Codice: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Ammontare: 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Data ricezione: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Data scadenza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3889AC-CAD1-4A8A-B824-D5F4AC6D03E8}"/>
              </a:ext>
            </a:extLst>
          </p:cNvPr>
          <p:cNvSpPr txBox="1"/>
          <p:nvPr/>
        </p:nvSpPr>
        <p:spPr>
          <a:xfrm>
            <a:off x="1767839" y="4029172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dirty="0">
                <a:latin typeface="Britannic Bold" panose="020B0903060703020204" pitchFamily="34" charset="0"/>
              </a:rPr>
              <a:t>Codice: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Ammontare: 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Data ricezione: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Data scadenza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DDE8FD-35CF-4239-B2D3-B7BB8DBE6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4A2DA04-A3FA-4A49-937E-3AF61D448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21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4B72C2-E944-4C91-B47E-0F69D2AB5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1CE838-4EB0-4692-A641-7560D75650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F3F6A6-0D44-4219-8971-500AA33460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106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Britannic Bold</vt:lpstr>
      <vt:lpstr>Calibri</vt:lpstr>
      <vt:lpstr>Calibri Light</vt:lpstr>
      <vt:lpstr>Modern Love Grunge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16</cp:revision>
  <dcterms:created xsi:type="dcterms:W3CDTF">2021-04-26T07:44:10Z</dcterms:created>
  <dcterms:modified xsi:type="dcterms:W3CDTF">2021-05-07T18:19:59Z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