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1"/>
  </p:notesMasterIdLst>
  <p:sldIdLst>
    <p:sldId id="265" r:id="rId6"/>
    <p:sldId id="266" r:id="rId7"/>
    <p:sldId id="267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gestione prodotti.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3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per modificare i dettagli di un prodotto.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30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5537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" action="ppaction://noaction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GESTIONE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nome_admin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u="sng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GESTIONE CLIENTI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GESTIONE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6" name="Elemento grafico 15" descr="Rubrica con riempimento a tinta unita">
            <a:extLst>
              <a:ext uri="{FF2B5EF4-FFF2-40B4-BE49-F238E27FC236}">
                <a16:creationId xmlns:a16="http://schemas.microsoft.com/office/drawing/2014/main" id="{52D942CA-98BD-41A7-8B83-A6725EEAD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3982" y="3072904"/>
            <a:ext cx="836805" cy="8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999C00-CC86-49A9-A344-4C8DBCF3C806}"/>
              </a:ext>
            </a:extLst>
          </p:cNvPr>
          <p:cNvSpPr txBox="1"/>
          <p:nvPr/>
        </p:nvSpPr>
        <p:spPr>
          <a:xfrm>
            <a:off x="832721" y="2111506"/>
            <a:ext cx="298235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A57490-A4A7-461D-9001-49EFDECD2670}"/>
              </a:ext>
            </a:extLst>
          </p:cNvPr>
          <p:cNvSpPr txBox="1"/>
          <p:nvPr/>
        </p:nvSpPr>
        <p:spPr>
          <a:xfrm>
            <a:off x="4478217" y="2147961"/>
            <a:ext cx="313240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8D499D-AF60-4F18-8CF3-4B1FAA67D8F9}"/>
              </a:ext>
            </a:extLst>
          </p:cNvPr>
          <p:cNvSpPr txBox="1"/>
          <p:nvPr/>
        </p:nvSpPr>
        <p:spPr>
          <a:xfrm>
            <a:off x="8140507" y="2153039"/>
            <a:ext cx="3235567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938341-C4E2-4519-B342-3012548A54E1}"/>
              </a:ext>
            </a:extLst>
          </p:cNvPr>
          <p:cNvSpPr txBox="1"/>
          <p:nvPr/>
        </p:nvSpPr>
        <p:spPr>
          <a:xfrm>
            <a:off x="815925" y="5177141"/>
            <a:ext cx="298235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517475-16DD-4177-982B-93E456E33A36}"/>
              </a:ext>
            </a:extLst>
          </p:cNvPr>
          <p:cNvSpPr txBox="1"/>
          <p:nvPr/>
        </p:nvSpPr>
        <p:spPr>
          <a:xfrm>
            <a:off x="4478217" y="5177141"/>
            <a:ext cx="313240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96DA51-FBD7-4886-830E-3DC0C3E9A8B6}"/>
              </a:ext>
            </a:extLst>
          </p:cNvPr>
          <p:cNvSpPr txBox="1"/>
          <p:nvPr/>
        </p:nvSpPr>
        <p:spPr>
          <a:xfrm>
            <a:off x="8140507" y="5168319"/>
            <a:ext cx="313240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684031" y="1319340"/>
            <a:ext cx="654147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Cosa stai cercando?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63" y="1394615"/>
            <a:ext cx="309489" cy="309489"/>
          </a:xfrm>
          <a:prstGeom prst="rect">
            <a:avLst/>
          </a:prstGeom>
        </p:spPr>
      </p:pic>
      <p:pic>
        <p:nvPicPr>
          <p:cNvPr id="20" name="Immagine 19">
            <a:hlinkClick r:id="" action="ppaction://noaction"/>
            <a:extLst>
              <a:ext uri="{FF2B5EF4-FFF2-40B4-BE49-F238E27FC236}">
                <a16:creationId xmlns:a16="http://schemas.microsoft.com/office/drawing/2014/main" id="{1F9400B9-AEC5-4560-87B4-EDF7A829F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53" y="2258087"/>
            <a:ext cx="628000" cy="4714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59DDA1B-F9D5-41D8-8080-1D12B616F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08" y="2222737"/>
            <a:ext cx="628000" cy="4714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E50EEB5-07A3-4BDD-A327-8BFAECA0A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279" y="2258087"/>
            <a:ext cx="628000" cy="47149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4C982D5-8B39-490C-80EE-3C1F73674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58" y="5238170"/>
            <a:ext cx="628000" cy="47149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F892EDE-E88D-4289-8599-EEF1D74E2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08" y="5266502"/>
            <a:ext cx="628000" cy="47149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E5D02213-29B3-451B-9B9C-B82F51BC5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913" y="5245114"/>
            <a:ext cx="628000" cy="4714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2318377-79A6-4B96-B286-CB547C6654B7}"/>
              </a:ext>
            </a:extLst>
          </p:cNvPr>
          <p:cNvSpPr txBox="1"/>
          <p:nvPr/>
        </p:nvSpPr>
        <p:spPr>
          <a:xfrm>
            <a:off x="8135819" y="1284664"/>
            <a:ext cx="3582184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AGGIUNGI PRODOTTO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47D2D35-0790-4835-A8BB-8225D1F32B66}"/>
              </a:ext>
            </a:extLst>
          </p:cNvPr>
          <p:cNvSpPr/>
          <p:nvPr/>
        </p:nvSpPr>
        <p:spPr>
          <a:xfrm>
            <a:off x="0" y="0"/>
            <a:ext cx="12192000" cy="104643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5400" dirty="0">
                <a:solidFill>
                  <a:schemeClr val="tx1"/>
                </a:solidFill>
                <a:latin typeface="Modern Love Grunge" panose="04070805081005020601" pitchFamily="82" charset="0"/>
              </a:rPr>
              <a:t> Gestione Prodotti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F161AB9-A795-4AF5-B131-8FEF1E634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401" y="137746"/>
            <a:ext cx="685204" cy="685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8533271-C23B-4B97-8256-A3F475009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415" y="137746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A69ADF-54BC-4155-8B20-C8119BBFB713}"/>
              </a:ext>
            </a:extLst>
          </p:cNvPr>
          <p:cNvSpPr txBox="1"/>
          <p:nvPr/>
        </p:nvSpPr>
        <p:spPr>
          <a:xfrm>
            <a:off x="3404382" y="182880"/>
            <a:ext cx="54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DETTAGLI PRODOTTO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8377A4C-C766-436A-86AA-22E204889636}"/>
              </a:ext>
            </a:extLst>
          </p:cNvPr>
          <p:cNvSpPr/>
          <p:nvPr/>
        </p:nvSpPr>
        <p:spPr>
          <a:xfrm>
            <a:off x="787791" y="1167618"/>
            <a:ext cx="2616591" cy="2996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5D801-1970-409B-A870-D706D01338A4}"/>
              </a:ext>
            </a:extLst>
          </p:cNvPr>
          <p:cNvSpPr txBox="1"/>
          <p:nvPr/>
        </p:nvSpPr>
        <p:spPr>
          <a:xfrm>
            <a:off x="1195754" y="1364566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0DC93A-9E2A-4561-8E2C-39F53CCA084E}"/>
              </a:ext>
            </a:extLst>
          </p:cNvPr>
          <p:cNvSpPr txBox="1"/>
          <p:nvPr/>
        </p:nvSpPr>
        <p:spPr>
          <a:xfrm>
            <a:off x="4107766" y="1166842"/>
            <a:ext cx="4679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MARCA:</a:t>
            </a:r>
          </a:p>
          <a:p>
            <a:endParaRPr lang="it-IT" dirty="0"/>
          </a:p>
          <a:p>
            <a:r>
              <a:rPr lang="it-IT" dirty="0"/>
              <a:t>QUANTITÀ RESIDUA:</a:t>
            </a:r>
          </a:p>
          <a:p>
            <a:endParaRPr lang="it-IT" dirty="0"/>
          </a:p>
          <a:p>
            <a:r>
              <a:rPr lang="it-IT" dirty="0"/>
              <a:t>QUANTITÀ ACQUISTATA:</a:t>
            </a:r>
          </a:p>
          <a:p>
            <a:endParaRPr lang="it-IT" dirty="0"/>
          </a:p>
          <a:p>
            <a:r>
              <a:rPr lang="it-IT" dirty="0"/>
              <a:t>DATA ULTIMO ACQUISTO:</a:t>
            </a:r>
          </a:p>
          <a:p>
            <a:endParaRPr lang="it-IT" dirty="0"/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15F6F3-5175-43EA-BE15-F7A18EF522D0}"/>
              </a:ext>
            </a:extLst>
          </p:cNvPr>
          <p:cNvSpPr txBox="1"/>
          <p:nvPr/>
        </p:nvSpPr>
        <p:spPr>
          <a:xfrm>
            <a:off x="787791" y="4503888"/>
            <a:ext cx="10448960" cy="2028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DESCRIZIONE: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72C93D-E521-4810-8819-7067A4B6F00A}"/>
              </a:ext>
            </a:extLst>
          </p:cNvPr>
          <p:cNvSpPr txBox="1"/>
          <p:nvPr/>
        </p:nvSpPr>
        <p:spPr>
          <a:xfrm>
            <a:off x="9194155" y="3212727"/>
            <a:ext cx="2210054" cy="78319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Britannic Bold" panose="020B0903060703020204" pitchFamily="34" charset="0"/>
              </a:rPr>
              <a:t>SALVA</a:t>
            </a:r>
          </a:p>
          <a:p>
            <a:pPr algn="ctr"/>
            <a:r>
              <a:rPr lang="it-IT" sz="2000" dirty="0">
                <a:latin typeface="Britannic Bold" panose="020B0903060703020204" pitchFamily="34" charset="0"/>
              </a:rPr>
              <a:t>MODIFICHE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0BCC7DA-937B-4DD9-B893-E12BE7453FB2}"/>
              </a:ext>
            </a:extLst>
          </p:cNvPr>
          <p:cNvSpPr txBox="1"/>
          <p:nvPr/>
        </p:nvSpPr>
        <p:spPr>
          <a:xfrm>
            <a:off x="8414798" y="1814524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NUOVA QUANTITÀ: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B1BF14-0DF5-44B2-B161-D6EE85A8201C}"/>
              </a:ext>
            </a:extLst>
          </p:cNvPr>
          <p:cNvSpPr txBox="1"/>
          <p:nvPr/>
        </p:nvSpPr>
        <p:spPr>
          <a:xfrm>
            <a:off x="10329988" y="1813902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45F63D9-B8D7-4BD3-B8B7-9A473163375F}"/>
              </a:ext>
            </a:extLst>
          </p:cNvPr>
          <p:cNvSpPr txBox="1"/>
          <p:nvPr/>
        </p:nvSpPr>
        <p:spPr>
          <a:xfrm>
            <a:off x="8414798" y="2464253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NUOVO PREZZO: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0BC3FB-74AA-47D2-9C65-44940D056429}"/>
              </a:ext>
            </a:extLst>
          </p:cNvPr>
          <p:cNvSpPr txBox="1"/>
          <p:nvPr/>
        </p:nvSpPr>
        <p:spPr>
          <a:xfrm>
            <a:off x="10329988" y="2463631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1D25C4F-BAC9-4499-AF91-588662555C50}"/>
              </a:ext>
            </a:extLst>
          </p:cNvPr>
          <p:cNvSpPr/>
          <p:nvPr/>
        </p:nvSpPr>
        <p:spPr>
          <a:xfrm>
            <a:off x="0" y="0"/>
            <a:ext cx="12192000" cy="104643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5400" dirty="0">
                <a:solidFill>
                  <a:schemeClr val="tx1"/>
                </a:solidFill>
                <a:latin typeface="Modern Love Grunge" panose="04070805081005020601" pitchFamily="82" charset="0"/>
              </a:rPr>
              <a:t> Dettagli prodotto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722995B-3E1C-442E-9254-7AA2B0DEF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09" y="140698"/>
            <a:ext cx="685204" cy="6852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398E19A-7349-4D91-8000-BDAF02C09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636" y="146726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43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9AD648-C950-4319-980E-B6858CA67C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B4D6EE-E73D-4457-8098-9BE505AE5F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3633E1-D7FC-425A-80DE-F15AA6CC8A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150</Words>
  <Application>Microsoft Office PowerPoint</Application>
  <PresentationFormat>Widescreen</PresentationFormat>
  <Paragraphs>105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Modern Love Grunge</vt:lpstr>
      <vt:lpstr>OpenSans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12</cp:revision>
  <dcterms:created xsi:type="dcterms:W3CDTF">2021-04-26T07:44:10Z</dcterms:created>
  <dcterms:modified xsi:type="dcterms:W3CDTF">2021-05-03T15:52:10Z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