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1"/>
  </p:notesMasterIdLst>
  <p:sldIdLst>
    <p:sldId id="265" r:id="rId6"/>
    <p:sldId id="266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gestione clienti.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99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Schermata per visualizzare i dettagli del cliente ed inviargli un buono sconto.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76BE-057F-45FF-B393-75BD3393DA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56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5537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nome_admin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u="sng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GESTIONE CLIENTI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GESTIONE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6" name="Elemento grafico 15" descr="Rubrica con riempimento a tinta unita">
            <a:extLst>
              <a:ext uri="{FF2B5EF4-FFF2-40B4-BE49-F238E27FC236}">
                <a16:creationId xmlns:a16="http://schemas.microsoft.com/office/drawing/2014/main" id="{52D942CA-98BD-41A7-8B83-A6725EEA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3982" y="3072904"/>
            <a:ext cx="836805" cy="8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815926" y="1274089"/>
            <a:ext cx="654147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E7E6E6">
                    <a:lumMod val="75000"/>
                  </a:srgbClr>
                </a:solidFill>
                <a:latin typeface="Calibri" panose="020F0502020204030204"/>
              </a:rPr>
              <a:t>Cerca un cliente...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77" y="1323655"/>
            <a:ext cx="309489" cy="30948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318377-79A6-4B96-B286-CB547C6654B7}"/>
              </a:ext>
            </a:extLst>
          </p:cNvPr>
          <p:cNvSpPr txBox="1"/>
          <p:nvPr/>
        </p:nvSpPr>
        <p:spPr>
          <a:xfrm>
            <a:off x="9236714" y="2825359"/>
            <a:ext cx="1968657" cy="91940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DETTAGLI</a:t>
            </a:r>
          </a:p>
          <a:p>
            <a:pPr algn="ctr"/>
            <a:r>
              <a:rPr lang="it-IT" sz="2400" dirty="0">
                <a:latin typeface="Britannic Bold" panose="020B0903060703020204" pitchFamily="34" charset="0"/>
              </a:rPr>
              <a:t>CLIENTE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C3918B63-D3AC-418B-841A-AF4FE23A757E}"/>
              </a:ext>
            </a:extLst>
          </p:cNvPr>
          <p:cNvSpPr/>
          <p:nvPr/>
        </p:nvSpPr>
        <p:spPr>
          <a:xfrm>
            <a:off x="815926" y="2363544"/>
            <a:ext cx="10769616" cy="184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1054324-2927-4A20-A29B-EEE0028104B4}"/>
              </a:ext>
            </a:extLst>
          </p:cNvPr>
          <p:cNvSpPr txBox="1"/>
          <p:nvPr/>
        </p:nvSpPr>
        <p:spPr>
          <a:xfrm>
            <a:off x="9257869" y="5000018"/>
            <a:ext cx="1968657" cy="91940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DETTAGLI</a:t>
            </a:r>
          </a:p>
          <a:p>
            <a:pPr algn="ctr"/>
            <a:r>
              <a:rPr lang="it-IT" sz="2400" dirty="0">
                <a:latin typeface="Britannic Bold" panose="020B0903060703020204" pitchFamily="34" charset="0"/>
              </a:rPr>
              <a:t>CLIENTE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ED6D503-D197-43DA-8E13-53C003E9387F}"/>
              </a:ext>
            </a:extLst>
          </p:cNvPr>
          <p:cNvSpPr/>
          <p:nvPr/>
        </p:nvSpPr>
        <p:spPr>
          <a:xfrm>
            <a:off x="815926" y="4538203"/>
            <a:ext cx="10769616" cy="1843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3DF8209-EDC2-4C23-9DEE-8BAF3288A3E2}"/>
              </a:ext>
            </a:extLst>
          </p:cNvPr>
          <p:cNvSpPr txBox="1"/>
          <p:nvPr/>
        </p:nvSpPr>
        <p:spPr>
          <a:xfrm>
            <a:off x="970871" y="4773870"/>
            <a:ext cx="2162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1B3D79"/>
                </a:solidFill>
                <a:latin typeface="OpenSans"/>
              </a:rPr>
              <a:t>Nome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: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1B3D79"/>
                </a:solidFill>
                <a:latin typeface="OpenSans"/>
              </a:rPr>
              <a:t>Cognome: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1B3D79"/>
                </a:solidFill>
                <a:latin typeface="OpenSans"/>
              </a:rPr>
              <a:t>E-mail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A367031-DF90-457D-9E8C-39ED74121863}"/>
              </a:ext>
            </a:extLst>
          </p:cNvPr>
          <p:cNvSpPr txBox="1"/>
          <p:nvPr/>
        </p:nvSpPr>
        <p:spPr>
          <a:xfrm>
            <a:off x="965474" y="2599211"/>
            <a:ext cx="2162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1B3D79"/>
                </a:solidFill>
                <a:latin typeface="OpenSans"/>
              </a:rPr>
              <a:t>Nome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: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1B3D79"/>
                </a:solidFill>
                <a:latin typeface="OpenSans"/>
              </a:rPr>
              <a:t>Cognome: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1" dirty="0">
                <a:solidFill>
                  <a:srgbClr val="1B3D79"/>
                </a:solidFill>
                <a:latin typeface="OpenSans"/>
              </a:rPr>
              <a:t>E-mail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1B3D79"/>
                </a:solidFill>
                <a:effectLst/>
                <a:uLnTx/>
                <a:uFillTx/>
                <a:latin typeface="OpenSans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B3D79"/>
              </a:solidFill>
              <a:effectLst/>
              <a:uLnTx/>
              <a:uFillTx/>
              <a:latin typeface="OpenSans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2D8F3C9-CA12-4A3A-8132-9C8EC4506C38}"/>
              </a:ext>
            </a:extLst>
          </p:cNvPr>
          <p:cNvSpPr/>
          <p:nvPr/>
        </p:nvSpPr>
        <p:spPr>
          <a:xfrm>
            <a:off x="0" y="-245458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Gestione clienti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F1726E-F975-4276-A340-3893EE1B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940" y="-61011"/>
            <a:ext cx="685204" cy="6852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8A2FDCF-F197-4A0D-9CBD-309189C04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85" y="-61011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69ADF-54BC-4155-8B20-C8119BBFB713}"/>
              </a:ext>
            </a:extLst>
          </p:cNvPr>
          <p:cNvSpPr txBox="1"/>
          <p:nvPr/>
        </p:nvSpPr>
        <p:spPr>
          <a:xfrm>
            <a:off x="3404382" y="182880"/>
            <a:ext cx="54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50000"/>
                  </a:schemeClr>
                </a:solidFill>
                <a:latin typeface="Britannic Bold" panose="020B0903060703020204" pitchFamily="34" charset="0"/>
              </a:rPr>
              <a:t>DETTAGLI CLIENTE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0DC93A-9E2A-4561-8E2C-39F53CCA084E}"/>
              </a:ext>
            </a:extLst>
          </p:cNvPr>
          <p:cNvSpPr txBox="1"/>
          <p:nvPr/>
        </p:nvSpPr>
        <p:spPr>
          <a:xfrm>
            <a:off x="910463" y="1427133"/>
            <a:ext cx="4679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NOME: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COGNOME: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E-MAIL: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SPESA TOTALE EFFETTUATA: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DATA ULTIMO ACQUISTO:</a:t>
            </a:r>
          </a:p>
          <a:p>
            <a:endParaRPr lang="it-IT" dirty="0">
              <a:latin typeface="Britannic Bold" panose="020B0903060703020204" pitchFamily="34" charset="0"/>
            </a:endParaRPr>
          </a:p>
          <a:p>
            <a:r>
              <a:rPr lang="it-IT" dirty="0">
                <a:latin typeface="Britannic Bold" panose="020B0903060703020204" pitchFamily="34" charset="0"/>
              </a:rPr>
              <a:t>PUNTI ACCUMULATI: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72C93D-E521-4810-8819-7067A4B6F00A}"/>
              </a:ext>
            </a:extLst>
          </p:cNvPr>
          <p:cNvSpPr txBox="1"/>
          <p:nvPr/>
        </p:nvSpPr>
        <p:spPr>
          <a:xfrm>
            <a:off x="7121856" y="5166520"/>
            <a:ext cx="2985772" cy="78319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ritannic Bold" panose="020B0903060703020204" pitchFamily="34" charset="0"/>
              </a:rPr>
              <a:t>OFFRI BUONO SCONTO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BCC7DA-937B-4DD9-B893-E12BE7453FB2}"/>
              </a:ext>
            </a:extLst>
          </p:cNvPr>
          <p:cNvSpPr txBox="1"/>
          <p:nvPr/>
        </p:nvSpPr>
        <p:spPr>
          <a:xfrm>
            <a:off x="1818609" y="4963720"/>
            <a:ext cx="2913441" cy="40862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BUONO SCONTO DI: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B1BF14-0DF5-44B2-B161-D6EE85A8201C}"/>
              </a:ext>
            </a:extLst>
          </p:cNvPr>
          <p:cNvSpPr txBox="1"/>
          <p:nvPr/>
        </p:nvSpPr>
        <p:spPr>
          <a:xfrm>
            <a:off x="4208415" y="4963720"/>
            <a:ext cx="2290048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144E890-F0F6-4C22-9B08-D481A9EB721F}"/>
              </a:ext>
            </a:extLst>
          </p:cNvPr>
          <p:cNvSpPr/>
          <p:nvPr/>
        </p:nvSpPr>
        <p:spPr>
          <a:xfrm>
            <a:off x="0" y="-245458"/>
            <a:ext cx="12192000" cy="104643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Gestione clienti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393CCFC-B23B-4FC9-958F-E6F28BA63227}"/>
              </a:ext>
            </a:extLst>
          </p:cNvPr>
          <p:cNvSpPr txBox="1"/>
          <p:nvPr/>
        </p:nvSpPr>
        <p:spPr>
          <a:xfrm>
            <a:off x="1818609" y="5430867"/>
            <a:ext cx="4679854" cy="102155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Messaggio:</a:t>
            </a:r>
          </a:p>
          <a:p>
            <a:endParaRPr lang="it-IT" dirty="0"/>
          </a:p>
          <a:p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9B935C7-6172-4352-87A2-979D1D701684}"/>
              </a:ext>
            </a:extLst>
          </p:cNvPr>
          <p:cNvCxnSpPr/>
          <p:nvPr/>
        </p:nvCxnSpPr>
        <p:spPr>
          <a:xfrm>
            <a:off x="2239617" y="4757530"/>
            <a:ext cx="69573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68BF6514-6418-4595-BB6F-8C084B40C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69" y="-64841"/>
            <a:ext cx="685204" cy="6852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F251FA-42F6-40BF-B32F-CAEEBAFD6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24" y="-64841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AD144-A508-43D6-BB59-DB3664989F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EB7F4A-23EA-4F95-AB24-3FE5A746D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33946-DDC3-4F60-8295-A9FD0D558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112</Words>
  <Application>Microsoft Office PowerPoint</Application>
  <PresentationFormat>Widescreen</PresentationFormat>
  <Paragraphs>58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Modern Love Grunge</vt:lpstr>
      <vt:lpstr>OpenSans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16</cp:revision>
  <dcterms:created xsi:type="dcterms:W3CDTF">2021-04-26T07:44:10Z</dcterms:created>
  <dcterms:modified xsi:type="dcterms:W3CDTF">2021-05-03T15:58:05Z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