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8"/>
  </p:notesMasterIdLst>
  <p:sldIdLst>
    <p:sldId id="259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123C184-0E36-4569-A957-800CF422BCB6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Registrazione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67B01C-073B-452A-9D0F-5D96C8541984}"/>
              </a:ext>
            </a:extLst>
          </p:cNvPr>
          <p:cNvSpPr txBox="1"/>
          <p:nvPr/>
        </p:nvSpPr>
        <p:spPr>
          <a:xfrm>
            <a:off x="3036278" y="1831666"/>
            <a:ext cx="2658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NOME: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COGNOME: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E-MAIL:</a:t>
            </a:r>
          </a:p>
          <a:p>
            <a:r>
              <a:rPr lang="it-IT" dirty="0"/>
              <a:t> </a:t>
            </a:r>
          </a:p>
          <a:p>
            <a:r>
              <a:rPr lang="it-IT" dirty="0">
                <a:latin typeface="Britannic Bold" panose="020B0903060703020204" pitchFamily="34" charset="0"/>
              </a:rPr>
              <a:t>CONFERMA E-MAIL: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PASSWORD: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CONFERMA PASSWORD: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A7CA70-9E8E-486B-BEA8-B0FA207F4A75}"/>
              </a:ext>
            </a:extLst>
          </p:cNvPr>
          <p:cNvSpPr txBox="1"/>
          <p:nvPr/>
        </p:nvSpPr>
        <p:spPr>
          <a:xfrm>
            <a:off x="3355144" y="1474153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1407C7-A673-4CF9-B98B-6D0ABEDCA4DD}"/>
              </a:ext>
            </a:extLst>
          </p:cNvPr>
          <p:cNvSpPr txBox="1"/>
          <p:nvPr/>
        </p:nvSpPr>
        <p:spPr>
          <a:xfrm>
            <a:off x="5600477" y="1807699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C76804-544E-4925-8E65-2D1FCC312DC9}"/>
              </a:ext>
            </a:extLst>
          </p:cNvPr>
          <p:cNvSpPr txBox="1"/>
          <p:nvPr/>
        </p:nvSpPr>
        <p:spPr>
          <a:xfrm>
            <a:off x="5600477" y="2336454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A593A9-6B7D-4794-B396-E1E0CFF154AF}"/>
              </a:ext>
            </a:extLst>
          </p:cNvPr>
          <p:cNvSpPr txBox="1"/>
          <p:nvPr/>
        </p:nvSpPr>
        <p:spPr>
          <a:xfrm>
            <a:off x="5600477" y="2859282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0040E8D-8997-4399-B2D6-13E1283DE162}"/>
              </a:ext>
            </a:extLst>
          </p:cNvPr>
          <p:cNvSpPr txBox="1"/>
          <p:nvPr/>
        </p:nvSpPr>
        <p:spPr>
          <a:xfrm>
            <a:off x="5591987" y="3475794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1E8A6EF-A0A3-4B38-BBF2-C83EDEC2ACD8}"/>
              </a:ext>
            </a:extLst>
          </p:cNvPr>
          <p:cNvSpPr txBox="1"/>
          <p:nvPr/>
        </p:nvSpPr>
        <p:spPr>
          <a:xfrm>
            <a:off x="5591989" y="4087612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AC1F4A7-A111-4D55-A262-0DDFA2127CC1}"/>
              </a:ext>
            </a:extLst>
          </p:cNvPr>
          <p:cNvSpPr txBox="1"/>
          <p:nvPr/>
        </p:nvSpPr>
        <p:spPr>
          <a:xfrm>
            <a:off x="5600479" y="4593117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C58AAB-8177-4017-9C2A-E5A036CBE970}"/>
              </a:ext>
            </a:extLst>
          </p:cNvPr>
          <p:cNvSpPr txBox="1"/>
          <p:nvPr/>
        </p:nvSpPr>
        <p:spPr>
          <a:xfrm>
            <a:off x="4098389" y="5852964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REGISTRAMI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40B49CC-0C0F-485D-BC8D-70ACFA18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48872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2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D0B7CF-F5D7-4DE6-814A-DD311CA1F5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199C4-A456-408F-9FEB-56AE109383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E55BBE-81DD-4890-8D20-EE41C32B686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17</cp:revision>
  <dcterms:created xsi:type="dcterms:W3CDTF">2021-04-26T07:44:10Z</dcterms:created>
  <dcterms:modified xsi:type="dcterms:W3CDTF">2021-05-03T16:01:01Z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