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Angelo Cocuzza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1000001139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8F2F04-832F-4C23-99C6-1BB83DC5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7" y="10133"/>
            <a:ext cx="8151126" cy="68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5B2D672-B369-40BE-8856-E67F78ED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276606"/>
            <a:ext cx="4461597" cy="208848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073D00-437F-45CD-BF70-ED4544447E65}"/>
              </a:ext>
            </a:extLst>
          </p:cNvPr>
          <p:cNvSpPr txBox="1"/>
          <p:nvPr/>
        </p:nvSpPr>
        <p:spPr>
          <a:xfrm>
            <a:off x="8859187" y="149902"/>
            <a:ext cx="3132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inserito la barra di navigazione all’interno dell’</a:t>
            </a:r>
            <a:r>
              <a:rPr lang="it-IT" dirty="0" err="1"/>
              <a:t>header</a:t>
            </a:r>
            <a:r>
              <a:rPr lang="it-IT" dirty="0"/>
              <a:t> in modo che in </a:t>
            </a:r>
            <a:r>
              <a:rPr lang="it-IT" dirty="0" err="1"/>
              <a:t>modalita</a:t>
            </a:r>
            <a:r>
              <a:rPr lang="it-IT" dirty="0"/>
              <a:t> mobile venisse tutto graficamente </a:t>
            </a:r>
            <a:r>
              <a:rPr lang="it-IT" dirty="0" err="1"/>
              <a:t>piu</a:t>
            </a:r>
            <a:r>
              <a:rPr lang="it-IT" dirty="0"/>
              <a:t> pulito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C1C670-2BC7-4649-9261-1A724A2E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10" y="2744562"/>
            <a:ext cx="4724377" cy="396353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58127B-1BAD-4EA7-8187-D10416526740}"/>
              </a:ext>
            </a:extLst>
          </p:cNvPr>
          <p:cNvSpPr txBox="1"/>
          <p:nvPr/>
        </p:nvSpPr>
        <p:spPr>
          <a:xfrm>
            <a:off x="4355793" y="2365092"/>
            <a:ext cx="191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3FB1266-D0B2-47CA-8985-117A624CE059}"/>
              </a:ext>
            </a:extLst>
          </p:cNvPr>
          <p:cNvSpPr txBox="1"/>
          <p:nvPr/>
        </p:nvSpPr>
        <p:spPr>
          <a:xfrm>
            <a:off x="9332093" y="2981325"/>
            <a:ext cx="2536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codice </a:t>
            </a:r>
            <a:r>
              <a:rPr lang="it-IT" dirty="0" err="1"/>
              <a:t>Css</a:t>
            </a:r>
            <a:r>
              <a:rPr lang="it-IT" dirty="0"/>
              <a:t> per evitare che l’immagine di sfondo si ripetesse ho impostato </a:t>
            </a:r>
            <a:r>
              <a:rPr lang="it-IT" dirty="0" err="1"/>
              <a:t>background-repeat:no-repeat</a:t>
            </a:r>
            <a:endParaRPr lang="it-IT" dirty="0"/>
          </a:p>
          <a:p>
            <a:r>
              <a:rPr lang="it-IT" dirty="0"/>
              <a:t>Inoltre nella </a:t>
            </a:r>
            <a:r>
              <a:rPr lang="it-IT" dirty="0" err="1"/>
              <a:t>modalita</a:t>
            </a:r>
            <a:r>
              <a:rPr lang="it-IT" dirty="0"/>
              <a:t> mobile ho diminuito la dimensione di h1 all’interno dell’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CBB6A26A-A881-4E8C-838B-53EE6E84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093" y="5626106"/>
            <a:ext cx="2187130" cy="97544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36FD52C-102C-4441-BC7C-93B32E5E219A}"/>
              </a:ext>
            </a:extLst>
          </p:cNvPr>
          <p:cNvSpPr txBox="1"/>
          <p:nvPr/>
        </p:nvSpPr>
        <p:spPr>
          <a:xfrm>
            <a:off x="4217704" y="10133"/>
            <a:ext cx="344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4BD-73D9-4488-AB2B-8C9D51FC6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220" y="586855"/>
            <a:ext cx="3874948" cy="88399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305912-FA9F-4C78-9593-63706659C59C}"/>
              </a:ext>
            </a:extLst>
          </p:cNvPr>
          <p:cNvSpPr txBox="1"/>
          <p:nvPr/>
        </p:nvSpPr>
        <p:spPr>
          <a:xfrm>
            <a:off x="5153025" y="20955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93B638-DD24-4545-95C2-3A33DEFE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0" y="2131928"/>
            <a:ext cx="4237087" cy="44481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A92B4E-D21A-4BE3-8949-1FE66436EA3E}"/>
              </a:ext>
            </a:extLst>
          </p:cNvPr>
          <p:cNvSpPr txBox="1"/>
          <p:nvPr/>
        </p:nvSpPr>
        <p:spPr>
          <a:xfrm>
            <a:off x="4419600" y="1590675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3BE51F1-345F-4CCB-8E84-8DA8EF2B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17" y="4105274"/>
            <a:ext cx="3223539" cy="240757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9A33CC-C86D-4590-B59D-9952AA26D8CC}"/>
              </a:ext>
            </a:extLst>
          </p:cNvPr>
          <p:cNvSpPr txBox="1"/>
          <p:nvPr/>
        </p:nvSpPr>
        <p:spPr>
          <a:xfrm>
            <a:off x="8981124" y="1112030"/>
            <a:ext cx="2952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impostato il menu di navigazione con posizione </a:t>
            </a:r>
            <a:r>
              <a:rPr lang="it-IT" dirty="0" err="1"/>
              <a:t>fixed</a:t>
            </a:r>
            <a:r>
              <a:rPr lang="it-IT" dirty="0"/>
              <a:t> in modo da mantenerlo fissato in alto anche quando scorro la pagina , mentre nella versione mobile ho impostato position </a:t>
            </a:r>
            <a:r>
              <a:rPr lang="it-IT" dirty="0" err="1"/>
              <a:t>absolute</a:t>
            </a:r>
            <a:r>
              <a:rPr lang="it-IT" dirty="0"/>
              <a:t> e ho cambiato la direzione dei </a:t>
            </a:r>
            <a:r>
              <a:rPr lang="it-IT" dirty="0" err="1"/>
              <a:t>flex</a:t>
            </a:r>
            <a:r>
              <a:rPr lang="it-IT" dirty="0"/>
              <a:t>-items in modo da non avere problemi di spazio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F2187F-9DF1-41EF-A81C-73B30D7F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94" y="1687395"/>
            <a:ext cx="6848475" cy="3253593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997B15-2C1C-40EC-868A-7FDAB06BA440}"/>
              </a:ext>
            </a:extLst>
          </p:cNvPr>
          <p:cNvSpPr txBox="1"/>
          <p:nvPr/>
        </p:nvSpPr>
        <p:spPr>
          <a:xfrm>
            <a:off x="4501500" y="-50632"/>
            <a:ext cx="72237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Html</a:t>
            </a:r>
          </a:p>
          <a:p>
            <a:r>
              <a:rPr lang="it-IT" dirty="0"/>
              <a:t>Ho deciso di dividere il contenuto in 5 sezioni e metterli all’interno di un </a:t>
            </a:r>
            <a:r>
              <a:rPr lang="it-IT" dirty="0" err="1"/>
              <a:t>article</a:t>
            </a:r>
            <a:r>
              <a:rPr lang="it-IT" dirty="0"/>
              <a:t> che fa da contenitore ,titolo e sottotitolo li ho impostati come </a:t>
            </a:r>
            <a:r>
              <a:rPr lang="it-IT" dirty="0" err="1"/>
              <a:t>span</a:t>
            </a:r>
            <a:r>
              <a:rPr lang="it-IT" dirty="0"/>
              <a:t> in modo da rispettare le specifiche sugli spazi ,dato che gli </a:t>
            </a:r>
            <a:r>
              <a:rPr lang="it-IT" dirty="0" err="1"/>
              <a:t>span</a:t>
            </a:r>
            <a:r>
              <a:rPr lang="it-IT" dirty="0"/>
              <a:t> non introducono spazi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11EDC73-3407-40EA-AC14-E3330078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657349"/>
            <a:ext cx="2827265" cy="48678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5E38D9B-BC60-4862-8B6F-C6D7AE26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41" y="2013745"/>
            <a:ext cx="3787468" cy="45114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0FB1B7-6544-4502-A805-6EB2C7F84E83}"/>
              </a:ext>
            </a:extLst>
          </p:cNvPr>
          <p:cNvSpPr txBox="1"/>
          <p:nvPr/>
        </p:nvSpPr>
        <p:spPr>
          <a:xfrm>
            <a:off x="4419600" y="123825"/>
            <a:ext cx="730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Css</a:t>
            </a:r>
            <a:endParaRPr lang="it-IT" dirty="0"/>
          </a:p>
          <a:p>
            <a:r>
              <a:rPr lang="it-IT" dirty="0" err="1"/>
              <a:t>Article</a:t>
            </a:r>
            <a:r>
              <a:rPr lang="it-IT" dirty="0"/>
              <a:t> è un </a:t>
            </a:r>
            <a:r>
              <a:rPr lang="it-IT" dirty="0" err="1"/>
              <a:t>flex</a:t>
            </a:r>
            <a:r>
              <a:rPr lang="it-IT" dirty="0"/>
              <a:t>-container di </a:t>
            </a:r>
            <a:r>
              <a:rPr lang="it-IT" dirty="0" err="1"/>
              <a:t>section</a:t>
            </a:r>
            <a:r>
              <a:rPr lang="it-IT" dirty="0"/>
              <a:t> che vengono disposte in colonna, mentre </a:t>
            </a:r>
            <a:r>
              <a:rPr lang="it-IT" dirty="0" err="1"/>
              <a:t>section</a:t>
            </a:r>
            <a:r>
              <a:rPr lang="it-IT" dirty="0"/>
              <a:t> a sua volta è un </a:t>
            </a:r>
            <a:r>
              <a:rPr lang="it-IT" dirty="0" err="1"/>
              <a:t>flex</a:t>
            </a:r>
            <a:r>
              <a:rPr lang="it-IT" dirty="0"/>
              <a:t>-container di vari </a:t>
            </a:r>
            <a:r>
              <a:rPr lang="it-IT" dirty="0" err="1"/>
              <a:t>flex</a:t>
            </a:r>
            <a:r>
              <a:rPr lang="it-IT" dirty="0"/>
              <a:t>-items tra i quali i div di classe contenuto che sono a loro volta dei </a:t>
            </a:r>
            <a:r>
              <a:rPr lang="it-IT" dirty="0" err="1"/>
              <a:t>flex</a:t>
            </a:r>
            <a:r>
              <a:rPr lang="it-IT" dirty="0"/>
              <a:t>-container.</a:t>
            </a:r>
          </a:p>
        </p:txBody>
      </p:sp>
    </p:spTree>
    <p:extLst>
      <p:ext uri="{BB962C8B-B14F-4D97-AF65-F5344CB8AC3E}">
        <p14:creationId xmlns:p14="http://schemas.microsoft.com/office/powerpoint/2010/main" val="181167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41CDBE-B642-4BD9-A7D8-E0F01541E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8" y="833698"/>
            <a:ext cx="3515502" cy="175710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8F6A79-CB6F-47DD-807A-98D2F64722EB}"/>
              </a:ext>
            </a:extLst>
          </p:cNvPr>
          <p:cNvSpPr txBox="1"/>
          <p:nvPr/>
        </p:nvSpPr>
        <p:spPr>
          <a:xfrm>
            <a:off x="4800600" y="36195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A3BBA9-4C38-4715-B33C-677DE14BB824}"/>
              </a:ext>
            </a:extLst>
          </p:cNvPr>
          <p:cNvSpPr txBox="1"/>
          <p:nvPr/>
        </p:nvSpPr>
        <p:spPr>
          <a:xfrm>
            <a:off x="4799076" y="30698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FE10DB0-0C05-4A98-95C0-C363D86A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23" y="3582936"/>
            <a:ext cx="4269501" cy="25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Angelo Cocuzza</cp:lastModifiedBy>
  <cp:revision>3</cp:revision>
  <dcterms:created xsi:type="dcterms:W3CDTF">2021-03-24T16:57:46Z</dcterms:created>
  <dcterms:modified xsi:type="dcterms:W3CDTF">2022-04-01T17:32:19Z</dcterms:modified>
</cp:coreProperties>
</file>