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Angelo Cocuzza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1000001139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Informazioni generali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B4C115A-2F75-4431-8ABA-11FF05202536}"/>
              </a:ext>
            </a:extLst>
          </p:cNvPr>
          <p:cNvSpPr txBox="1"/>
          <p:nvPr/>
        </p:nvSpPr>
        <p:spPr>
          <a:xfrm>
            <a:off x="5421085" y="940367"/>
            <a:ext cx="606489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Ho deciso di implementare 2 api  all’interno </a:t>
            </a:r>
            <a:r>
              <a:rPr lang="it-IT" sz="2800"/>
              <a:t>del precedente </a:t>
            </a:r>
            <a:r>
              <a:rPr lang="it-IT" sz="2800" dirty="0"/>
              <a:t>mhw2 dedicato alle serie </a:t>
            </a:r>
            <a:r>
              <a:rPr lang="it-IT" sz="2800" dirty="0" err="1"/>
              <a:t>tv.La</a:t>
            </a:r>
            <a:r>
              <a:rPr lang="it-IT" sz="2800" dirty="0"/>
              <a:t> prima api è quella di </a:t>
            </a:r>
            <a:r>
              <a:rPr lang="it-IT" sz="2800" dirty="0" err="1"/>
              <a:t>spotify</a:t>
            </a:r>
            <a:r>
              <a:rPr lang="it-IT" sz="2800" dirty="0"/>
              <a:t> che mi permette di cercare le informazioni sulle colonne sonore di una determinata serie tv o film ed ha un’autenticazione di tipo Oauth2 per poterla utilizzare. </a:t>
            </a:r>
          </a:p>
          <a:p>
            <a:r>
              <a:rPr lang="it-IT" sz="2800" dirty="0"/>
              <a:t>Inoltre ne ho utilizzata un’altra senza autenticazione </a:t>
            </a:r>
            <a:r>
              <a:rPr lang="it-IT" sz="2800" dirty="0" err="1"/>
              <a:t>TvMaze</a:t>
            </a:r>
            <a:endParaRPr lang="it-IT" sz="2800" dirty="0"/>
          </a:p>
          <a:p>
            <a:r>
              <a:rPr lang="it-IT" sz="2800" dirty="0"/>
              <a:t>Che mi permette di cercare informazioni generiche su una determinata serie tv o film 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err="1">
                <a:solidFill>
                  <a:srgbClr val="FFFFFF"/>
                </a:solidFill>
              </a:rPr>
              <a:t>TvMaze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E4546A-95E6-4075-B4AA-A2453AF7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7" y="511388"/>
            <a:ext cx="5812906" cy="597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</a:t>
            </a:r>
            <a:r>
              <a:rPr lang="it-IT" sz="4000" dirty="0" err="1">
                <a:solidFill>
                  <a:srgbClr val="FFFFFF"/>
                </a:solidFill>
              </a:rPr>
              <a:t>TvMaze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7E8E4D0-7326-4459-90B5-2BD2171CF98B}"/>
              </a:ext>
            </a:extLst>
          </p:cNvPr>
          <p:cNvSpPr txBox="1"/>
          <p:nvPr/>
        </p:nvSpPr>
        <p:spPr>
          <a:xfrm>
            <a:off x="4952692" y="1641987"/>
            <a:ext cx="61943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Con questa Api andiamo a prendere</a:t>
            </a:r>
          </a:p>
          <a:p>
            <a:r>
              <a:rPr lang="it-IT" sz="3200" dirty="0"/>
              <a:t>Tramite la fetch diverse informazioni su una serie tv inserita dall’utente tramite una ricerca per titolo restituisce il titolo ,il genere, la foto e un piccolo riassunto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Spotify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23CF4A9-4E84-40EA-A71D-B929CD0B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302448"/>
            <a:ext cx="3719581" cy="596697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B3DA444-EEF3-4909-AC0C-D82DF789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52" y="282958"/>
            <a:ext cx="4037839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Api Spotify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D7C306-B56B-4365-824D-F5FE997783FC}"/>
              </a:ext>
            </a:extLst>
          </p:cNvPr>
          <p:cNvSpPr txBox="1"/>
          <p:nvPr/>
        </p:nvSpPr>
        <p:spPr>
          <a:xfrm>
            <a:off x="5211097" y="1543665"/>
            <a:ext cx="5653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L’api</a:t>
            </a:r>
            <a:r>
              <a:rPr lang="it-IT" sz="2400" dirty="0"/>
              <a:t> di </a:t>
            </a:r>
            <a:r>
              <a:rPr lang="it-IT" sz="2400" dirty="0" err="1"/>
              <a:t>spotify</a:t>
            </a:r>
            <a:r>
              <a:rPr lang="it-IT" sz="2400" dirty="0"/>
              <a:t> richiede un autenticazione di tipo Oauth2 quindi per accedere ai dati di </a:t>
            </a:r>
            <a:r>
              <a:rPr lang="it-IT" sz="2400" dirty="0" err="1"/>
              <a:t>spotify</a:t>
            </a:r>
            <a:r>
              <a:rPr lang="it-IT" sz="2400" dirty="0"/>
              <a:t> ho ottenuto le 2 chiavi </a:t>
            </a:r>
            <a:r>
              <a:rPr lang="it-IT" sz="2400" dirty="0" err="1"/>
              <a:t>client_id</a:t>
            </a:r>
            <a:r>
              <a:rPr lang="it-IT" sz="2400" dirty="0"/>
              <a:t> e </a:t>
            </a:r>
            <a:r>
              <a:rPr lang="it-IT" sz="2400" dirty="0" err="1"/>
              <a:t>client_secret</a:t>
            </a:r>
            <a:r>
              <a:rPr lang="it-IT" sz="2400" dirty="0"/>
              <a:t> .</a:t>
            </a:r>
          </a:p>
          <a:p>
            <a:r>
              <a:rPr lang="it-IT" sz="2400" dirty="0"/>
              <a:t>in questo caso tramite la fetch ottengo informazioni su una determinata colonna sonora tramite una ricerca per titolo della traccia ,le informazioni restituite sono: Foto dell’album a cui appartiene la </a:t>
            </a:r>
            <a:r>
              <a:rPr lang="it-IT" sz="2400" dirty="0" err="1"/>
              <a:t>traccia,titolo</a:t>
            </a:r>
            <a:r>
              <a:rPr lang="it-IT" sz="2400" dirty="0"/>
              <a:t> e autori.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Informazioni generali</vt:lpstr>
      <vt:lpstr>Api TvMaze</vt:lpstr>
      <vt:lpstr>Api TvMaze</vt:lpstr>
      <vt:lpstr>Api Spotify</vt:lpstr>
      <vt:lpstr>Api 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Angelo Cocuzza</cp:lastModifiedBy>
  <cp:revision>2</cp:revision>
  <dcterms:created xsi:type="dcterms:W3CDTF">2021-03-24T16:57:46Z</dcterms:created>
  <dcterms:modified xsi:type="dcterms:W3CDTF">2022-04-30T21:45:11Z</dcterms:modified>
</cp:coreProperties>
</file>