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notesMasterIdLst>
    <p:notesMasterId r:id="rId9"/>
  </p:notesMasterIdLst>
  <p:handoutMasterIdLst>
    <p:handoutMasterId r:id="rId10"/>
  </p:handoutMasterIdLst>
  <p:sldIdLst>
    <p:sldId id="1490" r:id="rId2"/>
    <p:sldId id="1488" r:id="rId3"/>
    <p:sldId id="1491" r:id="rId4"/>
    <p:sldId id="1528" r:id="rId5"/>
    <p:sldId id="1535" r:id="rId6"/>
    <p:sldId id="1534" r:id="rId7"/>
    <p:sldId id="153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chel Weston" initials="R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7AA932"/>
    <a:srgbClr val="78A833"/>
    <a:srgbClr val="CE3032"/>
    <a:srgbClr val="CE2F31"/>
    <a:srgbClr val="00B843"/>
    <a:srgbClr val="00B44A"/>
    <a:srgbClr val="F6E6F6"/>
    <a:srgbClr val="DCC6D8"/>
    <a:srgbClr val="978D95"/>
    <a:srgbClr val="808A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3" autoAdjust="0"/>
    <p:restoredTop sz="89928" autoAdjust="0"/>
  </p:normalViewPr>
  <p:slideViewPr>
    <p:cSldViewPr snapToGrid="0">
      <p:cViewPr>
        <p:scale>
          <a:sx n="100" d="100"/>
          <a:sy n="100" d="100"/>
        </p:scale>
        <p:origin x="-1160" y="312"/>
      </p:cViewPr>
      <p:guideLst>
        <p:guide orient="horz" pos="217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8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Implementing Agile Teams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3/4/09 - 3/5/09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Rally Software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08C61-AABF-9E40-9D5E-22B8B63E51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9266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Implementing Agile Teams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3/4/09 - 3/5/09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Rally Software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3DCAD-34C4-44A8-B0CB-C0F49C78BA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6496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Implementing Agile Teams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3/4/09 - 3/5/09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Rally Software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D93DCAD-34C4-44A8-B0CB-C0F49C78BA4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that are nice to include in your introduction or things you might think about: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Where are you from?</a:t>
            </a:r>
          </a:p>
          <a:p>
            <a:r>
              <a:rPr lang="en-US" baseline="0" dirty="0" smtClean="0"/>
              <a:t>Where do you work?</a:t>
            </a:r>
          </a:p>
          <a:p>
            <a:r>
              <a:rPr lang="en-US" baseline="0" dirty="0" smtClean="0"/>
              <a:t>A funny Story.</a:t>
            </a:r>
          </a:p>
          <a:p>
            <a:r>
              <a:rPr lang="en-US" baseline="0" dirty="0" smtClean="0"/>
              <a:t>Use some images that show who you are.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Implementing Agile Teams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3/4/09 - 3/5/09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Rally Software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D93DCAD-34C4-44A8-B0CB-C0F49C78BA4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32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8A968"/>
                </a:solidFill>
              </a:defRPr>
            </a:lvl1pPr>
          </a:lstStyle>
          <a:p>
            <a:pPr defTabSz="457200"/>
            <a:fld id="{7303B1BB-BC76-284C-98F4-87DD7FF30727}" type="slidenum">
              <a:rPr lang="en-US" smtClean="0">
                <a:latin typeface="Arial"/>
              </a:rPr>
              <a:pPr defTabSz="457200"/>
              <a:t>‹#›</a:t>
            </a:fld>
            <a:endParaRPr lang="en-US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•"/>
        <a:defRPr sz="3200" kern="1200">
          <a:solidFill>
            <a:srgbClr val="333333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–"/>
        <a:defRPr sz="2800" kern="1200">
          <a:solidFill>
            <a:srgbClr val="333333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•"/>
        <a:defRPr sz="2400" kern="1200">
          <a:solidFill>
            <a:srgbClr val="333333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–"/>
        <a:defRPr sz="2000" kern="1200">
          <a:solidFill>
            <a:srgbClr val="333333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»"/>
        <a:defRPr sz="2000" kern="1200">
          <a:solidFill>
            <a:srgbClr val="333333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thomas@rallydev.co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hrome.google.com/webstore" TargetMode="External"/><Relationship Id="rId3" Type="http://schemas.openxmlformats.org/officeDocument/2006/relationships/hyperlink" Target="https://github.com/RallyApps/rally-app-builde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ckoverflow.com/questions/tagged/rally" TargetMode="Externa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1922175"/>
            <a:ext cx="6581104" cy="4935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927600" y="2636052"/>
            <a:ext cx="4749799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tabLst>
                <a:tab pos="111125" algn="l"/>
              </a:tabLst>
            </a:pP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Extending the Platform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732658" y="1005100"/>
            <a:ext cx="457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tabLst>
                <a:tab pos="111125" algn="l"/>
              </a:tabLst>
            </a:pPr>
            <a:r>
              <a:rPr lang="en-US" sz="5000" dirty="0" smtClean="0">
                <a:solidFill>
                  <a:prstClr val="black"/>
                </a:solidFill>
                <a:latin typeface="Arial Black" pitchFamily="34" charset="0"/>
              </a:rPr>
              <a:t>BUILDING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733813" y="1531413"/>
            <a:ext cx="53100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tabLst>
                <a:tab pos="111125" algn="l"/>
              </a:tabLst>
            </a:pPr>
            <a:r>
              <a:rPr lang="en-US" sz="4400" dirty="0" smtClean="0">
                <a:solidFill>
                  <a:prstClr val="black"/>
                </a:solidFill>
                <a:latin typeface="Arial Black" pitchFamily="34" charset="0"/>
              </a:rPr>
              <a:t>Rally Apps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97683" y="2997497"/>
            <a:ext cx="4208572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tabLst>
                <a:tab pos="111125" algn="l"/>
              </a:tabLst>
            </a:pPr>
            <a:endParaRPr lang="en-US" sz="3475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82513" y="2580614"/>
            <a:ext cx="436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prstClr val="white">
                    <a:lumMod val="85000"/>
                  </a:prstClr>
                </a:solidFill>
                <a:latin typeface="Arial Narrow"/>
                <a:cs typeface="Arial Narrow"/>
              </a:rPr>
              <a:t>(</a:t>
            </a:r>
            <a:endParaRPr lang="en-US" sz="7200" dirty="0">
              <a:solidFill>
                <a:prstClr val="white">
                  <a:lumMod val="85000"/>
                </a:prstClr>
              </a:solidFill>
              <a:latin typeface="Arial Narrow"/>
              <a:cs typeface="Arial Narro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06096" y="2580614"/>
            <a:ext cx="436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prstClr val="white">
                    <a:lumMod val="85000"/>
                  </a:prstClr>
                </a:solidFill>
                <a:latin typeface="Arial Narrow"/>
                <a:cs typeface="Arial Narrow"/>
              </a:rPr>
              <a:t>)</a:t>
            </a:r>
            <a:endParaRPr lang="en-US" sz="7200" dirty="0">
              <a:solidFill>
                <a:prstClr val="white">
                  <a:lumMod val="85000"/>
                </a:prstClr>
              </a:solidFill>
              <a:latin typeface="Arial Narrow"/>
              <a:cs typeface="Arial Narro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72200" y="33147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with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avascript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092700" y="4521200"/>
            <a:ext cx="3695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Getting Started</a:t>
            </a:r>
          </a:p>
          <a:p>
            <a:pPr algn="ctr"/>
            <a:r>
              <a:rPr lang="en-US" sz="3200" dirty="0" err="1" smtClean="0"/>
              <a:t>Dev</a:t>
            </a:r>
            <a:r>
              <a:rPr lang="en-US" sz="3200" dirty="0" smtClean="0"/>
              <a:t> </a:t>
            </a:r>
            <a:r>
              <a:rPr lang="en-US" sz="3200" dirty="0" smtClean="0"/>
              <a:t>E</a:t>
            </a:r>
            <a:r>
              <a:rPr lang="en-US" sz="3200" dirty="0" smtClean="0"/>
              <a:t>nvironment &amp; Custom Grid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46176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5900" y="419100"/>
            <a:ext cx="495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4000" dirty="0" smtClean="0">
                <a:solidFill>
                  <a:srgbClr val="004267"/>
                </a:solidFill>
                <a:latin typeface="Arial Black" pitchFamily="34" charset="0"/>
              </a:rPr>
              <a:t>David P Thomas</a:t>
            </a:r>
          </a:p>
          <a:p>
            <a:pPr defTabSz="457200"/>
            <a:r>
              <a:rPr lang="en-US" sz="2000" dirty="0" err="1" smtClean="0">
                <a:solidFill>
                  <a:srgbClr val="004267"/>
                </a:solidFill>
                <a:latin typeface="Arial Black" pitchFamily="34" charset="0"/>
              </a:rPr>
              <a:t>dthomas@rallydev.com</a:t>
            </a:r>
            <a:endParaRPr lang="en-US" sz="2000" dirty="0" smtClean="0">
              <a:solidFill>
                <a:srgbClr val="004267"/>
              </a:solidFill>
              <a:latin typeface="Arial Black" pitchFamily="34" charset="0"/>
              <a:hlinkClick r:id="rId3"/>
            </a:endParaRPr>
          </a:p>
          <a:p>
            <a:pPr defTabSz="457200"/>
            <a:endParaRPr lang="en-US" dirty="0">
              <a:solidFill>
                <a:srgbClr val="004267"/>
              </a:solidFill>
              <a:latin typeface="Arial Black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83717" y="1565565"/>
            <a:ext cx="3216251" cy="254932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3600" dirty="0">
                <a:solidFill>
                  <a:prstClr val="black"/>
                </a:solidFill>
                <a:latin typeface="Arial Black" pitchFamily="34" charset="0"/>
                <a:cs typeface="Arial" pitchFamily="34" charset="0"/>
              </a:rPr>
              <a:t>ME</a:t>
            </a:r>
            <a:endParaRPr lang="en-US" sz="13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 rot="16200000">
            <a:off x="4181551" y="2331547"/>
            <a:ext cx="1498535" cy="6285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7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ABOUT</a:t>
            </a:r>
          </a:p>
        </p:txBody>
      </p:sp>
      <p:pic>
        <p:nvPicPr>
          <p:cNvPr id="2" name="Picture 1" descr="map_santa_cruz.rounded.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584200"/>
            <a:ext cx="3411291" cy="29464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00" y="3593970"/>
            <a:ext cx="3390900" cy="29027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422400" y="26797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800" y="469900"/>
            <a:ext cx="5816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Purpose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81100" y="1225690"/>
            <a:ext cx="7493000" cy="372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 a Rally Customer, I want to be comfortable </a:t>
            </a:r>
            <a:endParaRPr lang="en-US" sz="2400" dirty="0"/>
          </a:p>
          <a:p>
            <a:r>
              <a:rPr lang="en-US" sz="2400" dirty="0" smtClean="0"/>
              <a:t>extending the Rally platform to provide our</a:t>
            </a:r>
          </a:p>
          <a:p>
            <a:r>
              <a:rPr lang="en-US" sz="2400" dirty="0" smtClean="0"/>
              <a:t>business with unique insights into our own data.</a:t>
            </a:r>
          </a:p>
          <a:p>
            <a:endParaRPr lang="en-US" sz="2400" dirty="0" smtClean="0"/>
          </a:p>
          <a:p>
            <a:r>
              <a:rPr lang="en-US" sz="2000" dirty="0" smtClean="0"/>
              <a:t>Acceptance Criteria:</a:t>
            </a:r>
          </a:p>
          <a:p>
            <a:endParaRPr lang="en-US" sz="2000" dirty="0"/>
          </a:p>
          <a:p>
            <a:pPr marL="342900" indent="-342900">
              <a:buFontTx/>
              <a:buChar char="•"/>
            </a:pPr>
            <a:r>
              <a:rPr lang="en-US" sz="2000" dirty="0" smtClean="0"/>
              <a:t>Know where to find existing apps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/>
              <a:t>Know where to find help &amp; resources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/>
              <a:t>Start a new app in &lt; 3 minutes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/>
              <a:t>Comfortable trying, failing, debugging, and learning.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/>
              <a:t>Feel overwhelmed with possibilities… not stress.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944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800" y="469900"/>
            <a:ext cx="5816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Development Environment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28700" y="1492390"/>
            <a:ext cx="749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Chrome Browser </a:t>
            </a:r>
            <a:r>
              <a:rPr lang="en-US" sz="2400" dirty="0" smtClean="0"/>
              <a:t>– Ideal debugging tools</a:t>
            </a:r>
          </a:p>
          <a:p>
            <a:r>
              <a:rPr lang="en-US" dirty="0" smtClean="0"/>
              <a:t>(https://</a:t>
            </a:r>
            <a:r>
              <a:rPr lang="en-US" dirty="0" err="1" smtClean="0"/>
              <a:t>chrome.google.com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Chrome Terminal Extension </a:t>
            </a:r>
            <a:r>
              <a:rPr lang="en-US" sz="2400" dirty="0" smtClean="0"/>
              <a:t>– ‘</a:t>
            </a:r>
            <a:r>
              <a:rPr lang="en-US" sz="2400" dirty="0" err="1" smtClean="0"/>
              <a:t>Devtools</a:t>
            </a:r>
            <a:r>
              <a:rPr lang="en-US" sz="2400" dirty="0" smtClean="0"/>
              <a:t> Terminal’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https://chrome.google.com/webstore</a:t>
            </a:r>
            <a:r>
              <a:rPr lang="en-US" dirty="0" smtClean="0"/>
              <a:t> -&gt; search ‘</a:t>
            </a:r>
            <a:r>
              <a:rPr lang="en-US" dirty="0" err="1" smtClean="0"/>
              <a:t>devtools</a:t>
            </a:r>
            <a:r>
              <a:rPr lang="en-US" dirty="0" smtClean="0"/>
              <a:t> terminal’)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Rally App Builder </a:t>
            </a:r>
            <a:r>
              <a:rPr lang="en-US" sz="2400" dirty="0" smtClean="0"/>
              <a:t>– Create, build, and deploy apps</a:t>
            </a:r>
          </a:p>
          <a:p>
            <a:r>
              <a:rPr lang="en-US" dirty="0"/>
              <a:t>(</a:t>
            </a:r>
            <a:r>
              <a:rPr lang="en-US" dirty="0">
                <a:hlinkClick r:id="rId3"/>
              </a:rPr>
              <a:t>https://github.com/RallyApps/rally-app-</a:t>
            </a:r>
            <a:r>
              <a:rPr lang="en-US" dirty="0" smtClean="0">
                <a:hlinkClick r:id="rId3"/>
              </a:rPr>
              <a:t>builder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sz="2400" b="1" dirty="0" err="1" smtClean="0"/>
              <a:t>Github.com</a:t>
            </a:r>
            <a:r>
              <a:rPr lang="en-US" sz="2400" dirty="0" smtClean="0"/>
              <a:t> – Store and share your app.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79400" y="5283200"/>
            <a:ext cx="86748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you begin…install chrome and the extension.  Then install Rally App Builder</a:t>
            </a:r>
          </a:p>
          <a:p>
            <a:r>
              <a:rPr lang="en-US" dirty="0"/>
              <a:t>o</a:t>
            </a:r>
            <a:r>
              <a:rPr lang="en-US" dirty="0" smtClean="0"/>
              <a:t>n your local machine.  Lastly, create an account on </a:t>
            </a:r>
            <a:r>
              <a:rPr lang="en-US" dirty="0" err="1" smtClean="0"/>
              <a:t>github.com</a:t>
            </a:r>
            <a:r>
              <a:rPr lang="en-US" dirty="0" smtClean="0"/>
              <a:t> if you haven’t</a:t>
            </a:r>
          </a:p>
          <a:p>
            <a:r>
              <a:rPr lang="en-US" dirty="0"/>
              <a:t>a</a:t>
            </a:r>
            <a:r>
              <a:rPr lang="en-US" dirty="0" smtClean="0"/>
              <a:t>lready.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44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4800" y="2895600"/>
            <a:ext cx="3510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Let’s Do this…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5120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759635"/>
            <a:ext cx="787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When </a:t>
            </a:r>
            <a:r>
              <a:rPr lang="en-US" sz="2400" dirty="0"/>
              <a:t>in doubt, phone a friend.   Or a few thousand of them on </a:t>
            </a:r>
            <a:r>
              <a:rPr lang="en-US" sz="2400" dirty="0" err="1"/>
              <a:t>stackoverflow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919605" y="742434"/>
            <a:ext cx="4706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 smtClean="0"/>
              <a:t>Stackoverflow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73100" y="3035300"/>
            <a:ext cx="763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://stackoverflow.com/questions/tagged/</a:t>
            </a:r>
            <a:r>
              <a:rPr lang="en-US" sz="2400" dirty="0" smtClean="0">
                <a:hlinkClick r:id="rId2"/>
              </a:rPr>
              <a:t>rally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3751520"/>
            <a:ext cx="3644900" cy="296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5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1500" y="3098800"/>
            <a:ext cx="34308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This slide intentionally left blank</a:t>
            </a:r>
          </a:p>
          <a:p>
            <a:pPr algn="ctr"/>
            <a:r>
              <a:rPr lang="en-US" sz="1400" i="1" dirty="0" smtClean="0"/>
              <a:t>(except for this text</a:t>
            </a:r>
            <a:r>
              <a:rPr lang="en-US" sz="1400" i="1" dirty="0" smtClean="0">
                <a:sym typeface="Wingdings"/>
              </a:rPr>
              <a:t>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518597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27712</TotalTime>
  <Words>316</Words>
  <Application>Microsoft Macintosh PowerPoint</Application>
  <PresentationFormat>On-screen Show (4:3)</PresentationFormat>
  <Paragraphs>58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Sanborn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Slide</dc:title>
  <dc:creator>Chris and Karen Spagnuolo</dc:creator>
  <cp:lastModifiedBy>Dave Thomas</cp:lastModifiedBy>
  <cp:revision>455</cp:revision>
  <dcterms:created xsi:type="dcterms:W3CDTF">2009-12-13T01:33:45Z</dcterms:created>
  <dcterms:modified xsi:type="dcterms:W3CDTF">2013-11-30T02:48:33Z</dcterms:modified>
</cp:coreProperties>
</file>