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0"/>
  </p:notesMasterIdLst>
  <p:handoutMasterIdLst>
    <p:handoutMasterId r:id="rId11"/>
  </p:handoutMasterIdLst>
  <p:sldIdLst>
    <p:sldId id="1490" r:id="rId2"/>
    <p:sldId id="1488" r:id="rId3"/>
    <p:sldId id="1491" r:id="rId4"/>
    <p:sldId id="1536" r:id="rId5"/>
    <p:sldId id="1528" r:id="rId6"/>
    <p:sldId id="1535" r:id="rId7"/>
    <p:sldId id="1534" r:id="rId8"/>
    <p:sldId id="153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320" y="-64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Interactive Grid </a:t>
            </a:r>
          </a:p>
          <a:p>
            <a:pPr algn="ctr"/>
            <a:r>
              <a:rPr lang="en-US" sz="3200" dirty="0" smtClean="0"/>
              <a:t>refactored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not 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05 at 10.26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73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342900"/>
            <a:ext cx="2479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Basic Grid </a:t>
            </a:r>
            <a:r>
              <a:rPr lang="en-US" sz="2000" dirty="0" smtClean="0"/>
              <a:t>–Stories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4900" y="317500"/>
            <a:ext cx="3220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Interactive Grid </a:t>
            </a:r>
            <a:r>
              <a:rPr lang="en-US" sz="2000" dirty="0" smtClean="0"/>
              <a:t>– Defects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326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14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8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Refactor List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492390"/>
            <a:ext cx="81280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Define layout in App </a:t>
            </a:r>
            <a:r>
              <a:rPr lang="en-US" sz="2400" dirty="0" smtClean="0"/>
              <a:t>– Setup the layout and components in advance instead of as-we-go.</a:t>
            </a:r>
            <a:endParaRPr lang="en-US" sz="2400" dirty="0" smtClean="0"/>
          </a:p>
          <a:p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ExtJS</a:t>
            </a:r>
            <a:r>
              <a:rPr lang="en-US" sz="2400" b="1" dirty="0" smtClean="0"/>
              <a:t> queries instead of app-level components </a:t>
            </a:r>
            <a:r>
              <a:rPr lang="en-US" sz="2400" dirty="0" smtClean="0"/>
              <a:t>– set </a:t>
            </a:r>
            <a:r>
              <a:rPr lang="en-US" sz="2400" dirty="0" err="1" smtClean="0"/>
              <a:t>itemId</a:t>
            </a:r>
            <a:r>
              <a:rPr lang="en-US" sz="2400" dirty="0" smtClean="0"/>
              <a:t> on all components and query when needed.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Filters </a:t>
            </a:r>
            <a:r>
              <a:rPr lang="en-US" sz="2400" dirty="0" smtClean="0"/>
              <a:t>– use the Filters object to create </a:t>
            </a:r>
            <a:r>
              <a:rPr lang="en-US" sz="2400" dirty="0" err="1" smtClean="0"/>
              <a:t>AND’d</a:t>
            </a:r>
            <a:r>
              <a:rPr lang="en-US" sz="2400" dirty="0" smtClean="0"/>
              <a:t> filters instead of an Array.</a:t>
            </a:r>
            <a:endParaRPr lang="en-US" sz="2400" dirty="0" smtClean="0"/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Event Handler function calls </a:t>
            </a:r>
            <a:r>
              <a:rPr lang="en-US" sz="2400" dirty="0" smtClean="0"/>
              <a:t>– </a:t>
            </a:r>
            <a:r>
              <a:rPr lang="en-US" sz="2400" dirty="0" err="1" smtClean="0"/>
              <a:t>Naving</a:t>
            </a:r>
            <a:r>
              <a:rPr lang="en-US" sz="2400" dirty="0" smtClean="0"/>
              <a:t> convention and assumptions about how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passes </a:t>
            </a:r>
            <a:r>
              <a:rPr lang="en-US" sz="2400" dirty="0" err="1" smtClean="0"/>
              <a:t>params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Custom </a:t>
            </a:r>
            <a:r>
              <a:rPr lang="en-US" sz="2400" b="1" dirty="0"/>
              <a:t>settings to define Grid columns </a:t>
            </a:r>
            <a:r>
              <a:rPr lang="en-US" sz="2400" dirty="0"/>
              <a:t>– Let the user choose what columns to show.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895600"/>
            <a:ext cx="3510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Do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2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29802</TotalTime>
  <Words>302</Words>
  <Application>Microsoft Macintosh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464</cp:revision>
  <dcterms:created xsi:type="dcterms:W3CDTF">2009-12-13T01:33:45Z</dcterms:created>
  <dcterms:modified xsi:type="dcterms:W3CDTF">2013-12-07T20:59:36Z</dcterms:modified>
</cp:coreProperties>
</file>