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8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5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57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9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84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8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722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76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4575BF-D1F1-48BD-82CD-276D72209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325" y="1693333"/>
            <a:ext cx="8821199" cy="3471334"/>
          </a:xfrm>
        </p:spPr>
        <p:txBody>
          <a:bodyPr anchor="ctr">
            <a:normAutofit/>
          </a:bodyPr>
          <a:lstStyle/>
          <a:p>
            <a:pPr algn="r"/>
            <a:r>
              <a:rPr lang="es-MX" sz="5000" dirty="0"/>
              <a:t>Adquisición de imágenes con cámaras 3D </a:t>
            </a:r>
            <a:r>
              <a:rPr lang="es-MX" sz="5000" dirty="0" err="1"/>
              <a:t>RealSense</a:t>
            </a:r>
            <a:r>
              <a:rPr lang="es-MX" sz="5000" dirty="0"/>
              <a:t> para aplicaciones de Smart-</a:t>
            </a:r>
            <a:r>
              <a:rPr lang="es-MX" sz="5000" dirty="0" err="1"/>
              <a:t>Agriculture</a:t>
            </a:r>
            <a:endParaRPr lang="en-GB" sz="5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A3000E-C731-467F-8730-791407EE1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60219"/>
            <a:ext cx="9144000" cy="762635"/>
          </a:xfrm>
        </p:spPr>
        <p:txBody>
          <a:bodyPr>
            <a:normAutofit/>
          </a:bodyPr>
          <a:lstStyle/>
          <a:p>
            <a:pPr algn="r"/>
            <a:r>
              <a:rPr lang="en-GB" sz="2800"/>
              <a:t>	Angelo D. Espinoza V</a:t>
            </a:r>
          </a:p>
        </p:txBody>
      </p:sp>
    </p:spTree>
    <p:extLst>
      <p:ext uri="{BB962C8B-B14F-4D97-AF65-F5344CB8AC3E}">
        <p14:creationId xmlns:p14="http://schemas.microsoft.com/office/powerpoint/2010/main" val="361269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5D04095-82A0-4203-9728-B32227226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Resultado de imagen para intel realsense r200">
            <a:extLst>
              <a:ext uri="{FF2B5EF4-FFF2-40B4-BE49-F238E27FC236}">
                <a16:creationId xmlns:a16="http://schemas.microsoft.com/office/drawing/2014/main" id="{8316B840-DA1F-4106-8F4F-4B1FAA1D56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538434"/>
            <a:ext cx="11201399" cy="25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6775829-84CA-4765-8BE1-88A69E91D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983C2-9841-42F6-9BD1-C34D8F1E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Intel RealSense R200</a:t>
            </a:r>
          </a:p>
        </p:txBody>
      </p:sp>
    </p:spTree>
    <p:extLst>
      <p:ext uri="{BB962C8B-B14F-4D97-AF65-F5344CB8AC3E}">
        <p14:creationId xmlns:p14="http://schemas.microsoft.com/office/powerpoint/2010/main" val="52391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347D12-3518-4305-807C-A3435CA3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Datasheet and Manuals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1DA07-F9FA-4756-98B2-78548C5B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camera consists of two infrared and one full HD </a:t>
            </a:r>
            <a:r>
              <a:rPr lang="en-US" dirty="0" err="1">
                <a:solidFill>
                  <a:schemeClr val="bg1"/>
                </a:solidFill>
              </a:rPr>
              <a:t>colour</a:t>
            </a:r>
            <a:r>
              <a:rPr lang="en-US" dirty="0">
                <a:solidFill>
                  <a:schemeClr val="bg1"/>
                </a:solidFill>
              </a:rPr>
              <a:t> imaging sensors, as well as an infrared laser projection system. As a result, the camera provides three video streams:  </a:t>
            </a:r>
            <a:r>
              <a:rPr lang="en-US" dirty="0" err="1">
                <a:solidFill>
                  <a:schemeClr val="bg1"/>
                </a:solidFill>
              </a:rPr>
              <a:t>colour</a:t>
            </a:r>
            <a:r>
              <a:rPr lang="en-US" dirty="0">
                <a:solidFill>
                  <a:schemeClr val="bg1"/>
                </a:solidFill>
              </a:rPr>
              <a:t>, depth, and infrared. The </a:t>
            </a:r>
            <a:r>
              <a:rPr lang="en-US" dirty="0" err="1">
                <a:solidFill>
                  <a:schemeClr val="bg1"/>
                </a:solidFill>
              </a:rPr>
              <a:t>colour</a:t>
            </a:r>
            <a:r>
              <a:rPr lang="en-US" dirty="0">
                <a:solidFill>
                  <a:schemeClr val="bg1"/>
                </a:solidFill>
              </a:rPr>
              <a:t> stream is provided by the full HD </a:t>
            </a:r>
            <a:r>
              <a:rPr lang="en-US" dirty="0" err="1">
                <a:solidFill>
                  <a:schemeClr val="bg1"/>
                </a:solidFill>
              </a:rPr>
              <a:t>colour</a:t>
            </a:r>
            <a:r>
              <a:rPr lang="en-US" dirty="0">
                <a:solidFill>
                  <a:schemeClr val="bg1"/>
                </a:solidFill>
              </a:rPr>
              <a:t> imaging sensor.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Imagen relacionada">
            <a:extLst>
              <a:ext uri="{FF2B5EF4-FFF2-40B4-BE49-F238E27FC236}">
                <a16:creationId xmlns:a16="http://schemas.microsoft.com/office/drawing/2014/main" id="{36475D75-8D5B-488F-9792-D48F8BAB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68" y="1554614"/>
            <a:ext cx="6283602" cy="370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73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B2836FF-945C-48EA-A449-7EDFC73F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0"/>
            <a:ext cx="6069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BC7947-FCF0-4F53-A871-5E847286C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E04DFB-DE39-4410-A457-DD1B62DE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176109"/>
            <a:ext cx="6069743" cy="164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22F91E-EE18-44C3-B561-71533799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61" y="284176"/>
            <a:ext cx="5094980" cy="1508760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tx2"/>
                </a:solidFill>
              </a:rPr>
              <a:t>Characteristics</a:t>
            </a:r>
          </a:p>
        </p:txBody>
      </p:sp>
      <p:pic>
        <p:nvPicPr>
          <p:cNvPr id="3074" name="Picture 2" descr="Resultado de imagen para intel realsense r200">
            <a:extLst>
              <a:ext uri="{FF2B5EF4-FFF2-40B4-BE49-F238E27FC236}">
                <a16:creationId xmlns:a16="http://schemas.microsoft.com/office/drawing/2014/main" id="{E615B8CF-93D2-4C6E-B8C4-0AE2E125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5" y="982706"/>
            <a:ext cx="4851141" cy="48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0F6DF-CD7A-455C-84D5-AE31D5C6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363" y="2011680"/>
            <a:ext cx="5090578" cy="42062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Specifically, the depth stream is generated internally by a stereo vision algorithm that uses the two infrared imaging sensors and the infrared laser projector data. Every pixel in this stream represents the distance from the camera.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3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91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Con bandas</vt:lpstr>
      <vt:lpstr>Adquisición de imágenes con cámaras 3D RealSense para aplicaciones de Smart-Agriculture</vt:lpstr>
      <vt:lpstr>Intel RealSense R200</vt:lpstr>
      <vt:lpstr>Datasheet and Manuals </vt:lpstr>
      <vt:lpstr>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Adquisición de imágenes con cámaras 3D RealSense para aplicaciones de Smart-Agriculture</dc:title>
  <dc:creator>ANGELO DAVID ESPINOZA VALAREZO</dc:creator>
  <cp:lastModifiedBy>ANGELO DAVID ESPINOZA VALAREZO</cp:lastModifiedBy>
  <cp:revision>4</cp:revision>
  <dcterms:created xsi:type="dcterms:W3CDTF">2019-04-01T17:18:56Z</dcterms:created>
  <dcterms:modified xsi:type="dcterms:W3CDTF">2019-04-01T22:56:24Z</dcterms:modified>
</cp:coreProperties>
</file>