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325" r:id="rId5"/>
    <p:sldId id="326" r:id="rId6"/>
    <p:sldId id="32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05" autoAdjust="0"/>
  </p:normalViewPr>
  <p:slideViewPr>
    <p:cSldViewPr snapToGrid="0">
      <p:cViewPr varScale="1">
        <p:scale>
          <a:sx n="104" d="100"/>
          <a:sy n="104" d="100"/>
        </p:scale>
        <p:origin x="138" y="246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7/13/2023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1C745E-9B5A-59BF-BF50-4F251E39D58D}"/>
              </a:ext>
            </a:extLst>
          </p:cNvPr>
          <p:cNvSpPr/>
          <p:nvPr userDrawn="1"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2B4A7EA-9E3F-9CE1-56B5-92F4FDDA69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24100" y="758952"/>
            <a:ext cx="7543800" cy="5029200"/>
          </a:xfrm>
          <a:custGeom>
            <a:avLst/>
            <a:gdLst>
              <a:gd name="connsiteX0" fmla="*/ 3567113 w 7543800"/>
              <a:gd name="connsiteY0" fmla="*/ 4869270 h 5029200"/>
              <a:gd name="connsiteX1" fmla="*/ 3567113 w 7543800"/>
              <a:gd name="connsiteY1" fmla="*/ 4957572 h 5029200"/>
              <a:gd name="connsiteX2" fmla="*/ 3976688 w 7543800"/>
              <a:gd name="connsiteY2" fmla="*/ 4957572 h 5029200"/>
              <a:gd name="connsiteX3" fmla="*/ 3976688 w 7543800"/>
              <a:gd name="connsiteY3" fmla="*/ 4869270 h 5029200"/>
              <a:gd name="connsiteX4" fmla="*/ 0 w 7543800"/>
              <a:gd name="connsiteY4" fmla="*/ 0 h 5029200"/>
              <a:gd name="connsiteX5" fmla="*/ 7543800 w 7543800"/>
              <a:gd name="connsiteY5" fmla="*/ 0 h 5029200"/>
              <a:gd name="connsiteX6" fmla="*/ 7543800 w 7543800"/>
              <a:gd name="connsiteY6" fmla="*/ 5029200 h 5029200"/>
              <a:gd name="connsiteX7" fmla="*/ 0 w 7543800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43800" h="5029200">
                <a:moveTo>
                  <a:pt x="3567113" y="4869270"/>
                </a:moveTo>
                <a:lnTo>
                  <a:pt x="3567113" y="4957572"/>
                </a:lnTo>
                <a:lnTo>
                  <a:pt x="3976688" y="4957572"/>
                </a:lnTo>
                <a:lnTo>
                  <a:pt x="3976688" y="4869270"/>
                </a:lnTo>
                <a:close/>
                <a:moveTo>
                  <a:pt x="0" y="0"/>
                </a:moveTo>
                <a:lnTo>
                  <a:pt x="7543800" y="0"/>
                </a:lnTo>
                <a:lnTo>
                  <a:pt x="7543800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08960"/>
            <a:ext cx="10515600" cy="640080"/>
          </a:xfrm>
        </p:spPr>
        <p:txBody>
          <a:bodyPr anchor="ctr"/>
          <a:lstStyle>
            <a:lvl1pPr algn="ctr">
              <a:defRPr sz="6000" spc="30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70834-CB8D-A95B-D859-6E5B4C6B4F78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5175504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088" y="609600"/>
            <a:ext cx="10021824" cy="1252728"/>
          </a:xfrm>
        </p:spPr>
        <p:txBody>
          <a:bodyPr/>
          <a:lstStyle>
            <a:lvl1pPr algn="ctr">
              <a:lnSpc>
                <a:spcPts val="5760"/>
              </a:lnSpc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83280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83280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68112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68112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52944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552944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3383280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9637776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7552944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5468112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637776" y="2441448"/>
            <a:ext cx="1280160" cy="758952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637776" y="3730752"/>
            <a:ext cx="128016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1298448" y="3438144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106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7068A9B7-F56A-44B7-D61E-66289C79F1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0" y="0"/>
            <a:ext cx="12188952" cy="168249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5221224"/>
            <a:ext cx="3621024" cy="621792"/>
          </a:xfrm>
        </p:spPr>
        <p:txBody>
          <a:bodyPr/>
          <a:lstStyle>
            <a:lvl1pPr algn="l">
              <a:lnSpc>
                <a:spcPts val="5760"/>
              </a:lnSpc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0098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312664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2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321800" y="3351784"/>
            <a:ext cx="1620520" cy="411476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769F54-E10C-40C4-5EFF-E8A9CA520AEC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6E7B1EF-9D07-1E66-7467-93C9AE48BD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19200" y="2871216"/>
            <a:ext cx="9595104" cy="0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0098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12664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3152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321800" y="3803904"/>
            <a:ext cx="1620520" cy="114300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ts val="158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476138-49FF-70BE-6359-0A511EFB243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30098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6EFC43B-3F8D-6957-F343-F3D9C3E7A71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98448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D6007DD2-0F2E-6F92-8457-FC670750ED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312664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06C5667F-C463-51B6-B8D6-F757BDB8AFC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3152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FF09CBB-BD48-E8E5-EECF-B6CBC36B236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21800" y="2638738"/>
            <a:ext cx="91440" cy="41148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33783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1A881D2A-2C75-8B2A-DA41-F42ABBA59A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56832" cy="6858000"/>
          </a:xfrm>
          <a:custGeom>
            <a:avLst/>
            <a:gdLst>
              <a:gd name="connsiteX0" fmla="*/ 1295400 w 6656832"/>
              <a:gd name="connsiteY0" fmla="*/ 1492377 h 6858000"/>
              <a:gd name="connsiteX1" fmla="*/ 1295400 w 6656832"/>
              <a:gd name="connsiteY1" fmla="*/ 1580679 h 6858000"/>
              <a:gd name="connsiteX2" fmla="*/ 1704975 w 6656832"/>
              <a:gd name="connsiteY2" fmla="*/ 1580679 h 6858000"/>
              <a:gd name="connsiteX3" fmla="*/ 1704975 w 6656832"/>
              <a:gd name="connsiteY3" fmla="*/ 1492377 h 6858000"/>
              <a:gd name="connsiteX4" fmla="*/ 0 w 6656832"/>
              <a:gd name="connsiteY4" fmla="*/ 0 h 6858000"/>
              <a:gd name="connsiteX5" fmla="*/ 6656832 w 6656832"/>
              <a:gd name="connsiteY5" fmla="*/ 0 h 6858000"/>
              <a:gd name="connsiteX6" fmla="*/ 6656832 w 6656832"/>
              <a:gd name="connsiteY6" fmla="*/ 6858000 h 6858000"/>
              <a:gd name="connsiteX7" fmla="*/ 0 w 665683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56832" h="6858000">
                <a:moveTo>
                  <a:pt x="1295400" y="1492377"/>
                </a:moveTo>
                <a:lnTo>
                  <a:pt x="1295400" y="1580679"/>
                </a:lnTo>
                <a:lnTo>
                  <a:pt x="1704975" y="1580679"/>
                </a:lnTo>
                <a:lnTo>
                  <a:pt x="1704975" y="1492377"/>
                </a:lnTo>
                <a:close/>
                <a:moveTo>
                  <a:pt x="0" y="0"/>
                </a:moveTo>
                <a:lnTo>
                  <a:pt x="6656832" y="0"/>
                </a:lnTo>
                <a:lnTo>
                  <a:pt x="665683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609600"/>
            <a:ext cx="6656832" cy="530352"/>
          </a:xfrm>
        </p:spPr>
        <p:txBody>
          <a:bodyPr anchor="t" anchorCtr="0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8448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848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5600" y="2209800"/>
            <a:ext cx="4495744" cy="4648200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lIns="310896" tIns="365760" rIns="274320" anchor="t" anchorCtr="0">
            <a:noAutofit/>
          </a:bodyPr>
          <a:lstStyle>
            <a:lvl1pPr marL="0" indent="0">
              <a:lnSpc>
                <a:spcPts val="240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3448" y="3630168"/>
            <a:ext cx="3886200" cy="2514600"/>
          </a:xfrm>
        </p:spPr>
        <p:txBody>
          <a:bodyPr/>
          <a:lstStyle>
            <a:lvl1pPr marL="0" indent="0">
              <a:buNone/>
              <a:defRPr sz="1400"/>
            </a:lvl1pPr>
            <a:lvl2pPr marL="228600">
              <a:defRPr sz="1400"/>
            </a:lvl2pPr>
            <a:lvl3pPr marL="457200">
              <a:defRPr sz="1400"/>
            </a:lvl3pPr>
            <a:lvl4pPr marL="685800">
              <a:defRPr sz="1400"/>
            </a:lvl4pPr>
            <a:lvl5pPr marL="1143000">
              <a:defRPr sz="140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896335-CC4F-4D72-23F0-F7FBFA640021}"/>
              </a:ext>
            </a:extLst>
          </p:cNvPr>
          <p:cNvSpPr/>
          <p:nvPr userDrawn="1"/>
        </p:nvSpPr>
        <p:spPr>
          <a:xfrm>
            <a:off x="1295400" y="1492377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zon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B9EF4E7-F4EF-FFCD-9B0C-961E519F6DDD}"/>
              </a:ext>
            </a:extLst>
          </p:cNvPr>
          <p:cNvSpPr/>
          <p:nvPr userDrawn="1"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014216"/>
            <a:ext cx="4160520" cy="1828800"/>
          </a:xfrm>
        </p:spPr>
        <p:txBody>
          <a:bodyPr anchor="b" anchorCtr="0"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CA7A15A-B484-E46E-FF4D-179F31F17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98080" y="621792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98080" y="1069848"/>
            <a:ext cx="3886200" cy="15270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A123542D-139D-45CC-7853-FE3702B4BB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98080" y="3172968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98080" y="3621024"/>
            <a:ext cx="3886200" cy="117957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9A9D2-C6ED-A99E-6041-56B5688418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71F094C-919A-3E78-DE58-27C2B997C94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AD6DBECB-0E53-C186-A485-96A8FC1252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0B28D44-29B3-3396-973D-82E3611612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98080" y="5129784"/>
            <a:ext cx="4114800" cy="347472"/>
          </a:xfrm>
          <a:custGeom>
            <a:avLst/>
            <a:gdLst>
              <a:gd name="connsiteX0" fmla="*/ 0 w 4495744"/>
              <a:gd name="connsiteY0" fmla="*/ 0 h 4648200"/>
              <a:gd name="connsiteX1" fmla="*/ 4495744 w 4495744"/>
              <a:gd name="connsiteY1" fmla="*/ 0 h 4648200"/>
              <a:gd name="connsiteX2" fmla="*/ 4495744 w 4495744"/>
              <a:gd name="connsiteY2" fmla="*/ 4648200 h 4648200"/>
              <a:gd name="connsiteX3" fmla="*/ 0 w 4495744"/>
              <a:gd name="connsiteY3" fmla="*/ 4648200 h 464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95744" h="4648200">
                <a:moveTo>
                  <a:pt x="0" y="0"/>
                </a:moveTo>
                <a:lnTo>
                  <a:pt x="4495744" y="0"/>
                </a:lnTo>
                <a:lnTo>
                  <a:pt x="4495744" y="4648200"/>
                </a:lnTo>
                <a:lnTo>
                  <a:pt x="0" y="4648200"/>
                </a:lnTo>
                <a:close/>
              </a:path>
            </a:pathLst>
          </a:custGeom>
          <a:noFill/>
        </p:spPr>
        <p:txBody>
          <a:bodyPr wrap="square" lIns="0" tIns="0" rIns="0" anchor="b" anchorCtr="0">
            <a:noAutofit/>
          </a:bodyPr>
          <a:lstStyle>
            <a:lvl1pPr marL="0" indent="0">
              <a:lnSpc>
                <a:spcPts val="1720"/>
              </a:lnSpc>
              <a:buNone/>
              <a:defRPr sz="2000" b="0" i="0" cap="all" spc="200" baseline="0">
                <a:latin typeface="+mj-lt"/>
                <a:cs typeface="Posterama" panose="020B0504020200020000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C06156AC-1153-3958-CFE6-6CDCC21C38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8080" y="5568696"/>
            <a:ext cx="3886200" cy="905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400"/>
            </a:lvl1pPr>
            <a:lvl2pPr marL="228600">
              <a:lnSpc>
                <a:spcPct val="100000"/>
              </a:lnSpc>
              <a:defRPr sz="1400"/>
            </a:lvl2pPr>
            <a:lvl3pPr marL="457200">
              <a:lnSpc>
                <a:spcPct val="100000"/>
              </a:lnSpc>
              <a:defRPr sz="1400"/>
            </a:lvl3pPr>
            <a:lvl4pPr marL="685800">
              <a:lnSpc>
                <a:spcPct val="100000"/>
              </a:lnSpc>
              <a:defRPr sz="1400"/>
            </a:lvl4pPr>
            <a:lvl5pPr marL="1143000">
              <a:lnSpc>
                <a:spcPct val="100000"/>
              </a:lnSpc>
              <a:defRPr sz="140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4CE90CA-176B-1E45-FECF-0290B1DCF55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245352" y="704088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365BC287-99EE-D6FA-48B9-1E6FFE9357E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245352" y="3273552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ECE7A377-A1E6-77DF-79F9-F251BD75774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245352" y="5166360"/>
            <a:ext cx="914400" cy="91440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D976B1-BEF2-CB69-E97E-A6DAD1F04689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116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58819-7D9B-11CB-DBC5-CC8BC5C07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B2EEB-FE70-98B2-9437-0E1E91F9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AA902D-BDC9-E5AF-D40D-7B8DE616EBE0}"/>
              </a:ext>
            </a:extLst>
          </p:cNvPr>
          <p:cNvCxnSpPr>
            <a:cxnSpLocks/>
          </p:cNvCxnSpPr>
          <p:nvPr userDrawn="1"/>
        </p:nvCxnSpPr>
        <p:spPr>
          <a:xfrm>
            <a:off x="5890260" y="153619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A4017E-4CAA-8499-38AE-3A3306A7EB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834640" y="2057400"/>
            <a:ext cx="6519672" cy="2971800"/>
          </a:xfrm>
          <a:solidFill>
            <a:schemeClr val="accent4"/>
          </a:solidFill>
        </p:spPr>
        <p:txBody>
          <a:bodyPr lIns="576072" tIns="228600" rIns="576072" bIns="228600" anchor="ctr"/>
          <a:lstStyle>
            <a:lvl1pPr marL="0" indent="0" algn="ctr">
              <a:lnSpc>
                <a:spcPts val="2460"/>
              </a:lnSpc>
              <a:buNone/>
              <a:defRPr sz="2000"/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9103CB5-F9EF-D6DA-A5D4-DCCAEBEBE6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71216" y="5330952"/>
            <a:ext cx="6519672" cy="1527048"/>
          </a:xfrm>
        </p:spPr>
        <p:txBody>
          <a:bodyPr/>
          <a:lstStyle/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7F00C-8F19-CB9F-D5BF-9A5F4C77E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324" y="609600"/>
            <a:ext cx="3959352" cy="53035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62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8C402F40-958A-D2BF-629C-39B659EC95D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"/>
            <a:ext cx="12191999" cy="6858000"/>
          </a:xfrm>
          <a:custGeom>
            <a:avLst/>
            <a:gdLst>
              <a:gd name="connsiteX0" fmla="*/ 5890261 w 12191999"/>
              <a:gd name="connsiteY0" fmla="*/ 4496651 h 6858000"/>
              <a:gd name="connsiteX1" fmla="*/ 5890261 w 12191999"/>
              <a:gd name="connsiteY1" fmla="*/ 4584953 h 6858000"/>
              <a:gd name="connsiteX2" fmla="*/ 6299835 w 12191999"/>
              <a:gd name="connsiteY2" fmla="*/ 4584953 h 6858000"/>
              <a:gd name="connsiteX3" fmla="*/ 6299835 w 12191999"/>
              <a:gd name="connsiteY3" fmla="*/ 4496651 h 6858000"/>
              <a:gd name="connsiteX4" fmla="*/ 0 w 12191999"/>
              <a:gd name="connsiteY4" fmla="*/ 0 h 6858000"/>
              <a:gd name="connsiteX5" fmla="*/ 12191999 w 12191999"/>
              <a:gd name="connsiteY5" fmla="*/ 0 h 6858000"/>
              <a:gd name="connsiteX6" fmla="*/ 12191999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5890261" y="4496651"/>
                </a:moveTo>
                <a:lnTo>
                  <a:pt x="5890261" y="4584953"/>
                </a:lnTo>
                <a:lnTo>
                  <a:pt x="6299835" y="4584953"/>
                </a:lnTo>
                <a:lnTo>
                  <a:pt x="6299835" y="4496651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15" y="1485302"/>
            <a:ext cx="9120570" cy="3887396"/>
          </a:xfrm>
          <a:custGeom>
            <a:avLst/>
            <a:gdLst>
              <a:gd name="connsiteX0" fmla="*/ 4354545 w 9120570"/>
              <a:gd name="connsiteY0" fmla="*/ 3011350 h 3887396"/>
              <a:gd name="connsiteX1" fmla="*/ 4354545 w 9120570"/>
              <a:gd name="connsiteY1" fmla="*/ 3099652 h 3887396"/>
              <a:gd name="connsiteX2" fmla="*/ 4764120 w 9120570"/>
              <a:gd name="connsiteY2" fmla="*/ 3099652 h 3887396"/>
              <a:gd name="connsiteX3" fmla="*/ 4764120 w 9120570"/>
              <a:gd name="connsiteY3" fmla="*/ 3011350 h 3887396"/>
              <a:gd name="connsiteX4" fmla="*/ 0 w 9120570"/>
              <a:gd name="connsiteY4" fmla="*/ 0 h 3887396"/>
              <a:gd name="connsiteX5" fmla="*/ 9120570 w 9120570"/>
              <a:gd name="connsiteY5" fmla="*/ 0 h 3887396"/>
              <a:gd name="connsiteX6" fmla="*/ 9120570 w 9120570"/>
              <a:gd name="connsiteY6" fmla="*/ 3887396 h 3887396"/>
              <a:gd name="connsiteX7" fmla="*/ 0 w 9120570"/>
              <a:gd name="connsiteY7" fmla="*/ 3887396 h 388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20570" h="3887396">
                <a:moveTo>
                  <a:pt x="4354545" y="3011350"/>
                </a:moveTo>
                <a:lnTo>
                  <a:pt x="4354545" y="3099652"/>
                </a:lnTo>
                <a:lnTo>
                  <a:pt x="4764120" y="3099652"/>
                </a:lnTo>
                <a:lnTo>
                  <a:pt x="4764120" y="3011350"/>
                </a:lnTo>
                <a:close/>
                <a:moveTo>
                  <a:pt x="0" y="0"/>
                </a:moveTo>
                <a:lnTo>
                  <a:pt x="9120570" y="0"/>
                </a:lnTo>
                <a:lnTo>
                  <a:pt x="9120570" y="3887396"/>
                </a:lnTo>
                <a:lnTo>
                  <a:pt x="0" y="3887396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 bIns="1097280" anchor="b">
            <a:noAutofit/>
          </a:bodyPr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05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5751576"/>
            <a:ext cx="9116568" cy="722376"/>
          </a:xfrm>
        </p:spPr>
        <p:txBody>
          <a:bodyPr anchor="ctr"/>
          <a:lstStyle>
            <a:lvl1pPr marL="0" indent="0" algn="ctr">
              <a:buNone/>
              <a:defRPr sz="2000" cap="all" baseline="0"/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017C4-5BB0-DF6F-781B-FB81A3A5D977}"/>
              </a:ext>
            </a:extLst>
          </p:cNvPr>
          <p:cNvSpPr/>
          <p:nvPr userDrawn="1"/>
        </p:nvSpPr>
        <p:spPr>
          <a:xfrm>
            <a:off x="5890260" y="449665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BC7BE-FECC-8573-D4F0-FA004B4A0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B0707-D3A6-4BF0-3225-EC3851AD738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AE946-135C-E4E8-BA60-64AB48B87F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FD67329-9F30-BEB7-31E2-FECA7FD59B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684" y="987425"/>
            <a:ext cx="612470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83587-0236-046F-3B80-4D4EEA7A80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0C67779-9FAD-3FE4-5C67-7E5313C03B4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44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30684" y="993775"/>
            <a:ext cx="612470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844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70A4E-ED43-B5A1-F8FE-762E21A30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4125545-56D8-5212-AA45-63F7C1DBF10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4B2501-78A9-E41B-7C2D-09F09ADDCB5E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388620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816352"/>
            <a:ext cx="3602736" cy="336499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all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46904" y="1188720"/>
            <a:ext cx="6638544" cy="448056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92E47F-4E2C-B4B2-51F0-43D9D15C5A60}"/>
              </a:ext>
            </a:extLst>
          </p:cNvPr>
          <p:cNvCxnSpPr>
            <a:cxnSpLocks/>
          </p:cNvCxnSpPr>
          <p:nvPr userDrawn="1"/>
        </p:nvCxnSpPr>
        <p:spPr>
          <a:xfrm>
            <a:off x="1295400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BA0478E-A529-CF4E-CE5C-583ACA20D66C}"/>
              </a:ext>
            </a:extLst>
          </p:cNvPr>
          <p:cNvSpPr/>
          <p:nvPr userDrawn="1"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9824" y="1124712"/>
            <a:ext cx="5760720" cy="54864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9824" y="2889504"/>
            <a:ext cx="5760720" cy="331927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cap="none" spc="0" baseline="0"/>
            </a:lvl1pPr>
            <a:lvl2pPr marL="228600">
              <a:defRPr spc="0" baseline="0"/>
            </a:lvl2pPr>
            <a:lvl3pPr marL="457200">
              <a:defRPr spc="0" baseline="0"/>
            </a:lvl3pPr>
            <a:lvl4pPr marL="685800">
              <a:defRPr spc="0" baseline="0"/>
            </a:lvl4pPr>
            <a:lvl5pPr marL="1143000">
              <a:defRPr spc="0" baseline="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036BAAC-D89F-682D-12A3-1C31F92F0FAF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877625-E710-6DF2-3E49-374C6DD8DBC0}"/>
              </a:ext>
            </a:extLst>
          </p:cNvPr>
          <p:cNvCxnSpPr>
            <a:cxnSpLocks/>
          </p:cNvCxnSpPr>
          <p:nvPr userDrawn="1"/>
        </p:nvCxnSpPr>
        <p:spPr>
          <a:xfrm>
            <a:off x="5447344" y="205740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it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D0AC02C-19A4-4754-CC96-34357DEFF5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7048" y="1481328"/>
            <a:ext cx="9144000" cy="3886200"/>
          </a:xfrm>
          <a:custGeom>
            <a:avLst/>
            <a:gdLst>
              <a:gd name="connsiteX0" fmla="*/ 6521576 w 9144000"/>
              <a:gd name="connsiteY0" fmla="*/ 2811867 h 3886200"/>
              <a:gd name="connsiteX1" fmla="*/ 6521576 w 9144000"/>
              <a:gd name="connsiteY1" fmla="*/ 2900169 h 3886200"/>
              <a:gd name="connsiteX2" fmla="*/ 6931151 w 9144000"/>
              <a:gd name="connsiteY2" fmla="*/ 2900169 h 3886200"/>
              <a:gd name="connsiteX3" fmla="*/ 6931151 w 9144000"/>
              <a:gd name="connsiteY3" fmla="*/ 2811867 h 3886200"/>
              <a:gd name="connsiteX4" fmla="*/ 0 w 9144000"/>
              <a:gd name="connsiteY4" fmla="*/ 0 h 3886200"/>
              <a:gd name="connsiteX5" fmla="*/ 9144000 w 9144000"/>
              <a:gd name="connsiteY5" fmla="*/ 0 h 3886200"/>
              <a:gd name="connsiteX6" fmla="*/ 9144000 w 9144000"/>
              <a:gd name="connsiteY6" fmla="*/ 3886200 h 3886200"/>
              <a:gd name="connsiteX7" fmla="*/ 0 w 9144000"/>
              <a:gd name="connsiteY7" fmla="*/ 3886200 h 388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3886200">
                <a:moveTo>
                  <a:pt x="6521576" y="2811867"/>
                </a:moveTo>
                <a:lnTo>
                  <a:pt x="6521576" y="2900169"/>
                </a:lnTo>
                <a:lnTo>
                  <a:pt x="6931151" y="2900169"/>
                </a:lnTo>
                <a:lnTo>
                  <a:pt x="6931151" y="2811867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3886200"/>
                </a:lnTo>
                <a:lnTo>
                  <a:pt x="0" y="38862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636" y="3200400"/>
            <a:ext cx="8110728" cy="457200"/>
          </a:xfrm>
        </p:spPr>
        <p:txBody>
          <a:bodyPr anchor="ctr"/>
          <a:lstStyle>
            <a:lvl1pPr algn="ctr">
              <a:defRPr sz="4800" spc="300" baseline="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6720" y="4745736"/>
            <a:ext cx="1389888" cy="1280160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E7004C-CFEF-6E88-A3C1-60FBC7F8CD13}"/>
              </a:ext>
            </a:extLst>
          </p:cNvPr>
          <p:cNvSpPr/>
          <p:nvPr userDrawn="1"/>
        </p:nvSpPr>
        <p:spPr>
          <a:xfrm>
            <a:off x="8048624" y="4293195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609600"/>
            <a:ext cx="10058400" cy="914400"/>
          </a:xfrm>
        </p:spPr>
        <p:txBody>
          <a:bodyPr/>
          <a:lstStyle>
            <a:lvl1pPr>
              <a:defRPr spc="3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55945"/>
            <a:ext cx="9820656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720" y="609600"/>
            <a:ext cx="9829800" cy="914400"/>
          </a:xfrm>
        </p:spPr>
        <p:txBody>
          <a:bodyPr/>
          <a:lstStyle>
            <a:lvl1pPr algn="ctr">
              <a:defRPr spc="3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20" y="1746504"/>
            <a:ext cx="9829800" cy="4352544"/>
          </a:xfrm>
        </p:spPr>
        <p:txBody>
          <a:bodyPr/>
          <a:lstStyle>
            <a:lvl1pPr>
              <a:defRPr spc="0" baseline="0"/>
            </a:lvl1pPr>
            <a:lvl2pPr>
              <a:defRPr spc="0" baseline="0"/>
            </a:lvl2pPr>
            <a:lvl3pPr>
              <a:defRPr spc="0" baseline="0"/>
            </a:lvl3pPr>
            <a:lvl4pPr>
              <a:defRPr spc="0" baseline="0"/>
            </a:lvl4pPr>
            <a:lvl5pPr>
              <a:defRPr spc="0" baseline="0"/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4184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E607086-83FC-E680-56CD-FD986ACF5B7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7811310-A21F-0BFB-8198-22EDFCF9F45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TW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3D2EFC-F14F-5508-06EE-4E5B5C535E16}"/>
              </a:ext>
            </a:extLst>
          </p:cNvPr>
          <p:cNvCxnSpPr>
            <a:cxnSpLocks/>
          </p:cNvCxnSpPr>
          <p:nvPr userDrawn="1"/>
        </p:nvCxnSpPr>
        <p:spPr>
          <a:xfrm>
            <a:off x="1819102" y="5548842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ubtitle 2">
            <a:extLst>
              <a:ext uri="{FF2B5EF4-FFF2-40B4-BE49-F238E27FC236}">
                <a16:creationId xmlns:a16="http://schemas.microsoft.com/office/drawing/2014/main" id="{28A6ACFB-D620-056D-1C62-903C5FBCE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9656" y="5943600"/>
            <a:ext cx="4809744" cy="256032"/>
          </a:xfrm>
        </p:spPr>
        <p:txBody>
          <a:bodyPr/>
          <a:lstStyle>
            <a:lvl1pPr marL="0" indent="0" algn="l">
              <a:buNone/>
              <a:defRPr sz="2000" cap="all" spc="200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656" y="2459736"/>
            <a:ext cx="5157216" cy="2670048"/>
          </a:xfrm>
        </p:spPr>
        <p:txBody>
          <a:bodyPr anchor="b"/>
          <a:lstStyle>
            <a:lvl1pPr algn="l">
              <a:lnSpc>
                <a:spcPts val="5200"/>
              </a:lnSpc>
              <a:defRPr sz="3600" spc="0" baseline="0">
                <a:latin typeface="+mn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1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021824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73952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73952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70848" y="4974336"/>
            <a:ext cx="1828800" cy="539496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70848" y="5596128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E73E07-0346-2BA8-44BC-6CB3BDEAAA99}"/>
              </a:ext>
            </a:extLst>
          </p:cNvPr>
          <p:cNvCxnSpPr>
            <a:cxnSpLocks/>
          </p:cNvCxnSpPr>
          <p:nvPr userDrawn="1"/>
        </p:nvCxnSpPr>
        <p:spPr>
          <a:xfrm>
            <a:off x="45924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E62977-27C7-5882-6A33-75257911D09A}"/>
              </a:ext>
            </a:extLst>
          </p:cNvPr>
          <p:cNvCxnSpPr>
            <a:cxnSpLocks/>
          </p:cNvCxnSpPr>
          <p:nvPr userDrawn="1"/>
        </p:nvCxnSpPr>
        <p:spPr>
          <a:xfrm>
            <a:off x="2004720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05476C-2972-A423-7282-BABA9AAB32E6}"/>
              </a:ext>
            </a:extLst>
          </p:cNvPr>
          <p:cNvCxnSpPr>
            <a:cxnSpLocks/>
          </p:cNvCxnSpPr>
          <p:nvPr userDrawn="1"/>
        </p:nvCxnSpPr>
        <p:spPr>
          <a:xfrm>
            <a:off x="9737699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E0D781B-3CB4-A523-427F-3D444B28E60E}"/>
              </a:ext>
            </a:extLst>
          </p:cNvPr>
          <p:cNvCxnSpPr>
            <a:cxnSpLocks/>
          </p:cNvCxnSpPr>
          <p:nvPr userDrawn="1"/>
        </p:nvCxnSpPr>
        <p:spPr>
          <a:xfrm>
            <a:off x="7183278" y="4688743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04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ED19-9B5E-8852-24D6-62401816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09600"/>
            <a:ext cx="10332720" cy="53949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7A8A0-5009-A086-A6AE-542CA46848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46F73-AB2D-A55B-67FD-85A2F20D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6F01F221-54DA-6EF2-D9DE-2B9A7AB60B1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9BEECCD2-A0EF-0622-7377-A2BAE97865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DD9A982-D940-ADB7-F949-B3898D1984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92630AD-4FA0-C5D3-DC29-AE0E67CB6C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AA3DDCC3-9231-434E-A1D1-8A078DE7BF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844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970A1046-F88C-E11E-0E2E-A7F3AEDB3A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9844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BF27FC0A-1C34-6BFF-806A-6911C16F21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886200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EF94CC5A-0B90-D0D3-CF42-2A9B863317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86200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8E685B28-FC51-9FE8-2F7E-C8255BD759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510528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472F1E6-DAE5-AE6D-F688-575FC243CD0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10528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7138E486-F729-AEC8-0C2D-44FA21EDC6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034272" y="3300984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F182FA8-4DA0-527F-89C3-96D9A996F2C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034272" y="37307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F42A71B-2F05-7F67-85C0-0C5AA947983D}"/>
              </a:ext>
            </a:extLst>
          </p:cNvPr>
          <p:cNvCxnSpPr>
            <a:cxnSpLocks/>
          </p:cNvCxnSpPr>
          <p:nvPr userDrawn="1"/>
        </p:nvCxnSpPr>
        <p:spPr>
          <a:xfrm>
            <a:off x="4684061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C25395-CA95-6040-8ED6-C7D8A2E16C49}"/>
              </a:ext>
            </a:extLst>
          </p:cNvPr>
          <p:cNvCxnSpPr>
            <a:cxnSpLocks/>
          </p:cNvCxnSpPr>
          <p:nvPr userDrawn="1"/>
        </p:nvCxnSpPr>
        <p:spPr>
          <a:xfrm>
            <a:off x="2096160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E2F589B-649A-57C2-1D3E-79FDFF84BADB}"/>
              </a:ext>
            </a:extLst>
          </p:cNvPr>
          <p:cNvCxnSpPr>
            <a:cxnSpLocks/>
          </p:cNvCxnSpPr>
          <p:nvPr userDrawn="1"/>
        </p:nvCxnSpPr>
        <p:spPr>
          <a:xfrm>
            <a:off x="983798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F3728F-0FBF-5AD2-357E-FFCFFBF7687E}"/>
              </a:ext>
            </a:extLst>
          </p:cNvPr>
          <p:cNvCxnSpPr>
            <a:cxnSpLocks/>
          </p:cNvCxnSpPr>
          <p:nvPr userDrawn="1"/>
        </p:nvCxnSpPr>
        <p:spPr>
          <a:xfrm>
            <a:off x="7306235" y="3104299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09A756E1-5275-58A9-7B09-95BEA4F4FAC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A4DA2F88-85BF-29B8-6321-AF19B25A626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4636CEF4-05E9-F5BB-BD6F-6B081DBDCA9D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67B57C06-A1D0-7C74-6A14-2BFF0B1FC17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altLang="zh-TW"/>
              <a:t>Click icon to add picture</a:t>
            </a:r>
            <a:endParaRPr lang="en-US" dirty="0"/>
          </a:p>
        </p:txBody>
      </p:sp>
      <p:sp>
        <p:nvSpPr>
          <p:cNvPr id="25" name="Text Placeholder 13">
            <a:extLst>
              <a:ext uri="{FF2B5EF4-FFF2-40B4-BE49-F238E27FC236}">
                <a16:creationId xmlns:a16="http://schemas.microsoft.com/office/drawing/2014/main" id="{1025D334-8990-1960-8865-C877ECC47E6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9844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7F491CA2-1A10-E7DB-4203-DC7E9E48CCF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9844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697C28E5-6260-6DA9-B4F0-665506F525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886200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A594A25E-7F2D-4188-16B7-C34485FDD2F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886200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584B38BF-6197-486D-7134-F86E1754AF7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510528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D788F8D9-8CDB-C458-9AAD-0426AB467D2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10528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78447882-2C86-B3A7-9450-29A0778E1B0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9034272" y="5824728"/>
            <a:ext cx="1828800" cy="411480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 cap="all" spc="20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E321AAE1-532A-23F0-9108-055D0D7BDFB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034272" y="6245352"/>
            <a:ext cx="1828800" cy="347472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BC4478-FBEA-422F-73BA-0A422F15D7EA}"/>
              </a:ext>
            </a:extLst>
          </p:cNvPr>
          <p:cNvCxnSpPr>
            <a:cxnSpLocks/>
          </p:cNvCxnSpPr>
          <p:nvPr userDrawn="1"/>
        </p:nvCxnSpPr>
        <p:spPr>
          <a:xfrm>
            <a:off x="4684061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9AA302-5107-FDE7-557C-3305A9A7DEC2}"/>
              </a:ext>
            </a:extLst>
          </p:cNvPr>
          <p:cNvCxnSpPr>
            <a:cxnSpLocks/>
          </p:cNvCxnSpPr>
          <p:nvPr userDrawn="1"/>
        </p:nvCxnSpPr>
        <p:spPr>
          <a:xfrm>
            <a:off x="2096160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9C9F7A3-B120-C59A-E379-173F84B7D153}"/>
              </a:ext>
            </a:extLst>
          </p:cNvPr>
          <p:cNvCxnSpPr>
            <a:cxnSpLocks/>
          </p:cNvCxnSpPr>
          <p:nvPr userDrawn="1"/>
        </p:nvCxnSpPr>
        <p:spPr>
          <a:xfrm>
            <a:off x="983798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073A4E7-9D16-A6C0-E297-A36B10A2FABB}"/>
              </a:ext>
            </a:extLst>
          </p:cNvPr>
          <p:cNvCxnSpPr>
            <a:cxnSpLocks/>
          </p:cNvCxnSpPr>
          <p:nvPr userDrawn="1"/>
        </p:nvCxnSpPr>
        <p:spPr>
          <a:xfrm>
            <a:off x="7306235" y="5623560"/>
            <a:ext cx="22860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77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010F9766-B67A-A34E-2927-9A2D6360F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42952" y="1451496"/>
            <a:ext cx="1784352" cy="18945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 cap="all" spc="1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A131BE-DFE5-28BE-2AF8-50ADF9AFDB94}"/>
              </a:ext>
            </a:extLst>
          </p:cNvPr>
          <p:cNvCxnSpPr>
            <a:cxnSpLocks/>
          </p:cNvCxnSpPr>
          <p:nvPr userDrawn="1"/>
        </p:nvCxnSpPr>
        <p:spPr>
          <a:xfrm>
            <a:off x="649224" y="2667000"/>
            <a:ext cx="0" cy="312420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3" r:id="rId12"/>
    <p:sldLayoutId id="2147483671" r:id="rId13"/>
    <p:sldLayoutId id="2147483672" r:id="rId14"/>
    <p:sldLayoutId id="2147483673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8B829FC-0ACD-46C3-5D7E-74FB2C721D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3581400" y="758952"/>
            <a:ext cx="5029200" cy="50292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000" dirty="0">
                <a:solidFill>
                  <a:schemeClr val="bg2">
                    <a:lumMod val="25000"/>
                  </a:schemeClr>
                </a:solidFill>
              </a:rPr>
              <a:t>FOXINA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狐狸小槍手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4800600" cy="54864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00085" y="1267848"/>
            <a:ext cx="2125134" cy="215972"/>
          </a:xfrm>
        </p:spPr>
        <p:txBody>
          <a:bodyPr/>
          <a:lstStyle/>
          <a:p>
            <a:r>
              <a:rPr lang="en-US" dirty="0"/>
              <a:t>FOXINA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13CBDE5-8027-417D-8E6D-95031E1D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240619"/>
            <a:ext cx="10570706" cy="336499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TW" altLang="en-US" b="1" dirty="0"/>
              <a:t>徹底關閉瀏覽器</a:t>
            </a:r>
            <a:r>
              <a:rPr lang="zh-TW" altLang="en-US" dirty="0"/>
              <a:t>，然後執行 </a:t>
            </a:r>
            <a:r>
              <a:rPr lang="en-US" altLang="zh-TW" dirty="0"/>
              <a:t>FoxinaEnable.reg</a:t>
            </a:r>
          </a:p>
          <a:p>
            <a:pPr marL="457200" indent="-457200">
              <a:buAutoNum type="arabicPeriod"/>
            </a:pPr>
            <a:r>
              <a:rPr lang="zh-TW" altLang="en-US" dirty="0"/>
              <a:t>開啟 </a:t>
            </a:r>
            <a:r>
              <a:rPr lang="en-US" altLang="zh-TW" dirty="0"/>
              <a:t>Chrome / Edge / Brave </a:t>
            </a:r>
            <a:r>
              <a:rPr lang="zh-TW" altLang="en-US" dirty="0"/>
              <a:t>瀏覽器</a:t>
            </a:r>
            <a:endParaRPr lang="en-US" altLang="zh-TW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zh-TW" altLang="en-US" dirty="0"/>
              <a:t>網址列輸入 </a:t>
            </a:r>
            <a:r>
              <a:rPr lang="en-US" altLang="zh-TW"/>
              <a:t>: </a:t>
            </a:r>
            <a:r>
              <a:rPr lang="en-US" altLang="zh-TW" b="1"/>
              <a:t>chrome://extensions/</a:t>
            </a:r>
            <a:r>
              <a:rPr lang="en-US" altLang="zh-TW"/>
              <a:t> </a:t>
            </a:r>
            <a:r>
              <a:rPr lang="zh-TW" altLang="en-US"/>
              <a:t>或</a:t>
            </a:r>
            <a:r>
              <a:rPr lang="zh-TW" altLang="en-US" dirty="0"/>
              <a:t>是 </a:t>
            </a:r>
            <a:r>
              <a:rPr lang="en-US" altLang="zh-TW" b="1" dirty="0"/>
              <a:t>edge://extensions/ </a:t>
            </a:r>
            <a:r>
              <a:rPr lang="zh-TW" altLang="en-US" dirty="0"/>
              <a:t>或是 </a:t>
            </a:r>
            <a:r>
              <a:rPr lang="en-US" altLang="zh-TW" b="1" dirty="0"/>
              <a:t>brave://extensions/</a:t>
            </a:r>
          </a:p>
          <a:p>
            <a:pPr marL="457200" indent="-457200">
              <a:buAutoNum type="arabicPeriod"/>
            </a:pPr>
            <a:r>
              <a:rPr lang="zh-TW" altLang="en-US" dirty="0"/>
              <a:t>啟用開發人員模式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將 </a:t>
            </a:r>
            <a:r>
              <a:rPr lang="en-US" altLang="zh-TW" dirty="0" err="1"/>
              <a:t>Foxina.CRX</a:t>
            </a:r>
            <a:r>
              <a:rPr lang="zh-TW" altLang="en-US" dirty="0"/>
              <a:t> 拖曳到瀏覽器中，點選 </a:t>
            </a:r>
            <a:r>
              <a:rPr lang="zh-TW" altLang="en-US" b="1" dirty="0"/>
              <a:t>新增擴充功能</a:t>
            </a:r>
            <a:r>
              <a:rPr lang="zh-TW" altLang="en-US" dirty="0"/>
              <a:t> 完成安裝</a:t>
            </a: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確認有啟用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A6C1477-B036-42A6-BC8F-0F0F400E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3993591"/>
            <a:ext cx="1524213" cy="4286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419CD12-730A-40F9-9B05-03BF7FC6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4133" y="5191269"/>
            <a:ext cx="2391580" cy="1262063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EDA22D2-32EE-4828-AA35-B2EBC861AEC1}"/>
              </a:ext>
            </a:extLst>
          </p:cNvPr>
          <p:cNvSpPr/>
          <p:nvPr/>
        </p:nvSpPr>
        <p:spPr>
          <a:xfrm>
            <a:off x="4826000" y="6019801"/>
            <a:ext cx="829733" cy="53339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124712"/>
            <a:ext cx="4800600" cy="548640"/>
          </a:xfrm>
        </p:spPr>
        <p:txBody>
          <a:bodyPr/>
          <a:lstStyle/>
          <a:p>
            <a:r>
              <a:rPr lang="en-US" dirty="0"/>
              <a:t>Enable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DB55-C0CF-1610-24F0-07462C63BCE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 rot="16200000">
            <a:off x="-400085" y="1267848"/>
            <a:ext cx="2125134" cy="215972"/>
          </a:xfrm>
        </p:spPr>
        <p:txBody>
          <a:bodyPr/>
          <a:lstStyle/>
          <a:p>
            <a:r>
              <a:rPr lang="en-US" dirty="0"/>
              <a:t>FOXINA INSTALLATION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6DE2E-F5E3-8CAF-A5C3-E67C03F538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13CBDE5-8027-417D-8E6D-95031E1D2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240619"/>
            <a:ext cx="10570706" cy="336499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zh-TW" altLang="en-US" dirty="0"/>
              <a:t>將 </a:t>
            </a:r>
            <a:r>
              <a:rPr lang="en-US" altLang="zh-TW" dirty="0" err="1"/>
              <a:t>Foxina</a:t>
            </a:r>
            <a:r>
              <a:rPr lang="zh-TW" altLang="en-US" dirty="0"/>
              <a:t>的按鈕釘選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  <a:p>
            <a:pPr marL="457200" indent="-457200">
              <a:buAutoNum type="arabicPeriod"/>
            </a:pPr>
            <a:r>
              <a:rPr lang="zh-TW" altLang="en-US" dirty="0"/>
              <a:t>點擊</a:t>
            </a:r>
            <a:r>
              <a:rPr lang="en-US" altLang="zh-TW" dirty="0"/>
              <a:t>FOXINA</a:t>
            </a:r>
            <a:r>
              <a:rPr lang="zh-TW" altLang="en-US" dirty="0"/>
              <a:t>按鈕，調整想要啟用的功能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201BCD9-407B-5277-010A-244CF573B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916" y="3177308"/>
            <a:ext cx="2664884" cy="352684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046D860-C321-5EA7-868F-3126D751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19" y="861458"/>
            <a:ext cx="3305636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90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-Discovery_Win32_EF_v4" id="{D94798B6-E450-4518-8015-6EE17CD1412B}" vid="{16A04E6B-C80A-471C-86D6-D49E9EAD76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EB2FABB-45EC-440E-B647-8CA57BA45A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8B3377-22F1-4153-96F0-CC2E4BE41C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9746342-5E84-430E-9251-61001F208E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{E852DF3E-30AF-47C9-A7F7-E2BDD7EC24B5}tf67061901_win32</Template>
  <TotalTime>59</TotalTime>
  <Words>86</Words>
  <Application>Microsoft Office PowerPoint</Application>
  <PresentationFormat>寬螢幕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Arial</vt:lpstr>
      <vt:lpstr>Calibri</vt:lpstr>
      <vt:lpstr>Daytona Condensed Light</vt:lpstr>
      <vt:lpstr>Posterama</vt:lpstr>
      <vt:lpstr>Office Theme</vt:lpstr>
      <vt:lpstr>FOXINA</vt:lpstr>
      <vt:lpstr>Installation</vt:lpstr>
      <vt:lpstr>Enable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FOXCINA</dc:title>
  <dc:creator>Gaven Huang (黃嘉文)</dc:creator>
  <cp:lastModifiedBy>Gaven Huang (黃嘉文)</cp:lastModifiedBy>
  <cp:revision>6</cp:revision>
  <dcterms:created xsi:type="dcterms:W3CDTF">2023-01-17T08:25:00Z</dcterms:created>
  <dcterms:modified xsi:type="dcterms:W3CDTF">2023-07-13T04:22:37Z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