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7" r:id="rId15"/>
  </p:sldIdLst>
  <p:sldSz cx="12188825" cy="6858000"/>
  <p:notesSz cx="6858000" cy="9144000"/>
  <p:custDataLst>
    <p:tags r:id="rId18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30/11/2017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30/11/2017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30/11/2017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30/11/2017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30/11/2017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30/11/2017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30/11/2017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30/11/2017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30/11/2017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30/11/2017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30/11/2017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30/11/2017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30/11/2017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620516" y="1905000"/>
            <a:ext cx="8229600" cy="2895600"/>
          </a:xfrm>
        </p:spPr>
        <p:txBody>
          <a:bodyPr rtlCol="0"/>
          <a:lstStyle/>
          <a:p>
            <a:pPr rtl="0"/>
            <a:r>
              <a:rPr lang="es-ES" dirty="0" smtClean="0"/>
              <a:t>ECC – </a:t>
            </a:r>
            <a:r>
              <a:rPr lang="es-ES" dirty="0" err="1" smtClean="0"/>
              <a:t>Exam</a:t>
            </a:r>
            <a:r>
              <a:rPr lang="es-ES" dirty="0" smtClean="0"/>
              <a:t> </a:t>
            </a:r>
            <a:r>
              <a:rPr lang="es-ES" dirty="0" err="1" smtClean="0"/>
              <a:t>Creator</a:t>
            </a:r>
            <a:r>
              <a:rPr lang="es-ES" dirty="0" smtClean="0"/>
              <a:t> </a:t>
            </a:r>
            <a:r>
              <a:rPr lang="es-ES" dirty="0" err="1" smtClean="0"/>
              <a:t>Corporation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Taller </a:t>
            </a:r>
            <a:r>
              <a:rPr lang="es-ES" dirty="0" smtClean="0"/>
              <a:t>de </a:t>
            </a:r>
            <a:r>
              <a:rPr lang="es-ES" dirty="0" smtClean="0"/>
              <a:t>programación </a:t>
            </a:r>
            <a:r>
              <a:rPr lang="es-ES" dirty="0" smtClean="0"/>
              <a:t>i – proyecto final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2" y="2975990"/>
            <a:ext cx="1812034" cy="18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2132856"/>
            <a:ext cx="12188825" cy="2819400"/>
          </a:xfrm>
        </p:spPr>
        <p:txBody>
          <a:bodyPr anchor="ctr">
            <a:noAutofit/>
          </a:bodyPr>
          <a:lstStyle/>
          <a:p>
            <a:pPr algn="ctr"/>
            <a:r>
              <a:rPr lang="es-ES" sz="11500" b="1" dirty="0" smtClean="0"/>
              <a:t>CONCLUSIONES</a:t>
            </a:r>
            <a:endParaRPr lang="es-ES" sz="11500" b="1" dirty="0"/>
          </a:p>
        </p:txBody>
      </p:sp>
    </p:spTree>
    <p:extLst>
      <p:ext uri="{BB962C8B-B14F-4D97-AF65-F5344CB8AC3E}">
        <p14:creationId xmlns:p14="http://schemas.microsoft.com/office/powerpoint/2010/main" val="1105226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2132856"/>
            <a:ext cx="12188825" cy="2819400"/>
          </a:xfrm>
        </p:spPr>
        <p:txBody>
          <a:bodyPr anchor="ctr">
            <a:noAutofit/>
          </a:bodyPr>
          <a:lstStyle/>
          <a:p>
            <a:pPr algn="ctr"/>
            <a:r>
              <a:rPr lang="es-ES" sz="11500" b="1" dirty="0" smtClean="0"/>
              <a:t>GRACIAS</a:t>
            </a:r>
            <a:endParaRPr lang="es-ES" sz="11500" b="1" dirty="0"/>
          </a:p>
        </p:txBody>
      </p:sp>
    </p:spTree>
    <p:extLst>
      <p:ext uri="{BB962C8B-B14F-4D97-AF65-F5344CB8AC3E}">
        <p14:creationId xmlns:p14="http://schemas.microsoft.com/office/powerpoint/2010/main" val="2078523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PRESENTACIÓN DEL PROBLEMA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sz="3600" dirty="0"/>
              <a:t>Para los profesores, especialmente para aquellos que no dominan muy bien el uso de editores de texto como Word resulta a veces muy tedioso tener que crear manualmente sus exámenes ya que probablemente les consume más tiempo del que les gustaría.</a:t>
            </a:r>
          </a:p>
        </p:txBody>
      </p:sp>
      <p:pic>
        <p:nvPicPr>
          <p:cNvPr id="1026" name="Picture 2" descr="Resultado de imagen para viejito computador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1" y="1905001"/>
            <a:ext cx="41147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8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JUSTFIACIÓN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5" y="1412776"/>
            <a:ext cx="5609828" cy="5609828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800" dirty="0"/>
              <a:t>Nuestro software responde a la necesidad de crear exámenes de una manera rápida y eficiente para de esta forma ahorrar tiempo y esfuerzo, ya que el programa permite crear exámenes de forma automatizada con tan solo ingresar las preguntas que se desean incluir en dicho examen.</a:t>
            </a:r>
          </a:p>
        </p:txBody>
      </p:sp>
    </p:spTree>
    <p:extLst>
      <p:ext uri="{BB962C8B-B14F-4D97-AF65-F5344CB8AC3E}">
        <p14:creationId xmlns:p14="http://schemas.microsoft.com/office/powerpoint/2010/main" val="3878159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800" dirty="0"/>
              <a:t>Diseñar un sistema computarizado que permita crear exámenes de manera rápida y eficaz tan solo tras ingresar las preguntas y respuestas deseadas, brindando como resultado automático e instantáneo el examen creado en un archivo en PDF listo para ser impreso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8427" y="1196751"/>
            <a:ext cx="4948951" cy="48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02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USUARIOS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3120" y="2374069"/>
            <a:ext cx="4183260" cy="3176662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Al ser un programa orientado a algún tipo de institución, se trabaja con usuarios con nombres de usuario y contraseñas para tener un manejo personalizado de su propia cuenta y de los propios exámenes creados. Por ello, al momento de iniciar el programa aparece un </a:t>
            </a:r>
            <a:r>
              <a:rPr lang="es-ES" dirty="0" err="1"/>
              <a:t>LogIn</a:t>
            </a:r>
            <a:r>
              <a:rPr lang="es-ES" dirty="0"/>
              <a:t> en que se debe ingresar el nombre de usuario y la contraseña para poder utilizar el software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430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TIPOS DE USUARIO</a:t>
            </a:r>
            <a:endParaRPr lang="es-ES" b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 smtClean="0"/>
              <a:t>ADMINISTRADOR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/>
              <a:t>T</a:t>
            </a:r>
            <a:r>
              <a:rPr lang="es-ES" sz="2800" dirty="0" smtClean="0"/>
              <a:t>iene </a:t>
            </a:r>
            <a:r>
              <a:rPr lang="es-ES" sz="2800" dirty="0"/>
              <a:t>acceso a ciertos métodos que el Profesor no, como por ejemplo: administrar las cuentas de todos los otros usuarios, agregar y eliminar usuarios, y tener acceso a todos los exámenes </a:t>
            </a:r>
            <a:r>
              <a:rPr lang="es-ES" sz="2800" dirty="0" smtClean="0"/>
              <a:t>creados.</a:t>
            </a:r>
            <a:endParaRPr lang="es-ES" sz="2800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PROFESOR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000" dirty="0" smtClean="0"/>
              <a:t>Tiene la capacidad, al igual que el administrador, de crear  y editar sus propios exámenes; sin embargo, no tiene acceso a los exámenes creados por otros </a:t>
            </a:r>
            <a:r>
              <a:rPr lang="es-ES" sz="3000" dirty="0" err="1" smtClean="0"/>
              <a:t>ususarios</a:t>
            </a:r>
            <a:r>
              <a:rPr lang="es-ES" sz="3000" dirty="0" smtClean="0"/>
              <a:t>.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581166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EXAMEN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Al momento de crear un examen se solicitan ciertos datos de entrada:</a:t>
            </a:r>
          </a:p>
          <a:p>
            <a:pPr lvl="1"/>
            <a:r>
              <a:rPr lang="es-ES" dirty="0" smtClean="0"/>
              <a:t>Nombre </a:t>
            </a:r>
            <a:r>
              <a:rPr lang="es-ES" dirty="0"/>
              <a:t>del examen</a:t>
            </a:r>
          </a:p>
          <a:p>
            <a:pPr lvl="1"/>
            <a:r>
              <a:rPr lang="es-ES" dirty="0" smtClean="0"/>
              <a:t>Creador</a:t>
            </a:r>
            <a:endParaRPr lang="es-ES" dirty="0"/>
          </a:p>
          <a:p>
            <a:pPr lvl="1"/>
            <a:r>
              <a:rPr lang="es-ES" dirty="0" smtClean="0"/>
              <a:t>Curso</a:t>
            </a:r>
            <a:endParaRPr lang="es-ES" dirty="0"/>
          </a:p>
          <a:p>
            <a:pPr lvl="1"/>
            <a:r>
              <a:rPr lang="es-ES" dirty="0" smtClean="0"/>
              <a:t>Profesor</a:t>
            </a:r>
            <a:endParaRPr lang="es-ES" dirty="0"/>
          </a:p>
          <a:p>
            <a:pPr lvl="1"/>
            <a:r>
              <a:rPr lang="es-ES" dirty="0" smtClean="0"/>
              <a:t>Grupo</a:t>
            </a:r>
            <a:endParaRPr lang="es-ES" dirty="0"/>
          </a:p>
          <a:p>
            <a:pPr lvl="1"/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preguntas</a:t>
            </a:r>
            <a:r>
              <a:rPr lang="es-ES" dirty="0"/>
              <a:t> 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0436" y="908720"/>
            <a:ext cx="4158824" cy="53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75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TIPOS DE PREGUNTAS</a:t>
            </a:r>
            <a:endParaRPr lang="es-ES" b="1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772" y="2060848"/>
            <a:ext cx="5410888" cy="3816424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0436" y="2060848"/>
            <a:ext cx="5392633" cy="38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62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PRODUCTO OBTENIDO</a:t>
            </a:r>
            <a:endParaRPr lang="es-ES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882" y="1752600"/>
            <a:ext cx="9495532" cy="49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97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323</Words>
  <Application>Microsoft Office PowerPoint</Application>
  <PresentationFormat>Personalizado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Corbel</vt:lpstr>
      <vt:lpstr>Túnel azul digital 16 × 9</vt:lpstr>
      <vt:lpstr>ECC – Exam Creator Corporation</vt:lpstr>
      <vt:lpstr>PRESENTACIÓN DEL PROBLEMA</vt:lpstr>
      <vt:lpstr>JUSTFIACIÓN</vt:lpstr>
      <vt:lpstr>OBJETIVOS</vt:lpstr>
      <vt:lpstr>USUARIOS</vt:lpstr>
      <vt:lpstr>TIPOS DE USUARIO</vt:lpstr>
      <vt:lpstr>EXAMEN</vt:lpstr>
      <vt:lpstr>TIPOS DE PREGUNTAS</vt:lpstr>
      <vt:lpstr>PRODUCTO OBTENIDO</vt:lpstr>
      <vt:lpstr>CONCLUSIONES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2017-11-26T19:27:08Z</dcterms:created>
  <dcterms:modified xsi:type="dcterms:W3CDTF">2017-11-30T07:49:39Z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