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53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0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8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6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6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1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12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9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7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5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3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5" r:id="rId6"/>
    <p:sldLayoutId id="2147483730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DC1CC45-A238-F617-9CBF-C91F3D4CC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6648" y="768334"/>
            <a:ext cx="4025901" cy="2866405"/>
          </a:xfrm>
        </p:spPr>
        <p:txBody>
          <a:bodyPr>
            <a:normAutofit/>
          </a:bodyPr>
          <a:lstStyle/>
          <a:p>
            <a:r>
              <a:rPr lang="fr-FR" sz="5000" dirty="0" err="1"/>
              <a:t>CyberPunk</a:t>
            </a:r>
            <a:r>
              <a:rPr lang="fr-FR" sz="5000" dirty="0"/>
              <a:t> 2077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E21F37-3524-E854-966C-D8B58A6A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6650" y="4283239"/>
            <a:ext cx="4025900" cy="147517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Sommaire :</a:t>
            </a:r>
          </a:p>
          <a:p>
            <a:pPr marL="342900" indent="-342900">
              <a:buFontTx/>
              <a:buChar char="-"/>
            </a:pPr>
            <a:r>
              <a:rPr lang="fr-FR" dirty="0"/>
              <a:t>Sous partie 1</a:t>
            </a:r>
          </a:p>
          <a:p>
            <a:pPr marL="342900" indent="-342900">
              <a:buFontTx/>
              <a:buChar char="-"/>
            </a:pPr>
            <a:r>
              <a:rPr lang="fr-FR" dirty="0"/>
              <a:t>Sous partie 2</a:t>
            </a:r>
          </a:p>
          <a:p>
            <a:pPr marL="342900" indent="-342900">
              <a:buFontTx/>
              <a:buChar char="-"/>
            </a:pPr>
            <a:r>
              <a:rPr lang="fr-FR" dirty="0"/>
              <a:t>Sous partie 3</a:t>
            </a:r>
          </a:p>
        </p:txBody>
      </p:sp>
      <p:pic>
        <p:nvPicPr>
          <p:cNvPr id="4" name="Picture 3" descr="Art circulaire 3D au néon">
            <a:extLst>
              <a:ext uri="{FF2B5EF4-FFF2-40B4-BE49-F238E27FC236}">
                <a16:creationId xmlns:a16="http://schemas.microsoft.com/office/drawing/2014/main" id="{337BDD54-92EF-717C-7FC4-072002E51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0" r="13186"/>
          <a:stretch/>
        </p:blipFill>
        <p:spPr>
          <a:xfrm>
            <a:off x="1" y="1"/>
            <a:ext cx="6914058" cy="6857999"/>
          </a:xfrm>
          <a:prstGeom prst="rect">
            <a:avLst/>
          </a:prstGeom>
        </p:spPr>
      </p:pic>
      <p:cxnSp>
        <p:nvCxnSpPr>
          <p:cNvPr id="35" name="Straight Connector 2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PunchcardVTI</vt:lpstr>
      <vt:lpstr>CyberPunk 2077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CyberPunk 2077</dc:title>
  <dc:creator>PORTELLI Angelo</dc:creator>
  <cp:lastModifiedBy>PORTELLI Angelo</cp:lastModifiedBy>
  <cp:revision>1</cp:revision>
  <dcterms:created xsi:type="dcterms:W3CDTF">2022-11-14T12:40:39Z</dcterms:created>
  <dcterms:modified xsi:type="dcterms:W3CDTF">2022-11-14T14:18:44Z</dcterms:modified>
</cp:coreProperties>
</file>