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6583363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27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2" y="1571308"/>
            <a:ext cx="5595859" cy="3342640"/>
          </a:xfrm>
        </p:spPr>
        <p:txBody>
          <a:bodyPr anchor="b"/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5042853"/>
            <a:ext cx="4937522" cy="2318067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84" indent="0" algn="ctr">
              <a:buNone/>
              <a:defRPr sz="1440"/>
            </a:lvl2pPr>
            <a:lvl3pPr marL="658368" indent="0" algn="ctr">
              <a:buNone/>
              <a:defRPr sz="1296"/>
            </a:lvl3pPr>
            <a:lvl4pPr marL="987552" indent="0" algn="ctr">
              <a:buNone/>
              <a:defRPr sz="1152"/>
            </a:lvl4pPr>
            <a:lvl5pPr marL="1316736" indent="0" algn="ctr">
              <a:buNone/>
              <a:defRPr sz="1152"/>
            </a:lvl5pPr>
            <a:lvl6pPr marL="1645920" indent="0" algn="ctr">
              <a:buNone/>
              <a:defRPr sz="1152"/>
            </a:lvl6pPr>
            <a:lvl7pPr marL="1975104" indent="0" algn="ctr">
              <a:buNone/>
              <a:defRPr sz="1152"/>
            </a:lvl7pPr>
            <a:lvl8pPr marL="2304288" indent="0" algn="ctr">
              <a:buNone/>
              <a:defRPr sz="1152"/>
            </a:lvl8pPr>
            <a:lvl9pPr marL="2633472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48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02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511175"/>
            <a:ext cx="1419538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7" y="511175"/>
            <a:ext cx="4176321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79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49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8" y="2393635"/>
            <a:ext cx="5678151" cy="3993832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8" y="6425250"/>
            <a:ext cx="5678151" cy="2100262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/>
                </a:solidFill>
              </a:defRPr>
            </a:lvl1pPr>
            <a:lvl2pPr marL="32918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37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2555875"/>
            <a:ext cx="2797929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2555875"/>
            <a:ext cx="2797929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511177"/>
            <a:ext cx="5678151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2353628"/>
            <a:ext cx="2785071" cy="115347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3507105"/>
            <a:ext cx="2785071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8" y="2353628"/>
            <a:ext cx="2798787" cy="115347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8" y="3507105"/>
            <a:ext cx="279878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851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3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9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640080"/>
            <a:ext cx="2123306" cy="224028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1382397"/>
            <a:ext cx="3332828" cy="6823075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2880360"/>
            <a:ext cx="2123306" cy="5336223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59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640080"/>
            <a:ext cx="2123306" cy="224028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1382397"/>
            <a:ext cx="3332828" cy="6823075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84" indent="0">
              <a:buNone/>
              <a:defRPr sz="2016"/>
            </a:lvl2pPr>
            <a:lvl3pPr marL="658368" indent="0">
              <a:buNone/>
              <a:defRPr sz="1728"/>
            </a:lvl3pPr>
            <a:lvl4pPr marL="987552" indent="0">
              <a:buNone/>
              <a:defRPr sz="1440"/>
            </a:lvl4pPr>
            <a:lvl5pPr marL="1316736" indent="0">
              <a:buNone/>
              <a:defRPr sz="1440"/>
            </a:lvl5pPr>
            <a:lvl6pPr marL="1645920" indent="0">
              <a:buNone/>
              <a:defRPr sz="1440"/>
            </a:lvl6pPr>
            <a:lvl7pPr marL="1975104" indent="0">
              <a:buNone/>
              <a:defRPr sz="1440"/>
            </a:lvl7pPr>
            <a:lvl8pPr marL="2304288" indent="0">
              <a:buNone/>
              <a:defRPr sz="1440"/>
            </a:lvl8pPr>
            <a:lvl9pPr marL="2633472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2880360"/>
            <a:ext cx="2123306" cy="5336223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623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511177"/>
            <a:ext cx="5678151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2555875"/>
            <a:ext cx="5678151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8898892"/>
            <a:ext cx="1481257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9A32-049F-4BD7-83E4-469D3AD23D0C}" type="datetimeFigureOut">
              <a:rPr lang="en-PH" smtClean="0"/>
              <a:t>16/02/2023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8898892"/>
            <a:ext cx="22218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8898892"/>
            <a:ext cx="1481257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72FA-6ADB-462A-B208-E24E60C177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26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58368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" indent="-164592" algn="l" defTabSz="658368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92098-8118-1093-5CAE-56E2AA99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76"/>
          <a:stretch/>
        </p:blipFill>
        <p:spPr>
          <a:xfrm>
            <a:off x="-269664" y="-7801"/>
            <a:ext cx="6933237" cy="960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FC6FC-E5B7-EC67-EDF0-D91BF38BF7C5}"/>
              </a:ext>
            </a:extLst>
          </p:cNvPr>
          <p:cNvSpPr txBox="1"/>
          <p:nvPr/>
        </p:nvSpPr>
        <p:spPr>
          <a:xfrm>
            <a:off x="557641" y="4652210"/>
            <a:ext cx="536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Gotham Black" pitchFamily="50" charset="0"/>
              </a:rPr>
              <a:t>REY AN S. </a:t>
            </a:r>
            <a:r>
              <a:rPr lang="en-PH" sz="4000" b="1" dirty="0">
                <a:latin typeface="Gotham Black" pitchFamily="50" charset="0"/>
              </a:rPr>
              <a:t>PARAÑA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3F594-2128-9D25-E3E2-AA1A7BE0E19B}"/>
              </a:ext>
            </a:extLst>
          </p:cNvPr>
          <p:cNvSpPr txBox="1"/>
          <p:nvPr/>
        </p:nvSpPr>
        <p:spPr>
          <a:xfrm>
            <a:off x="785318" y="5360096"/>
            <a:ext cx="491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Gotham light"/>
              </a:rPr>
              <a:t>ACCOUNTING OFFICER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2C702-79E1-E021-890D-18AB01C721AD}"/>
              </a:ext>
            </a:extLst>
          </p:cNvPr>
          <p:cNvSpPr txBox="1"/>
          <p:nvPr/>
        </p:nvSpPr>
        <p:spPr>
          <a:xfrm>
            <a:off x="421835" y="5883316"/>
            <a:ext cx="5500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dirty="0">
                <a:solidFill>
                  <a:schemeClr val="bg2">
                    <a:lumMod val="50000"/>
                  </a:schemeClr>
                </a:solidFill>
                <a:latin typeface="Gotham Black" pitchFamily="50" charset="0"/>
              </a:rPr>
              <a:t>ID NO. MXF23100000001</a:t>
            </a:r>
            <a:endParaRPr lang="en-PH" sz="3200" b="1" dirty="0">
              <a:solidFill>
                <a:schemeClr val="bg2">
                  <a:lumMod val="50000"/>
                </a:schemeClr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92098-8118-1093-5CAE-56E2AA99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3"/>
          <a:stretch/>
        </p:blipFill>
        <p:spPr>
          <a:xfrm>
            <a:off x="-288759" y="-7801"/>
            <a:ext cx="7042397" cy="9609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7E381-0349-ED6B-9B61-A39B5DE3ABF6}"/>
              </a:ext>
            </a:extLst>
          </p:cNvPr>
          <p:cNvSpPr txBox="1"/>
          <p:nvPr/>
        </p:nvSpPr>
        <p:spPr>
          <a:xfrm>
            <a:off x="1000642" y="6705601"/>
            <a:ext cx="446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latin typeface="Gotham Black" pitchFamily="50" charset="0"/>
              </a:rPr>
              <a:t>EMPLOYEE SIGNATURE</a:t>
            </a:r>
            <a:endParaRPr lang="en-PH" sz="2800" b="1" dirty="0">
              <a:latin typeface="Gotham Black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E5B5D-0099-7F16-A410-B1AA9E5267E9}"/>
              </a:ext>
            </a:extLst>
          </p:cNvPr>
          <p:cNvSpPr txBox="1"/>
          <p:nvPr/>
        </p:nvSpPr>
        <p:spPr>
          <a:xfrm>
            <a:off x="1195246" y="1467853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latin typeface="Gotham Black" pitchFamily="50" charset="0"/>
              </a:rPr>
              <a:t>TERMS &amp; CONDITION</a:t>
            </a:r>
            <a:endParaRPr lang="en-PH" sz="2800" b="1" dirty="0">
              <a:latin typeface="Gotham Black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E9BD3-18C1-6D40-52BD-507A84A47F1E}"/>
              </a:ext>
            </a:extLst>
          </p:cNvPr>
          <p:cNvSpPr txBox="1"/>
          <p:nvPr/>
        </p:nvSpPr>
        <p:spPr>
          <a:xfrm>
            <a:off x="529390" y="2085474"/>
            <a:ext cx="5726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employees, and visitors on the construction site must </a:t>
            </a:r>
          </a:p>
          <a:p>
            <a:r>
              <a:rPr lang="en-US" dirty="0"/>
              <a:t>carry valid identification at all times.</a:t>
            </a:r>
          </a:p>
          <a:p>
            <a:endParaRPr lang="en-US" dirty="0"/>
          </a:p>
          <a:p>
            <a:r>
              <a:rPr lang="en-US" dirty="0"/>
              <a:t>Identification must be presented upon request by any </a:t>
            </a:r>
          </a:p>
          <a:p>
            <a:r>
              <a:rPr lang="en-US" dirty="0"/>
              <a:t>member of the construction company staff, security </a:t>
            </a:r>
          </a:p>
          <a:p>
            <a:r>
              <a:rPr lang="en-US" dirty="0"/>
              <a:t>personnel, or authorized representatives.</a:t>
            </a:r>
          </a:p>
          <a:p>
            <a:endParaRPr lang="en-US" dirty="0"/>
          </a:p>
          <a:p>
            <a:r>
              <a:rPr lang="en-US" dirty="0"/>
              <a:t>If an individual's identification is lost or stolen, they must</a:t>
            </a:r>
          </a:p>
          <a:p>
            <a:r>
              <a:rPr lang="en-US" dirty="0"/>
              <a:t>immediately report it to their supervisor or office staff</a:t>
            </a:r>
          </a:p>
          <a:p>
            <a:endParaRPr lang="en-US" dirty="0"/>
          </a:p>
          <a:p>
            <a:r>
              <a:rPr lang="en-US" dirty="0"/>
              <a:t>MAXFAB reserves the right to refuse entry to any individual</a:t>
            </a:r>
          </a:p>
          <a:p>
            <a:r>
              <a:rPr lang="en-US" dirty="0"/>
              <a:t>who fails to provide valid identification or is deemed a </a:t>
            </a:r>
          </a:p>
          <a:p>
            <a:r>
              <a:rPr lang="en-US" dirty="0"/>
              <a:t>security risk.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6596C-B64C-B701-1362-04206D114374}"/>
              </a:ext>
            </a:extLst>
          </p:cNvPr>
          <p:cNvSpPr txBox="1"/>
          <p:nvPr/>
        </p:nvSpPr>
        <p:spPr>
          <a:xfrm>
            <a:off x="802105" y="7872068"/>
            <a:ext cx="3179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/>
              <a:t>• +639 00-000-0000</a:t>
            </a:r>
          </a:p>
          <a:p>
            <a:r>
              <a:rPr lang="en-PH" sz="1400" dirty="0"/>
              <a:t>• company@gmail.com</a:t>
            </a:r>
          </a:p>
          <a:p>
            <a:r>
              <a:rPr lang="en-PH" sz="1400" dirty="0"/>
              <a:t>• 2C Lebanon cor. Morocco </a:t>
            </a:r>
            <a:r>
              <a:rPr lang="en-PH" sz="1400" dirty="0" err="1"/>
              <a:t>Greenheights</a:t>
            </a:r>
            <a:endParaRPr lang="en-PH" sz="1400" dirty="0"/>
          </a:p>
          <a:p>
            <a:r>
              <a:rPr lang="en-PH" sz="1400" dirty="0"/>
              <a:t>   Subdivision </a:t>
            </a:r>
            <a:r>
              <a:rPr lang="en-PH" sz="1400" dirty="0" err="1"/>
              <a:t>Brgy</a:t>
            </a:r>
            <a:r>
              <a:rPr lang="en-PH" sz="1400" dirty="0"/>
              <a:t> Nangka Marikina.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943D-A0A6-7C93-B722-090F34DC7937}"/>
              </a:ext>
            </a:extLst>
          </p:cNvPr>
          <p:cNvSpPr txBox="1"/>
          <p:nvPr/>
        </p:nvSpPr>
        <p:spPr>
          <a:xfrm>
            <a:off x="529390" y="7536108"/>
            <a:ext cx="4700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case of lost or found, please contact us immediately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89042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132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Gotham Black</vt:lpstr>
      <vt:lpstr>Gotham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Parana</dc:creator>
  <cp:lastModifiedBy>Angelo Parana</cp:lastModifiedBy>
  <cp:revision>9</cp:revision>
  <dcterms:created xsi:type="dcterms:W3CDTF">2023-02-16T01:26:26Z</dcterms:created>
  <dcterms:modified xsi:type="dcterms:W3CDTF">2023-02-16T00:49:57Z</dcterms:modified>
</cp:coreProperties>
</file>