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andar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eBp3RM+cai0h5umXAj90a2P+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regular.fntdata"/><Relationship Id="rId10" Type="http://schemas.openxmlformats.org/officeDocument/2006/relationships/slide" Target="slides/slide5.xml"/><Relationship Id="rId13" Type="http://schemas.openxmlformats.org/officeDocument/2006/relationships/font" Target="fonts/Candara-italic.fntdata"/><Relationship Id="rId12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e2f82b0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e2f82b0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8e2f82b00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8e2f82b0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8e2f82b0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68e2f82b00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e2f82b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e2f82b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8e2f82b0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e2f82b0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8e2f82b0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68e2f82b0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8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 rot="5400000">
            <a:off x="6877049" y="2305050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>
  <p:cSld name="Contenuto con didascali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it-IT"/>
              <a:t>Progetto Macchina Lego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Luca Avveduto &amp; Alexandros Kotis &amp; Angelo Ripamonti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e2f82b00_0_1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Menu iniziale</a:t>
            </a:r>
            <a:endParaRPr/>
          </a:p>
        </p:txBody>
      </p:sp>
      <p:sp>
        <p:nvSpPr>
          <p:cNvPr id="93" name="Google Shape;93;g268e2f82b00_0_19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g268e2f82b0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175" y="1872400"/>
            <a:ext cx="10287870" cy="4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8e2f82b00_0_2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Menu di impostazioni</a:t>
            </a:r>
            <a:endParaRPr/>
          </a:p>
        </p:txBody>
      </p:sp>
      <p:sp>
        <p:nvSpPr>
          <p:cNvPr id="101" name="Google Shape;101;g268e2f82b00_0_28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268e2f82b0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25" y="1871950"/>
            <a:ext cx="10290073" cy="4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e2f82b00_0_0"/>
          <p:cNvSpPr txBox="1"/>
          <p:nvPr>
            <p:ph type="title"/>
          </p:nvPr>
        </p:nvSpPr>
        <p:spPr>
          <a:xfrm>
            <a:off x="1524000" y="876125"/>
            <a:ext cx="9144000" cy="68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Schermata di guida manuale</a:t>
            </a:r>
            <a:endParaRPr/>
          </a:p>
        </p:txBody>
      </p:sp>
      <p:sp>
        <p:nvSpPr>
          <p:cNvPr id="109" name="Google Shape;109;g268e2f82b00_0_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68e2f82b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25" y="1828800"/>
            <a:ext cx="9646700" cy="42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8e2f82b00_0_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Schermata di guida autonoma</a:t>
            </a:r>
            <a:endParaRPr/>
          </a:p>
        </p:txBody>
      </p:sp>
      <p:sp>
        <p:nvSpPr>
          <p:cNvPr id="117" name="Google Shape;117;g268e2f82b00_0_7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268e2f82b0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75" y="1660050"/>
            <a:ext cx="9550926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atica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2024-01-30T10:24:57Z</dcterms:created>
  <dc:creator>Alex Kotis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