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75" r:id="rId7"/>
    <p:sldId id="269" r:id="rId8"/>
    <p:sldId id="270" r:id="rId9"/>
    <p:sldId id="260" r:id="rId10"/>
    <p:sldId id="271" r:id="rId11"/>
    <p:sldId id="272" r:id="rId12"/>
    <p:sldId id="273" r:id="rId13"/>
    <p:sldId id="274" r:id="rId14"/>
    <p:sldId id="27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DC9D-1D50-4C22-A728-D58492AEA9FF}" v="368" dt="2024-06-04T20:49:15.722"/>
    <p1510:client id="{DFF60D02-6122-4A03-B273-8A3DC59BC150}" v="1184" dt="2024-06-04T22:08:01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25098-6F7B-4216-843E-8A37A47C7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894AE8-9899-402B-8507-1B7F912145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/>
            <a:t>Control de LEDs: </a:t>
          </a:r>
        </a:p>
        <a:p>
          <a:pPr>
            <a:lnSpc>
              <a:spcPct val="100000"/>
            </a:lnSpc>
          </a:pPr>
          <a:r>
            <a:rPr lang="en-US" sz="2200" b="0" err="1"/>
            <a:t>Mostrar</a:t>
          </a:r>
          <a:r>
            <a:rPr lang="en-US" sz="2200" b="0"/>
            <a:t> </a:t>
          </a:r>
          <a:r>
            <a:rPr lang="en-US" sz="2200" b="0" err="1"/>
            <a:t>secuencias</a:t>
          </a:r>
          <a:r>
            <a:rPr lang="en-US" sz="2200" b="0"/>
            <a:t> con </a:t>
          </a:r>
          <a:r>
            <a:rPr lang="en-US" sz="2200" b="0" err="1"/>
            <a:t>diferentes</a:t>
          </a:r>
          <a:r>
            <a:rPr lang="en-US" sz="2200" b="0"/>
            <a:t> </a:t>
          </a:r>
          <a:r>
            <a:rPr lang="en-US" sz="2200" b="0" err="1"/>
            <a:t>niveles</a:t>
          </a:r>
          <a:r>
            <a:rPr lang="en-US" sz="2200" b="0"/>
            <a:t> de </a:t>
          </a:r>
          <a:r>
            <a:rPr lang="en-US" sz="2200" b="0" err="1"/>
            <a:t>dificultad</a:t>
          </a:r>
          <a:r>
            <a:rPr lang="en-US" sz="2200" b="0"/>
            <a:t>.</a:t>
          </a:r>
        </a:p>
      </dgm:t>
    </dgm:pt>
    <dgm:pt modelId="{413EC2E1-7546-4189-8165-E158CFE37982}" type="parTrans" cxnId="{311DE606-C7C5-4925-843D-B91BB0956CDB}">
      <dgm:prSet/>
      <dgm:spPr/>
      <dgm:t>
        <a:bodyPr/>
        <a:lstStyle/>
        <a:p>
          <a:endParaRPr lang="en-US"/>
        </a:p>
      </dgm:t>
    </dgm:pt>
    <dgm:pt modelId="{EEF52F32-FFB2-4FEB-A10F-15A79DB5EA06}" type="sibTrans" cxnId="{311DE606-C7C5-4925-843D-B91BB0956CDB}">
      <dgm:prSet/>
      <dgm:spPr/>
      <dgm:t>
        <a:bodyPr/>
        <a:lstStyle/>
        <a:p>
          <a:endParaRPr lang="en-US"/>
        </a:p>
      </dgm:t>
    </dgm:pt>
    <dgm:pt modelId="{608DB2F8-E2BB-458F-98E9-E4526B7794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Monitoreo de Estados: </a:t>
          </a:r>
        </a:p>
        <a:p>
          <a:pPr>
            <a:lnSpc>
              <a:spcPct val="100000"/>
            </a:lnSpc>
          </a:pPr>
          <a:r>
            <a:rPr lang="en-US" sz="2000" b="0"/>
            <a:t>Estados - INICIO, MOSTRAR, INSERTAR, PAUSA. Transiciones de estado basadas en pulsaciones de botones.</a:t>
          </a:r>
        </a:p>
      </dgm:t>
    </dgm:pt>
    <dgm:pt modelId="{5D822782-7AAC-4258-9420-5DB8B2402506}" type="parTrans" cxnId="{727C8DFC-99FA-4F62-A7C1-219D44866816}">
      <dgm:prSet/>
      <dgm:spPr/>
      <dgm:t>
        <a:bodyPr/>
        <a:lstStyle/>
        <a:p>
          <a:endParaRPr lang="en-US"/>
        </a:p>
      </dgm:t>
    </dgm:pt>
    <dgm:pt modelId="{BED92C96-6A5B-43FB-8947-E1030F79DC51}" type="sibTrans" cxnId="{727C8DFC-99FA-4F62-A7C1-219D44866816}">
      <dgm:prSet/>
      <dgm:spPr/>
      <dgm:t>
        <a:bodyPr/>
        <a:lstStyle/>
        <a:p>
          <a:endParaRPr lang="en-US"/>
        </a:p>
      </dgm:t>
    </dgm:pt>
    <dgm:pt modelId="{DD169130-A1F0-4FC6-972E-A0266018A82C}" type="pres">
      <dgm:prSet presAssocID="{27A25098-6F7B-4216-843E-8A37A47C752A}" presName="root" presStyleCnt="0">
        <dgm:presLayoutVars>
          <dgm:dir/>
          <dgm:resizeHandles val="exact"/>
        </dgm:presLayoutVars>
      </dgm:prSet>
      <dgm:spPr/>
    </dgm:pt>
    <dgm:pt modelId="{E5C5BE6F-CCDE-4399-8686-88ED56563CEC}" type="pres">
      <dgm:prSet presAssocID="{5A894AE8-9899-402B-8507-1B7F912145E3}" presName="compNode" presStyleCnt="0"/>
      <dgm:spPr/>
    </dgm:pt>
    <dgm:pt modelId="{AB656BFA-95A9-44A1-BDC7-D25025DD1802}" type="pres">
      <dgm:prSet presAssocID="{5A894AE8-9899-402B-8507-1B7F912145E3}" presName="bgRect" presStyleLbl="bgShp" presStyleIdx="0" presStyleCnt="2" custScaleY="119810" custLinFactNeighborX="3" custLinFactNeighborY="-2838"/>
      <dgm:spPr/>
    </dgm:pt>
    <dgm:pt modelId="{38D1DED5-3D8D-4C97-9970-A0E6B9EEE255}" type="pres">
      <dgm:prSet presAssocID="{5A894AE8-9899-402B-8507-1B7F912145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ci accese con riempimento a tinta unita"/>
        </a:ext>
      </dgm:extLst>
    </dgm:pt>
    <dgm:pt modelId="{EBA97DE5-2FF0-4AEB-8FEE-7773035503EE}" type="pres">
      <dgm:prSet presAssocID="{5A894AE8-9899-402B-8507-1B7F912145E3}" presName="spaceRect" presStyleCnt="0"/>
      <dgm:spPr/>
    </dgm:pt>
    <dgm:pt modelId="{4020A623-703C-4381-918C-4F7CF8264758}" type="pres">
      <dgm:prSet presAssocID="{5A894AE8-9899-402B-8507-1B7F912145E3}" presName="parTx" presStyleLbl="revTx" presStyleIdx="0" presStyleCnt="2" custScaleX="100623" custScaleY="127935">
        <dgm:presLayoutVars>
          <dgm:chMax val="0"/>
          <dgm:chPref val="0"/>
        </dgm:presLayoutVars>
      </dgm:prSet>
      <dgm:spPr/>
    </dgm:pt>
    <dgm:pt modelId="{CBD72BC3-840F-4F42-A7F9-2869AFFA9A3A}" type="pres">
      <dgm:prSet presAssocID="{EEF52F32-FFB2-4FEB-A10F-15A79DB5EA06}" presName="sibTrans" presStyleCnt="0"/>
      <dgm:spPr/>
    </dgm:pt>
    <dgm:pt modelId="{BF614147-A273-48F3-8101-1BBE493CE28A}" type="pres">
      <dgm:prSet presAssocID="{608DB2F8-E2BB-458F-98E9-E4526B779474}" presName="compNode" presStyleCnt="0"/>
      <dgm:spPr/>
    </dgm:pt>
    <dgm:pt modelId="{0EB17DC8-ACD0-4067-9F4F-D63BDB170F44}" type="pres">
      <dgm:prSet presAssocID="{608DB2F8-E2BB-458F-98E9-E4526B779474}" presName="bgRect" presStyleLbl="bgShp" presStyleIdx="1" presStyleCnt="2" custScaleY="127444"/>
      <dgm:spPr/>
    </dgm:pt>
    <dgm:pt modelId="{4035A11F-8B81-426E-8B13-87BBA04F3548}" type="pres">
      <dgm:prSet presAssocID="{608DB2F8-E2BB-458F-98E9-E4526B7794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spendi"/>
        </a:ext>
      </dgm:extLst>
    </dgm:pt>
    <dgm:pt modelId="{C112E6EA-AB2F-4723-9171-E78E6D9A6771}" type="pres">
      <dgm:prSet presAssocID="{608DB2F8-E2BB-458F-98E9-E4526B779474}" presName="spaceRect" presStyleCnt="0"/>
      <dgm:spPr/>
    </dgm:pt>
    <dgm:pt modelId="{2983DD13-AD27-40BD-95CC-8FF8055005CA}" type="pres">
      <dgm:prSet presAssocID="{608DB2F8-E2BB-458F-98E9-E4526B7794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1DE606-C7C5-4925-843D-B91BB0956CDB}" srcId="{27A25098-6F7B-4216-843E-8A37A47C752A}" destId="{5A894AE8-9899-402B-8507-1B7F912145E3}" srcOrd="0" destOrd="0" parTransId="{413EC2E1-7546-4189-8165-E158CFE37982}" sibTransId="{EEF52F32-FFB2-4FEB-A10F-15A79DB5EA06}"/>
    <dgm:cxn modelId="{5330DC87-B0A3-422C-9082-580EC5CB7610}" type="presOf" srcId="{608DB2F8-E2BB-458F-98E9-E4526B779474}" destId="{2983DD13-AD27-40BD-95CC-8FF8055005CA}" srcOrd="0" destOrd="0" presId="urn:microsoft.com/office/officeart/2018/2/layout/IconVerticalSolidList"/>
    <dgm:cxn modelId="{F728EBC3-48BD-4B9C-BB81-2BEC584A4BD0}" type="presOf" srcId="{5A894AE8-9899-402B-8507-1B7F912145E3}" destId="{4020A623-703C-4381-918C-4F7CF8264758}" srcOrd="0" destOrd="0" presId="urn:microsoft.com/office/officeart/2018/2/layout/IconVerticalSolidList"/>
    <dgm:cxn modelId="{980E15DC-977D-4BC0-B3C2-B7236CDA16F7}" type="presOf" srcId="{27A25098-6F7B-4216-843E-8A37A47C752A}" destId="{DD169130-A1F0-4FC6-972E-A0266018A82C}" srcOrd="0" destOrd="0" presId="urn:microsoft.com/office/officeart/2018/2/layout/IconVerticalSolidList"/>
    <dgm:cxn modelId="{727C8DFC-99FA-4F62-A7C1-219D44866816}" srcId="{27A25098-6F7B-4216-843E-8A37A47C752A}" destId="{608DB2F8-E2BB-458F-98E9-E4526B779474}" srcOrd="1" destOrd="0" parTransId="{5D822782-7AAC-4258-9420-5DB8B2402506}" sibTransId="{BED92C96-6A5B-43FB-8947-E1030F79DC51}"/>
    <dgm:cxn modelId="{92907270-7670-46B7-A461-B9394489BAC5}" type="presParOf" srcId="{DD169130-A1F0-4FC6-972E-A0266018A82C}" destId="{E5C5BE6F-CCDE-4399-8686-88ED56563CEC}" srcOrd="0" destOrd="0" presId="urn:microsoft.com/office/officeart/2018/2/layout/IconVerticalSolidList"/>
    <dgm:cxn modelId="{CCE758BA-4D70-4C42-B670-7C453F18566E}" type="presParOf" srcId="{E5C5BE6F-CCDE-4399-8686-88ED56563CEC}" destId="{AB656BFA-95A9-44A1-BDC7-D25025DD1802}" srcOrd="0" destOrd="0" presId="urn:microsoft.com/office/officeart/2018/2/layout/IconVerticalSolidList"/>
    <dgm:cxn modelId="{A297FA70-1BC1-48F0-AEA7-E3B112DA75C4}" type="presParOf" srcId="{E5C5BE6F-CCDE-4399-8686-88ED56563CEC}" destId="{38D1DED5-3D8D-4C97-9970-A0E6B9EEE255}" srcOrd="1" destOrd="0" presId="urn:microsoft.com/office/officeart/2018/2/layout/IconVerticalSolidList"/>
    <dgm:cxn modelId="{9BE68C76-1B06-4783-9117-CB6F6DF19D6A}" type="presParOf" srcId="{E5C5BE6F-CCDE-4399-8686-88ED56563CEC}" destId="{EBA97DE5-2FF0-4AEB-8FEE-7773035503EE}" srcOrd="2" destOrd="0" presId="urn:microsoft.com/office/officeart/2018/2/layout/IconVerticalSolidList"/>
    <dgm:cxn modelId="{ED6AF351-9792-4112-A565-97D524A5842D}" type="presParOf" srcId="{E5C5BE6F-CCDE-4399-8686-88ED56563CEC}" destId="{4020A623-703C-4381-918C-4F7CF8264758}" srcOrd="3" destOrd="0" presId="urn:microsoft.com/office/officeart/2018/2/layout/IconVerticalSolidList"/>
    <dgm:cxn modelId="{A5423BC8-C22F-4BA1-BF82-55C3C5203233}" type="presParOf" srcId="{DD169130-A1F0-4FC6-972E-A0266018A82C}" destId="{CBD72BC3-840F-4F42-A7F9-2869AFFA9A3A}" srcOrd="1" destOrd="0" presId="urn:microsoft.com/office/officeart/2018/2/layout/IconVerticalSolidList"/>
    <dgm:cxn modelId="{C1A46D89-ADD1-4E0A-8780-533BB67B73FA}" type="presParOf" srcId="{DD169130-A1F0-4FC6-972E-A0266018A82C}" destId="{BF614147-A273-48F3-8101-1BBE493CE28A}" srcOrd="2" destOrd="0" presId="urn:microsoft.com/office/officeart/2018/2/layout/IconVerticalSolidList"/>
    <dgm:cxn modelId="{AFFDF7A6-C4B8-461B-AFC9-131D2BB43F52}" type="presParOf" srcId="{BF614147-A273-48F3-8101-1BBE493CE28A}" destId="{0EB17DC8-ACD0-4067-9F4F-D63BDB170F44}" srcOrd="0" destOrd="0" presId="urn:microsoft.com/office/officeart/2018/2/layout/IconVerticalSolidList"/>
    <dgm:cxn modelId="{45C88CCA-147E-4791-82C1-C9EA95288809}" type="presParOf" srcId="{BF614147-A273-48F3-8101-1BBE493CE28A}" destId="{4035A11F-8B81-426E-8B13-87BBA04F3548}" srcOrd="1" destOrd="0" presId="urn:microsoft.com/office/officeart/2018/2/layout/IconVerticalSolidList"/>
    <dgm:cxn modelId="{FB6581D9-203D-45EF-9E8A-7B57F2740DB6}" type="presParOf" srcId="{BF614147-A273-48F3-8101-1BBE493CE28A}" destId="{C112E6EA-AB2F-4723-9171-E78E6D9A6771}" srcOrd="2" destOrd="0" presId="urn:microsoft.com/office/officeart/2018/2/layout/IconVerticalSolidList"/>
    <dgm:cxn modelId="{53629A5F-49B1-42F0-A121-38F47F63D433}" type="presParOf" srcId="{BF614147-A273-48F3-8101-1BBE493CE28A}" destId="{2983DD13-AD27-40BD-95CC-8FF8055005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2CEDD-7418-4F0A-9333-FDAC265C0C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E0CBD2-DC47-4B95-BD06-B2AC7458A8F0}">
      <dgm:prSet/>
      <dgm:spPr/>
      <dgm:t>
        <a:bodyPr/>
        <a:lstStyle/>
        <a:p>
          <a:r>
            <a:rPr lang="en-US" b="1"/>
            <a:t>Archivos: </a:t>
          </a:r>
          <a:endParaRPr lang="en-US"/>
        </a:p>
      </dgm:t>
    </dgm:pt>
    <dgm:pt modelId="{CE33C4DB-141B-4DEE-9BA8-A550F2E49C3A}" type="parTrans" cxnId="{56D6A159-C99C-4890-9322-1D7599C9532A}">
      <dgm:prSet/>
      <dgm:spPr/>
      <dgm:t>
        <a:bodyPr/>
        <a:lstStyle/>
        <a:p>
          <a:endParaRPr lang="en-US"/>
        </a:p>
      </dgm:t>
    </dgm:pt>
    <dgm:pt modelId="{802150F8-B6F3-40B6-977B-D68E909CAF82}" type="sibTrans" cxnId="{56D6A159-C99C-4890-9322-1D7599C9532A}">
      <dgm:prSet/>
      <dgm:spPr/>
      <dgm:t>
        <a:bodyPr/>
        <a:lstStyle/>
        <a:p>
          <a:endParaRPr lang="en-US"/>
        </a:p>
      </dgm:t>
    </dgm:pt>
    <dgm:pt modelId="{F06EBA74-FEA1-41EC-BC8E-BC2CAB67F655}">
      <dgm:prSet/>
      <dgm:spPr/>
      <dgm:t>
        <a:bodyPr/>
        <a:lstStyle/>
        <a:p>
          <a:r>
            <a:rPr lang="en-US" b="0"/>
            <a:t>main.cpp</a:t>
          </a:r>
        </a:p>
      </dgm:t>
    </dgm:pt>
    <dgm:pt modelId="{572593AD-514B-4954-8F3C-C90F5C2A1AAE}" type="parTrans" cxnId="{A6626C4B-C729-4834-A987-4865FC7D8FA8}">
      <dgm:prSet/>
      <dgm:spPr/>
      <dgm:t>
        <a:bodyPr/>
        <a:lstStyle/>
        <a:p>
          <a:endParaRPr lang="en-US"/>
        </a:p>
      </dgm:t>
    </dgm:pt>
    <dgm:pt modelId="{12BFC584-6561-4AF7-A672-41366D161E1C}" type="sibTrans" cxnId="{A6626C4B-C729-4834-A987-4865FC7D8FA8}">
      <dgm:prSet/>
      <dgm:spPr/>
      <dgm:t>
        <a:bodyPr/>
        <a:lstStyle/>
        <a:p>
          <a:endParaRPr lang="en-US"/>
        </a:p>
      </dgm:t>
    </dgm:pt>
    <dgm:pt modelId="{58F4489A-D6ED-4C20-9A62-8B9B6F747169}">
      <dgm:prSet/>
      <dgm:spPr/>
      <dgm:t>
        <a:bodyPr/>
        <a:lstStyle/>
        <a:p>
          <a:r>
            <a:rPr lang="en-US" b="0"/>
            <a:t>ThreadConf.cpp</a:t>
          </a:r>
        </a:p>
      </dgm:t>
    </dgm:pt>
    <dgm:pt modelId="{9DC018B9-5E4F-4362-AFDF-F9F998A93289}" type="parTrans" cxnId="{D20C6896-FA86-48B8-9A63-438931AAC852}">
      <dgm:prSet/>
      <dgm:spPr/>
      <dgm:t>
        <a:bodyPr/>
        <a:lstStyle/>
        <a:p>
          <a:endParaRPr lang="en-US"/>
        </a:p>
      </dgm:t>
    </dgm:pt>
    <dgm:pt modelId="{6DD16FF9-0C8C-44AB-AAE4-ABD07D223836}" type="sibTrans" cxnId="{D20C6896-FA86-48B8-9A63-438931AAC852}">
      <dgm:prSet/>
      <dgm:spPr/>
      <dgm:t>
        <a:bodyPr/>
        <a:lstStyle/>
        <a:p>
          <a:endParaRPr lang="en-US"/>
        </a:p>
      </dgm:t>
    </dgm:pt>
    <dgm:pt modelId="{B1C5B05E-8D03-4210-80C5-D059AC80B67A}">
      <dgm:prSet/>
      <dgm:spPr/>
      <dgm:t>
        <a:bodyPr/>
        <a:lstStyle/>
        <a:p>
          <a:r>
            <a:rPr lang="it-IT" b="0" err="1"/>
            <a:t>ThreadConf</a:t>
          </a:r>
          <a:r>
            <a:rPr lang="it-IT" b="0"/>
            <a:t>.</a:t>
          </a:r>
          <a:r>
            <a:rPr lang="en-US" b="0"/>
            <a:t>h</a:t>
          </a:r>
        </a:p>
      </dgm:t>
    </dgm:pt>
    <dgm:pt modelId="{78835D72-5764-4015-AB80-6AB05D63F1B8}" type="parTrans" cxnId="{DB184095-1FDB-44E4-AAC0-A72ADE1272FE}">
      <dgm:prSet/>
      <dgm:spPr/>
      <dgm:t>
        <a:bodyPr/>
        <a:lstStyle/>
        <a:p>
          <a:endParaRPr lang="en-US"/>
        </a:p>
      </dgm:t>
    </dgm:pt>
    <dgm:pt modelId="{5F49F6C3-2490-46B7-B27C-C55121FAA4CB}" type="sibTrans" cxnId="{DB184095-1FDB-44E4-AAC0-A72ADE1272FE}">
      <dgm:prSet/>
      <dgm:spPr/>
      <dgm:t>
        <a:bodyPr/>
        <a:lstStyle/>
        <a:p>
          <a:endParaRPr lang="en-US"/>
        </a:p>
      </dgm:t>
    </dgm:pt>
    <dgm:pt modelId="{568B8BFC-4A32-46AE-8DE5-29CCE204841B}">
      <dgm:prSet/>
      <dgm:spPr/>
      <dgm:t>
        <a:bodyPr/>
        <a:lstStyle/>
        <a:p>
          <a:r>
            <a:rPr lang="en-US" b="0"/>
            <a:t>PotentiometerServo.cpp</a:t>
          </a:r>
        </a:p>
      </dgm:t>
    </dgm:pt>
    <dgm:pt modelId="{6DFE992D-8247-4611-BFA0-922F078BB9AF}" type="parTrans" cxnId="{C21E54F9-3168-47CB-9222-1110FFF64EE1}">
      <dgm:prSet/>
      <dgm:spPr/>
      <dgm:t>
        <a:bodyPr/>
        <a:lstStyle/>
        <a:p>
          <a:endParaRPr lang="en-US"/>
        </a:p>
      </dgm:t>
    </dgm:pt>
    <dgm:pt modelId="{8354EE35-4AF6-4667-BD12-46447F57D12C}" type="sibTrans" cxnId="{C21E54F9-3168-47CB-9222-1110FFF64EE1}">
      <dgm:prSet/>
      <dgm:spPr/>
      <dgm:t>
        <a:bodyPr/>
        <a:lstStyle/>
        <a:p>
          <a:endParaRPr lang="en-US"/>
        </a:p>
      </dgm:t>
    </dgm:pt>
    <dgm:pt modelId="{D1718690-6EF0-426D-A0BF-82F72D2E439D}">
      <dgm:prSet/>
      <dgm:spPr/>
      <dgm:t>
        <a:bodyPr/>
        <a:lstStyle/>
        <a:p>
          <a:r>
            <a:rPr lang="it-IT" b="0" err="1"/>
            <a:t>PotentiometerServo.h</a:t>
          </a:r>
          <a:r>
            <a:rPr lang="en-US" b="0"/>
            <a:t> </a:t>
          </a:r>
        </a:p>
      </dgm:t>
    </dgm:pt>
    <dgm:pt modelId="{B30C7785-A6EC-4B41-9A80-35766B1A2CDF}" type="parTrans" cxnId="{02E181F4-833F-4F12-B12C-1161F107168B}">
      <dgm:prSet/>
      <dgm:spPr/>
      <dgm:t>
        <a:bodyPr/>
        <a:lstStyle/>
        <a:p>
          <a:endParaRPr lang="en-US"/>
        </a:p>
      </dgm:t>
    </dgm:pt>
    <dgm:pt modelId="{AC392075-D2D5-47DF-9E6D-8D533990DE8C}" type="sibTrans" cxnId="{02E181F4-833F-4F12-B12C-1161F107168B}">
      <dgm:prSet/>
      <dgm:spPr/>
      <dgm:t>
        <a:bodyPr/>
        <a:lstStyle/>
        <a:p>
          <a:endParaRPr lang="en-US"/>
        </a:p>
      </dgm:t>
    </dgm:pt>
    <dgm:pt modelId="{9E3210AA-C3DD-47FC-B1F3-110A55135EED}">
      <dgm:prSet/>
      <dgm:spPr/>
      <dgm:t>
        <a:bodyPr/>
        <a:lstStyle/>
        <a:p>
          <a:r>
            <a:rPr lang="en-US" b="0"/>
            <a:t>StateMonitor.cpp</a:t>
          </a:r>
        </a:p>
      </dgm:t>
    </dgm:pt>
    <dgm:pt modelId="{B7F7C947-99BB-4126-9700-7D051205BC13}" type="parTrans" cxnId="{E7AEB0FB-0D9F-4671-ADAC-031D9AC23EDF}">
      <dgm:prSet/>
      <dgm:spPr/>
      <dgm:t>
        <a:bodyPr/>
        <a:lstStyle/>
        <a:p>
          <a:endParaRPr lang="en-US"/>
        </a:p>
      </dgm:t>
    </dgm:pt>
    <dgm:pt modelId="{6E9303D4-C399-4E34-B0C9-0BC36A9D1E20}" type="sibTrans" cxnId="{E7AEB0FB-0D9F-4671-ADAC-031D9AC23EDF}">
      <dgm:prSet/>
      <dgm:spPr/>
      <dgm:t>
        <a:bodyPr/>
        <a:lstStyle/>
        <a:p>
          <a:endParaRPr lang="en-US"/>
        </a:p>
      </dgm:t>
    </dgm:pt>
    <dgm:pt modelId="{8C86713D-16C6-4A1F-86E2-BFCC4812E0EF}">
      <dgm:prSet/>
      <dgm:spPr/>
      <dgm:t>
        <a:bodyPr/>
        <a:lstStyle/>
        <a:p>
          <a:r>
            <a:rPr lang="it-IT" b="0" err="1"/>
            <a:t>StateMonitor.h</a:t>
          </a:r>
          <a:endParaRPr lang="en-US" b="0"/>
        </a:p>
      </dgm:t>
    </dgm:pt>
    <dgm:pt modelId="{187A2097-1C9B-43A8-A89B-234D22020802}" type="parTrans" cxnId="{84B9DF9A-3C56-4D2D-9935-6766D0CE58EA}">
      <dgm:prSet/>
      <dgm:spPr/>
      <dgm:t>
        <a:bodyPr/>
        <a:lstStyle/>
        <a:p>
          <a:endParaRPr lang="en-US"/>
        </a:p>
      </dgm:t>
    </dgm:pt>
    <dgm:pt modelId="{EEBD0E0D-A467-45B4-A334-6441FDD4659B}" type="sibTrans" cxnId="{84B9DF9A-3C56-4D2D-9935-6766D0CE58EA}">
      <dgm:prSet/>
      <dgm:spPr/>
      <dgm:t>
        <a:bodyPr/>
        <a:lstStyle/>
        <a:p>
          <a:endParaRPr lang="en-US"/>
        </a:p>
      </dgm:t>
    </dgm:pt>
    <dgm:pt modelId="{F6E249F0-311D-47E7-8262-101887588CFB}" type="pres">
      <dgm:prSet presAssocID="{FA32CEDD-7418-4F0A-9333-FDAC265C0C3A}" presName="linear" presStyleCnt="0">
        <dgm:presLayoutVars>
          <dgm:animLvl val="lvl"/>
          <dgm:resizeHandles val="exact"/>
        </dgm:presLayoutVars>
      </dgm:prSet>
      <dgm:spPr/>
    </dgm:pt>
    <dgm:pt modelId="{353EE0EB-E4D9-44C8-B1C7-49764A99F736}" type="pres">
      <dgm:prSet presAssocID="{20E0CBD2-DC47-4B95-BD06-B2AC7458A8F0}" presName="parentText" presStyleLbl="node1" presStyleIdx="0" presStyleCnt="1" custScaleY="92507" custLinFactNeighborX="29" custLinFactNeighborY="-3072">
        <dgm:presLayoutVars>
          <dgm:chMax val="0"/>
          <dgm:bulletEnabled val="1"/>
        </dgm:presLayoutVars>
      </dgm:prSet>
      <dgm:spPr/>
    </dgm:pt>
    <dgm:pt modelId="{82400615-80E2-4F06-88A0-4A3FA9271617}" type="pres">
      <dgm:prSet presAssocID="{20E0CBD2-DC47-4B95-BD06-B2AC7458A8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3EF905-0E7C-41E5-BE04-1331FFB7F411}" type="presOf" srcId="{FA32CEDD-7418-4F0A-9333-FDAC265C0C3A}" destId="{F6E249F0-311D-47E7-8262-101887588CFB}" srcOrd="0" destOrd="0" presId="urn:microsoft.com/office/officeart/2005/8/layout/vList2"/>
    <dgm:cxn modelId="{EE41EE3C-CA59-4EF1-B507-101F6DB57EF7}" type="presOf" srcId="{8C86713D-16C6-4A1F-86E2-BFCC4812E0EF}" destId="{82400615-80E2-4F06-88A0-4A3FA9271617}" srcOrd="0" destOrd="6" presId="urn:microsoft.com/office/officeart/2005/8/layout/vList2"/>
    <dgm:cxn modelId="{AD3C2B60-F3C9-498C-A382-F1DCF77F38D3}" type="presOf" srcId="{58F4489A-D6ED-4C20-9A62-8B9B6F747169}" destId="{82400615-80E2-4F06-88A0-4A3FA9271617}" srcOrd="0" destOrd="1" presId="urn:microsoft.com/office/officeart/2005/8/layout/vList2"/>
    <dgm:cxn modelId="{5BC73A60-DE59-401D-AFA7-35C3E9B43827}" type="presOf" srcId="{20E0CBD2-DC47-4B95-BD06-B2AC7458A8F0}" destId="{353EE0EB-E4D9-44C8-B1C7-49764A99F736}" srcOrd="0" destOrd="0" presId="urn:microsoft.com/office/officeart/2005/8/layout/vList2"/>
    <dgm:cxn modelId="{0A50216B-80EC-4A84-A224-BDFA37801340}" type="presOf" srcId="{F06EBA74-FEA1-41EC-BC8E-BC2CAB67F655}" destId="{82400615-80E2-4F06-88A0-4A3FA9271617}" srcOrd="0" destOrd="0" presId="urn:microsoft.com/office/officeart/2005/8/layout/vList2"/>
    <dgm:cxn modelId="{A6626C4B-C729-4834-A987-4865FC7D8FA8}" srcId="{20E0CBD2-DC47-4B95-BD06-B2AC7458A8F0}" destId="{F06EBA74-FEA1-41EC-BC8E-BC2CAB67F655}" srcOrd="0" destOrd="0" parTransId="{572593AD-514B-4954-8F3C-C90F5C2A1AAE}" sibTransId="{12BFC584-6561-4AF7-A672-41366D161E1C}"/>
    <dgm:cxn modelId="{96F83B70-DF63-4F2F-BECD-BC2FF0BB91B7}" type="presOf" srcId="{B1C5B05E-8D03-4210-80C5-D059AC80B67A}" destId="{82400615-80E2-4F06-88A0-4A3FA9271617}" srcOrd="0" destOrd="2" presId="urn:microsoft.com/office/officeart/2005/8/layout/vList2"/>
    <dgm:cxn modelId="{8D992574-BC56-4BA2-9D0D-967EBF8DAA0A}" type="presOf" srcId="{9E3210AA-C3DD-47FC-B1F3-110A55135EED}" destId="{82400615-80E2-4F06-88A0-4A3FA9271617}" srcOrd="0" destOrd="5" presId="urn:microsoft.com/office/officeart/2005/8/layout/vList2"/>
    <dgm:cxn modelId="{56D6A159-C99C-4890-9322-1D7599C9532A}" srcId="{FA32CEDD-7418-4F0A-9333-FDAC265C0C3A}" destId="{20E0CBD2-DC47-4B95-BD06-B2AC7458A8F0}" srcOrd="0" destOrd="0" parTransId="{CE33C4DB-141B-4DEE-9BA8-A550F2E49C3A}" sibTransId="{802150F8-B6F3-40B6-977B-D68E909CAF82}"/>
    <dgm:cxn modelId="{DB184095-1FDB-44E4-AAC0-A72ADE1272FE}" srcId="{20E0CBD2-DC47-4B95-BD06-B2AC7458A8F0}" destId="{B1C5B05E-8D03-4210-80C5-D059AC80B67A}" srcOrd="2" destOrd="0" parTransId="{78835D72-5764-4015-AB80-6AB05D63F1B8}" sibTransId="{5F49F6C3-2490-46B7-B27C-C55121FAA4CB}"/>
    <dgm:cxn modelId="{C6DB4496-693E-4841-BCA0-ACEC44A8BA7B}" type="presOf" srcId="{568B8BFC-4A32-46AE-8DE5-29CCE204841B}" destId="{82400615-80E2-4F06-88A0-4A3FA9271617}" srcOrd="0" destOrd="3" presId="urn:microsoft.com/office/officeart/2005/8/layout/vList2"/>
    <dgm:cxn modelId="{D20C6896-FA86-48B8-9A63-438931AAC852}" srcId="{20E0CBD2-DC47-4B95-BD06-B2AC7458A8F0}" destId="{58F4489A-D6ED-4C20-9A62-8B9B6F747169}" srcOrd="1" destOrd="0" parTransId="{9DC018B9-5E4F-4362-AFDF-F9F998A93289}" sibTransId="{6DD16FF9-0C8C-44AB-AAE4-ABD07D223836}"/>
    <dgm:cxn modelId="{84B9DF9A-3C56-4D2D-9935-6766D0CE58EA}" srcId="{20E0CBD2-DC47-4B95-BD06-B2AC7458A8F0}" destId="{8C86713D-16C6-4A1F-86E2-BFCC4812E0EF}" srcOrd="6" destOrd="0" parTransId="{187A2097-1C9B-43A8-A89B-234D22020802}" sibTransId="{EEBD0E0D-A467-45B4-A334-6441FDD4659B}"/>
    <dgm:cxn modelId="{112A8FEC-3E49-4EB2-9B31-5254F4142D27}" type="presOf" srcId="{D1718690-6EF0-426D-A0BF-82F72D2E439D}" destId="{82400615-80E2-4F06-88A0-4A3FA9271617}" srcOrd="0" destOrd="4" presId="urn:microsoft.com/office/officeart/2005/8/layout/vList2"/>
    <dgm:cxn modelId="{02E181F4-833F-4F12-B12C-1161F107168B}" srcId="{20E0CBD2-DC47-4B95-BD06-B2AC7458A8F0}" destId="{D1718690-6EF0-426D-A0BF-82F72D2E439D}" srcOrd="4" destOrd="0" parTransId="{B30C7785-A6EC-4B41-9A80-35766B1A2CDF}" sibTransId="{AC392075-D2D5-47DF-9E6D-8D533990DE8C}"/>
    <dgm:cxn modelId="{C21E54F9-3168-47CB-9222-1110FFF64EE1}" srcId="{20E0CBD2-DC47-4B95-BD06-B2AC7458A8F0}" destId="{568B8BFC-4A32-46AE-8DE5-29CCE204841B}" srcOrd="3" destOrd="0" parTransId="{6DFE992D-8247-4611-BFA0-922F078BB9AF}" sibTransId="{8354EE35-4AF6-4667-BD12-46447F57D12C}"/>
    <dgm:cxn modelId="{E7AEB0FB-0D9F-4671-ADAC-031D9AC23EDF}" srcId="{20E0CBD2-DC47-4B95-BD06-B2AC7458A8F0}" destId="{9E3210AA-C3DD-47FC-B1F3-110A55135EED}" srcOrd="5" destOrd="0" parTransId="{B7F7C947-99BB-4126-9700-7D051205BC13}" sibTransId="{6E9303D4-C399-4E34-B0C9-0BC36A9D1E20}"/>
    <dgm:cxn modelId="{8DE86DF6-C441-4A63-8DD4-DF335A5F0F38}" type="presParOf" srcId="{F6E249F0-311D-47E7-8262-101887588CFB}" destId="{353EE0EB-E4D9-44C8-B1C7-49764A99F736}" srcOrd="0" destOrd="0" presId="urn:microsoft.com/office/officeart/2005/8/layout/vList2"/>
    <dgm:cxn modelId="{61C03332-3D01-49B2-804D-82E4145125F9}" type="presParOf" srcId="{F6E249F0-311D-47E7-8262-101887588CFB}" destId="{82400615-80E2-4F06-88A0-4A3FA92716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6BFA-95A9-44A1-BDC7-D25025DD1802}">
      <dsp:nvSpPr>
        <dsp:cNvPr id="0" name=""/>
        <dsp:cNvSpPr/>
      </dsp:nvSpPr>
      <dsp:spPr>
        <a:xfrm>
          <a:off x="-8552" y="377026"/>
          <a:ext cx="8151456" cy="159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1DED5-3D8D-4C97-9970-A0E6B9EEE255}">
      <dsp:nvSpPr>
        <dsp:cNvPr id="0" name=""/>
        <dsp:cNvSpPr/>
      </dsp:nvSpPr>
      <dsp:spPr>
        <a:xfrm>
          <a:off x="393436" y="845651"/>
          <a:ext cx="731333" cy="731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A623-703C-4381-918C-4F7CF8264758}">
      <dsp:nvSpPr>
        <dsp:cNvPr id="0" name=""/>
        <dsp:cNvSpPr/>
      </dsp:nvSpPr>
      <dsp:spPr>
        <a:xfrm>
          <a:off x="1506404" y="360744"/>
          <a:ext cx="6653848" cy="170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26" tIns="140726" rIns="140726" bIns="140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Control de LEDs: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err="1"/>
            <a:t>Mostrar</a:t>
          </a:r>
          <a:r>
            <a:rPr lang="en-US" sz="2200" b="0" kern="1200"/>
            <a:t> </a:t>
          </a:r>
          <a:r>
            <a:rPr lang="en-US" sz="2200" b="0" kern="1200" err="1"/>
            <a:t>secuencias</a:t>
          </a:r>
          <a:r>
            <a:rPr lang="en-US" sz="2200" b="0" kern="1200"/>
            <a:t> con </a:t>
          </a:r>
          <a:r>
            <a:rPr lang="en-US" sz="2200" b="0" kern="1200" err="1"/>
            <a:t>diferentes</a:t>
          </a:r>
          <a:r>
            <a:rPr lang="en-US" sz="2200" b="0" kern="1200"/>
            <a:t> </a:t>
          </a:r>
          <a:r>
            <a:rPr lang="en-US" sz="2200" b="0" kern="1200" err="1"/>
            <a:t>niveles</a:t>
          </a:r>
          <a:r>
            <a:rPr lang="en-US" sz="2200" b="0" kern="1200"/>
            <a:t> de </a:t>
          </a:r>
          <a:r>
            <a:rPr lang="en-US" sz="2200" b="0" kern="1200" err="1"/>
            <a:t>dificultad</a:t>
          </a:r>
          <a:r>
            <a:rPr lang="en-US" sz="2200" b="0" kern="1200"/>
            <a:t>.</a:t>
          </a:r>
        </a:p>
      </dsp:txBody>
      <dsp:txXfrm>
        <a:off x="1506404" y="360744"/>
        <a:ext cx="6653848" cy="1701148"/>
      </dsp:txXfrm>
    </dsp:sp>
    <dsp:sp modelId="{0EB17DC8-ACD0-4067-9F4F-D63BDB170F44}">
      <dsp:nvSpPr>
        <dsp:cNvPr id="0" name=""/>
        <dsp:cNvSpPr/>
      </dsp:nvSpPr>
      <dsp:spPr>
        <a:xfrm>
          <a:off x="-8797" y="2394316"/>
          <a:ext cx="8151456" cy="16946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5A11F-8B81-426E-8B13-87BBA04F3548}">
      <dsp:nvSpPr>
        <dsp:cNvPr id="0" name=""/>
        <dsp:cNvSpPr/>
      </dsp:nvSpPr>
      <dsp:spPr>
        <a:xfrm>
          <a:off x="393436" y="2875959"/>
          <a:ext cx="731333" cy="731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3DD13-AD27-40BD-95CC-8FF8055005CA}">
      <dsp:nvSpPr>
        <dsp:cNvPr id="0" name=""/>
        <dsp:cNvSpPr/>
      </dsp:nvSpPr>
      <dsp:spPr>
        <a:xfrm>
          <a:off x="1527003" y="2576777"/>
          <a:ext cx="6612651" cy="1329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26" tIns="140726" rIns="140726" bIns="1407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Monitoreo de Estados: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Estados - INICIO, MOSTRAR, INSERTAR, PAUSA. Transiciones de estado basadas en pulsaciones de botones.</a:t>
          </a:r>
        </a:p>
      </dsp:txBody>
      <dsp:txXfrm>
        <a:off x="1527003" y="2576777"/>
        <a:ext cx="6612651" cy="1329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E0EB-E4D9-44C8-B1C7-49764A99F736}">
      <dsp:nvSpPr>
        <dsp:cNvPr id="0" name=""/>
        <dsp:cNvSpPr/>
      </dsp:nvSpPr>
      <dsp:spPr>
        <a:xfrm>
          <a:off x="0" y="0"/>
          <a:ext cx="7886700" cy="8875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Archivos: </a:t>
          </a:r>
          <a:endParaRPr lang="en-US" sz="3700" kern="1200"/>
        </a:p>
      </dsp:txBody>
      <dsp:txXfrm>
        <a:off x="43325" y="43325"/>
        <a:ext cx="7800050" cy="800862"/>
      </dsp:txXfrm>
    </dsp:sp>
    <dsp:sp modelId="{82400615-80E2-4F06-88A0-4A3FA9271617}">
      <dsp:nvSpPr>
        <dsp:cNvPr id="0" name=""/>
        <dsp:cNvSpPr/>
      </dsp:nvSpPr>
      <dsp:spPr>
        <a:xfrm>
          <a:off x="0" y="895960"/>
          <a:ext cx="7886700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kern="1200"/>
            <a:t>main.cpp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kern="1200"/>
            <a:t>ThreadConf.cpp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b="0" kern="1200" err="1"/>
            <a:t>ThreadConf</a:t>
          </a:r>
          <a:r>
            <a:rPr lang="it-IT" sz="2900" b="0" kern="1200"/>
            <a:t>.</a:t>
          </a:r>
          <a:r>
            <a:rPr lang="en-US" sz="2900" b="0" kern="1200"/>
            <a:t>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kern="1200"/>
            <a:t>PotentiometerServo.cpp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b="0" kern="1200" err="1"/>
            <a:t>PotentiometerServo.h</a:t>
          </a:r>
          <a:r>
            <a:rPr lang="en-US" sz="2900" b="0" kern="1200"/>
            <a:t>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kern="1200"/>
            <a:t>StateMonitor.cpp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b="0" kern="1200" err="1"/>
            <a:t>StateMonitor.h</a:t>
          </a:r>
          <a:endParaRPr lang="en-US" sz="2900" b="0" kern="1200"/>
        </a:p>
      </dsp:txBody>
      <dsp:txXfrm>
        <a:off x="0" y="895960"/>
        <a:ext cx="7886700" cy="37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E6401-5B3A-4737-9B2E-40CDCB10ED66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F039-EB84-46F2-AB80-D89C5A30D1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57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9A19-A928-4DDF-B67E-A4CB65CF5981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B73D-9A06-44C8-8CD0-04CE7CBCAD0A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FA22-96D5-4DC6-9D71-9BE8FCEBE241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24C6-B35C-4E18-8AA4-C6F8538C8DEC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BAA9-14DC-4955-80D3-443601C260EF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E62-3321-4277-B064-035797CD4CFC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EF1-46E7-41E2-9BE2-706DF7953C02}" type="datetime1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2FA4-AB45-4D7B-89B3-A1A0E7551103}" type="datetime1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D962-D891-48D9-8EBE-85F980580D74}" type="datetime1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DE-D18A-420D-9F5C-29029D4CB72F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385F-7C94-49A8-B548-E0E141812CA5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7212-D796-4264-A8FA-BF7D4561B4AE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792" y="1008604"/>
            <a:ext cx="5508130" cy="2898975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Máquina</a:t>
            </a:r>
            <a:r>
              <a:rPr lang="it-IT" sz="6000" b="1" dirty="0">
                <a:solidFill>
                  <a:srgbClr val="FFFFFF"/>
                </a:solidFill>
              </a:rPr>
              <a:t> Simon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538" y="4533813"/>
            <a:ext cx="5646923" cy="13155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400">
                <a:solidFill>
                  <a:srgbClr val="FFFFFF"/>
                </a:solidFill>
              </a:rPr>
              <a:t>Angelo Maximilian Tulbure y 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FFFFFF"/>
                </a:solidFill>
              </a:rPr>
              <a:t>Cayetana Lloris Rodríguez</a:t>
            </a:r>
          </a:p>
          <a:p>
            <a:pPr>
              <a:lnSpc>
                <a:spcPct val="90000"/>
              </a:lnSpc>
            </a:pPr>
            <a:endParaRPr lang="es-ES" sz="15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1500">
                <a:solidFill>
                  <a:srgbClr val="FFFFFF"/>
                </a:solidFill>
              </a:rPr>
              <a:t>05/06/2024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3B0D44-B71D-F82A-C85C-6C357746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6" y="1773290"/>
            <a:ext cx="8425543" cy="471200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Descripción: Punto de entrada principal de la aplicación.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s-E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Funciones Clave: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s-ES" sz="2800">
                <a:solidFill>
                  <a:prstClr val="black"/>
                </a:solidFill>
                <a:latin typeface="Calibri"/>
              </a:rPr>
              <a:t>-   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Inicialización de componentes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Bucle principal que maneja las transiciones de los estados START, SHOW, INSERT, PAUSE.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1">
                <a:solidFill>
                  <a:srgbClr val="4224E9"/>
                </a:solidFill>
              </a:defRPr>
            </a:pPr>
            <a:endParaRPr kumimoji="0" lang="it-IT" sz="1800" b="1" i="0" u="none" strike="noStrike" kern="1200" cap="none" spc="0" normalizeH="0" baseline="0" noProof="0">
              <a:ln>
                <a:noFill/>
              </a:ln>
              <a:solidFill>
                <a:srgbClr val="4224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1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err="1"/>
                <a:t>Funcionalidad</a:t>
              </a:r>
              <a:r>
                <a:rPr lang="en-US" sz="3700" kern="1200"/>
                <a:t> Principal (main.cpp)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9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7" y="1726163"/>
            <a:ext cx="8425543" cy="450720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 sz="2400" b="1">
                <a:solidFill>
                  <a:srgbClr val="4224E9"/>
                </a:solidFill>
              </a:defRPr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Selección de componentes para la parte del hardware.</a:t>
            </a:r>
          </a:p>
          <a:p>
            <a:pPr>
              <a:defRPr sz="2400" b="1">
                <a:solidFill>
                  <a:srgbClr val="4224E9"/>
                </a:solidFill>
              </a:defRPr>
            </a:pPr>
            <a:endParaRPr lang="es-ES" sz="24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  <a:p>
            <a:pPr>
              <a:defRPr sz="2400" b="1">
                <a:solidFill>
                  <a:srgbClr val="4224E9"/>
                </a:solidFill>
              </a:defRPr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Riesgo de sobrecarga en la placa. La solución es medir el voltaje frecuentemente y tener tierras comunes</a:t>
            </a:r>
          </a:p>
          <a:p>
            <a:pPr>
              <a:defRPr sz="2400" b="1">
                <a:solidFill>
                  <a:srgbClr val="4224E9"/>
                </a:solidFill>
              </a:defRPr>
            </a:pPr>
            <a:endParaRPr lang="es-ES" sz="24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</a:endParaRPr>
          </a:p>
          <a:p>
            <a:pPr>
              <a:defRPr sz="2400" b="1">
                <a:solidFill>
                  <a:srgbClr val="4224E9"/>
                </a:solidFill>
              </a:defRPr>
            </a:pPr>
            <a:r>
              <a:rPr kumimoji="0" lang="es-E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Implementación de la máquina de estados. Uso de mecanismos de demora y hilos adecuados, Implementación de funciones robustas de verificación de estados.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err="1"/>
                <a:t>Desafíos</a:t>
              </a:r>
              <a:r>
                <a:rPr lang="en-US" sz="3700" kern="1200"/>
                <a:t> y </a:t>
              </a:r>
              <a:r>
                <a:rPr lang="en-US" sz="3700" kern="1200" err="1"/>
                <a:t>Soluciones</a:t>
              </a:r>
              <a:endParaRPr lang="en-US" sz="3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9455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Chat sólido">
            <a:extLst>
              <a:ext uri="{FF2B5EF4-FFF2-40B4-BE49-F238E27FC236}">
                <a16:creationId xmlns:a16="http://schemas.microsoft.com/office/drawing/2014/main" id="{ADB984CA-D603-313E-EF4D-4E46BEEC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A354DB-40E3-EE98-AFEE-999E8BDC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883" y="588403"/>
            <a:ext cx="4554231" cy="3454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</a:t>
            </a:r>
            <a:r>
              <a:rPr lang="en-US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vuestra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atención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Alguna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pregunta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DA5D26-3103-5216-62B6-4351113B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4636" y="6356350"/>
            <a:ext cx="11407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90" y="337072"/>
            <a:ext cx="7879842" cy="1014984"/>
          </a:xfrm>
        </p:spPr>
        <p:txBody>
          <a:bodyPr anchor="b">
            <a:normAutofit/>
          </a:bodyPr>
          <a:lstStyle/>
          <a:p>
            <a:r>
              <a:rPr lang="it-IT" b="1"/>
              <a:t>Objetivo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DF6C60-6DBA-75F7-AF60-0DDE7E0B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FDB415F-F601-ADA1-B577-F99C4CF21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66404"/>
              </p:ext>
            </p:extLst>
          </p:nvPr>
        </p:nvGraphicFramePr>
        <p:xfrm>
          <a:off x="493083" y="1538176"/>
          <a:ext cx="8151456" cy="444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17570" y="278429"/>
            <a:ext cx="7908860" cy="635000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0" y="43320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b="1"/>
                <a:t>Descripción del Sistema</a:t>
              </a:r>
              <a:endParaRPr lang="en-US" sz="3600" kern="1200"/>
            </a:p>
          </p:txBody>
        </p:sp>
      </p:grpSp>
      <p:pic>
        <p:nvPicPr>
          <p:cNvPr id="2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2ED9F872-972F-FE46-A3FF-1E30B206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82" y="1045029"/>
            <a:ext cx="4663635" cy="5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9326"/>
            <a:ext cx="8229600" cy="4525963"/>
          </a:xfrm>
        </p:spPr>
        <p:txBody>
          <a:bodyPr>
            <a:noAutofit/>
          </a:bodyPr>
          <a:lstStyle/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P9_12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//GPIO60 1º led verde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P9_23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//GPIO49 2º led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outGPIO2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P9_30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//GPIO112 3º led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outGPIO3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P9_27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//GPIO115 4º led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endParaRPr lang="it-IT" sz="1800" b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it-IT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P9_15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//GPIO48 1º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verde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P9_41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//GPIO20 2º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inGPIO2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P8_16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//GPIO46 3º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inGPIO3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P8_18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//GPIO65 4º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endParaRPr lang="it-IT" sz="1800" b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startGPIO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P8_12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//GPIO44 Start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pauseGPIO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P8_14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//GPIO26 PAUSA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50" y="391367"/>
            <a:ext cx="7886700" cy="887445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b="1" kern="1200" err="1"/>
                <a:t>Conexiones</a:t>
              </a:r>
              <a:r>
                <a:rPr lang="en-US" sz="3700" b="1" kern="1200"/>
                <a:t> LEDs y </a:t>
              </a:r>
              <a:r>
                <a:rPr lang="en-US" sz="3700" b="1" kern="1200" err="1"/>
                <a:t>Botones</a:t>
              </a:r>
              <a:r>
                <a:rPr lang="en-US" sz="3700" b="1" kern="1200"/>
                <a:t> </a:t>
              </a:r>
              <a:endParaRPr lang="en-US" sz="3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840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332037"/>
            <a:ext cx="8425543" cy="4525963"/>
          </a:xfrm>
        </p:spPr>
        <p:txBody>
          <a:bodyPr>
            <a:noAutofit/>
          </a:bodyPr>
          <a:lstStyle/>
          <a:p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 </a:t>
            </a:r>
            <a:r>
              <a:rPr lang="it-IT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pwm1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20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::P9_14);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Servo 1: P9_14 - DIFICULTAD</a:t>
            </a:r>
            <a:endParaRPr lang="it-IT" sz="20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 </a:t>
            </a:r>
            <a:r>
              <a:rPr lang="it-IT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pwm2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20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::P9_22);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Servo 2: P9_22 – TIMEOUT</a:t>
            </a:r>
          </a:p>
          <a:p>
            <a:endParaRPr lang="it-IT" sz="20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 </a:t>
            </a:r>
            <a:r>
              <a:rPr lang="it-IT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adcCH0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2000" b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it-IT" sz="20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Potentiometer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 P9_39 - DIFICULTAD</a:t>
            </a:r>
            <a:endParaRPr lang="it-IT" sz="20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 </a:t>
            </a:r>
            <a:r>
              <a:rPr lang="it-IT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adcCH1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2000" b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it-IT" sz="20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Potentiometer</a:t>
            </a:r>
            <a:r>
              <a:rPr lang="it-IT" sz="20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2: P9_40 - TIMEOUT</a:t>
            </a:r>
            <a:endParaRPr lang="it-IT" sz="20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b="1" kern="1200" err="1"/>
                <a:t>Conexiones</a:t>
              </a:r>
              <a:r>
                <a:rPr lang="en-US" sz="3700" b="1" kern="1200"/>
                <a:t> </a:t>
              </a:r>
              <a:r>
                <a:rPr lang="en-US" sz="3700" b="1" err="1"/>
                <a:t>Potenciometros</a:t>
              </a:r>
              <a:r>
                <a:rPr lang="en-US" sz="3700" b="1" kern="1200"/>
                <a:t> y </a:t>
              </a:r>
              <a:r>
                <a:rPr lang="en-US" sz="3700" b="1"/>
                <a:t>Servos</a:t>
              </a:r>
              <a:r>
                <a:rPr lang="en-US" sz="3700" b="1" kern="1200"/>
                <a:t>: </a:t>
              </a:r>
              <a:endParaRPr lang="en-US" sz="3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053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22" y="408706"/>
            <a:ext cx="7879842" cy="817090"/>
          </a:xfrm>
        </p:spPr>
        <p:txBody>
          <a:bodyPr anchor="b">
            <a:normAutofit/>
          </a:bodyPr>
          <a:lstStyle/>
          <a:p>
            <a:r>
              <a:rPr lang="es-ES"/>
              <a:t>Estructura</a:t>
            </a:r>
            <a:r>
              <a:t> del Código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B8A57D-3133-AD51-3589-96EC4A85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51C097-2918-78B2-9CCE-6C6952BD2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89362"/>
              </p:ext>
            </p:extLst>
          </p:nvPr>
        </p:nvGraphicFramePr>
        <p:xfrm>
          <a:off x="628650" y="1666278"/>
          <a:ext cx="7886700" cy="463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6" y="1773290"/>
            <a:ext cx="8425543" cy="4525963"/>
          </a:xfrm>
        </p:spPr>
        <p:txBody>
          <a:bodyPr>
            <a:noAutofit/>
          </a:bodyPr>
          <a:lstStyle/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Descripción: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Gestiona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uso de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hilos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tiempos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para mostrar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secuencias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obtener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la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entrada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del </a:t>
            </a: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jugador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endParaRPr lang="it-IT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Funciones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Clave: 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thread_start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thread_pause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thread_principal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thread_player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thread_sound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show_sequence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calculate_timeout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pot_value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num_intervals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calculate_speed_delay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pot_value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800" b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num_intervals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 err="1"/>
                <a:t>Configuración</a:t>
              </a:r>
              <a:r>
                <a:rPr lang="en-US" sz="3700" kern="1200"/>
                <a:t> de </a:t>
              </a:r>
              <a:r>
                <a:rPr lang="en-US" sz="3700" kern="1200" err="1"/>
                <a:t>Hilos</a:t>
              </a:r>
              <a:r>
                <a:rPr lang="en-US" sz="3700" kern="1200"/>
                <a:t> (ThreadConf.cpp/h)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8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6" y="1773290"/>
            <a:ext cx="8425543" cy="4712004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Descripción: Maneja la lectura de valores de potenciómetros y ajusta el comportamiento.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1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::P9_14);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Servo 1: P9_14 - DIFICULTAD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pwm2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PWM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::P9_22);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Servo 2: P9_22 – TIMEOUT</a:t>
            </a:r>
          </a:p>
          <a:p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adcCH0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Potentiometer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 P9_39 - DIFICULTAD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 </a:t>
            </a:r>
            <a:r>
              <a:rPr lang="it-IT" sz="18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adcCH1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800" b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sz="1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it-IT" sz="18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Potentiometer</a:t>
            </a:r>
            <a:r>
              <a:rPr lang="it-IT" sz="18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2: P9_40 - TIMEOUT</a:t>
            </a:r>
            <a:endParaRPr lang="it-IT" sz="18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1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r>
              <a:rPr lang="it-IT" sz="180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Funcion</a:t>
            </a:r>
            <a:r>
              <a:rPr lang="it-IT" sz="1800">
                <a:solidFill>
                  <a:schemeClr val="tx1">
                    <a:lumMod val="95000"/>
                    <a:lumOff val="5000"/>
                  </a:schemeClr>
                </a:solidFill>
              </a:rPr>
              <a:t> Clave: </a:t>
            </a: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endParaRPr lang="it-IT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sz="20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0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control_servo</a:t>
            </a:r>
            <a:r>
              <a:rPr lang="it-IT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endParaRPr lang="it-IT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1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700" kern="1200"/>
                <a:t>Control de </a:t>
              </a:r>
              <a:r>
                <a:rPr lang="en-US" sz="3700" kern="1200" err="1"/>
                <a:t>Potenciómetros</a:t>
              </a:r>
              <a:r>
                <a:rPr lang="en-US" sz="3700" kern="1200"/>
                <a:t> y Servos (PotentiometerServo.cpp/h)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7994A-82FB-B357-9AA4-A085CE54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01144"/>
            <a:ext cx="8327570" cy="4885827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Descripción: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Monitorea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maneja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diferentes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estados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del sistema.</a:t>
            </a: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P9_12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GPIO60 1º led verde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outGPIO1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P9_23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GPIO49 2º led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outGPIO2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P9_30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GPIO112 3º led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outGPIO3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P9_27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GPIO115 4º led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P9_15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GPIO48 1º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verde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inGPIO1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P9_41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GPIO20 2º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amarillo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inGPIO2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P8_16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GPIO46 3º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rojo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inGPIO3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P8_18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GPIO65 4º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botón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azul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startGPIO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P8_12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GPIO44 Start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400" b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pauseGPIO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sz="1400" b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GPIOuniv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it-IT" sz="14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P8_14</a:t>
            </a:r>
            <a:r>
              <a:rPr lang="it-IT" sz="14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it-IT" sz="1400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GPIO26 PAUSA </a:t>
            </a:r>
            <a:r>
              <a:rPr lang="it-IT" sz="1400" b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it-IT" sz="1400" b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it-IT" sz="1400" b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defRPr sz="2400" b="1">
                <a:solidFill>
                  <a:srgbClr val="4224E9"/>
                </a:solidFill>
              </a:defRPr>
            </a:pPr>
            <a:r>
              <a:rPr lang="it-IT" sz="16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Funciones</a:t>
            </a:r>
            <a:r>
              <a:rPr lang="it-IT"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Clave: </a:t>
            </a:r>
            <a:endParaRPr kumimoji="0" lang="it-IT" sz="1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setupGPIO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check_buttons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calculate_pot_level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pot_value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num_intervals</a:t>
            </a: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it-IT" sz="1800" b="1" i="0" u="none" strike="noStrike" kern="1200" cap="none" spc="0" normalizeH="0" baseline="0" noProof="0">
              <a:ln>
                <a:noFill/>
              </a:ln>
              <a:solidFill>
                <a:srgbClr val="4224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400" b="1">
                <a:solidFill>
                  <a:srgbClr val="4224E9"/>
                </a:solidFill>
              </a:defRPr>
            </a:pPr>
            <a:endParaRPr kumimoji="0" lang="es-ES" sz="1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A5013E-16D9-0189-8244-E2DA039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A55F2C4-FF6F-4387-E51C-F2885C7EECB6}"/>
              </a:ext>
            </a:extLst>
          </p:cNvPr>
          <p:cNvGrpSpPr/>
          <p:nvPr/>
        </p:nvGrpSpPr>
        <p:grpSpPr>
          <a:xfrm>
            <a:off x="628649" y="372706"/>
            <a:ext cx="8229599" cy="1169663"/>
            <a:chOff x="0" y="0"/>
            <a:chExt cx="7886700" cy="88744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2B15964-9F0C-BF6A-FF53-A1A3EC9700B8}"/>
                </a:ext>
              </a:extLst>
            </p:cNvPr>
            <p:cNvSpPr/>
            <p:nvPr/>
          </p:nvSpPr>
          <p:spPr>
            <a:xfrm>
              <a:off x="0" y="0"/>
              <a:ext cx="7886700" cy="88744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BB68952-71AE-5AA4-0747-B6451B5C8337}"/>
                </a:ext>
              </a:extLst>
            </p:cNvPr>
            <p:cNvSpPr txBox="1"/>
            <p:nvPr/>
          </p:nvSpPr>
          <p:spPr>
            <a:xfrm>
              <a:off x="43321" y="43321"/>
              <a:ext cx="7800058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700" kern="1200" err="1"/>
                <a:t>Monitoreo</a:t>
              </a:r>
              <a:r>
                <a:rPr lang="pt-BR" sz="3700" kern="1200"/>
                <a:t> de Estados (StateMonitor.cpp/h)</a:t>
              </a:r>
              <a:endParaRPr lang="en-US" sz="3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6967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C6EDF4C81ED94BBB9A328E79845845" ma:contentTypeVersion="9" ma:contentTypeDescription="Crear nuevo documento." ma:contentTypeScope="" ma:versionID="6f7878c2599ee0551689a4165b050cfa">
  <xsd:schema xmlns:xsd="http://www.w3.org/2001/XMLSchema" xmlns:xs="http://www.w3.org/2001/XMLSchema" xmlns:p="http://schemas.microsoft.com/office/2006/metadata/properties" xmlns:ns3="c8b711bf-7ecf-43d9-b794-4615b644bf5c" xmlns:ns4="b65ce3b6-6c1d-409d-a8ba-04195f7f4b5e" targetNamespace="http://schemas.microsoft.com/office/2006/metadata/properties" ma:root="true" ma:fieldsID="1be6513bb3203a74b7ff2a82e56ccc81" ns3:_="" ns4:_="">
    <xsd:import namespace="c8b711bf-7ecf-43d9-b794-4615b644bf5c"/>
    <xsd:import namespace="b65ce3b6-6c1d-409d-a8ba-04195f7f4b5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711bf-7ecf-43d9-b794-4615b644bf5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ce3b6-6c1d-409d-a8ba-04195f7f4b5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711bf-7ecf-43d9-b794-4615b644bf5c" xsi:nil="true"/>
  </documentManagement>
</p:properties>
</file>

<file path=customXml/itemProps1.xml><?xml version="1.0" encoding="utf-8"?>
<ds:datastoreItem xmlns:ds="http://schemas.openxmlformats.org/officeDocument/2006/customXml" ds:itemID="{C5EF0977-60F4-442B-BA1F-6471801C90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DBEDA-5972-4B1B-AA0D-3DA5342786B9}">
  <ds:schemaRefs>
    <ds:schemaRef ds:uri="b65ce3b6-6c1d-409d-a8ba-04195f7f4b5e"/>
    <ds:schemaRef ds:uri="c8b711bf-7ecf-43d9-b794-4615b644bf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80CA88-973A-4667-BEAA-0B78D97B4D8D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65ce3b6-6c1d-409d-a8ba-04195f7f4b5e"/>
    <ds:schemaRef ds:uri="c8b711bf-7ecf-43d9-b794-4615b644bf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Presentazione su schermo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Consolas</vt:lpstr>
      <vt:lpstr>Office Theme</vt:lpstr>
      <vt:lpstr>Máquina Simon</vt:lpstr>
      <vt:lpstr>Objetivo</vt:lpstr>
      <vt:lpstr>Presentazione standard di PowerPoint</vt:lpstr>
      <vt:lpstr>Presentazione standard di PowerPoint</vt:lpstr>
      <vt:lpstr>Presentazione standard di PowerPoint</vt:lpstr>
      <vt:lpstr>Estructura del Código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Gracias por vuestra atención  ¿Alguna pregunta?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Control de LEDs y Monitoreo de Estados</dc:title>
  <dc:subject/>
  <dc:creator>angelo</dc:creator>
  <cp:keywords/>
  <dc:description>generated using python-pptx</dc:description>
  <cp:lastModifiedBy>Angelo Maximilian Tulbure</cp:lastModifiedBy>
  <cp:revision>1</cp:revision>
  <dcterms:created xsi:type="dcterms:W3CDTF">2013-01-27T09:14:16Z</dcterms:created>
  <dcterms:modified xsi:type="dcterms:W3CDTF">2024-06-04T22:08:01Z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0x01010071C6EDF4C81ED94BBB9A328E79845845</vt:lpwstr>
  </property>
</Properties>
</file>