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 id="2147483703" r:id="rId3"/>
    <p:sldMasterId id="2147483729"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6807-743D-4A86-BEE3-414CD47ABD0A}" type="datetimeFigureOut">
              <a:rPr lang="es-AR" smtClean="0"/>
              <a:t>6/12/2024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916E1-082E-4778-86C7-B48AD83D9B44}" type="slidenum">
              <a:rPr lang="es-AR" smtClean="0"/>
              <a:t>‹Nº›</a:t>
            </a:fld>
            <a:endParaRPr lang="es-AR"/>
          </a:p>
        </p:txBody>
      </p:sp>
    </p:spTree>
    <p:extLst>
      <p:ext uri="{BB962C8B-B14F-4D97-AF65-F5344CB8AC3E}">
        <p14:creationId xmlns:p14="http://schemas.microsoft.com/office/powerpoint/2010/main" val="448150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785667"/>
            <a:ext cx="10272000" cy="72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4800" i="1">
                <a:latin typeface="Press Start 2P"/>
                <a:ea typeface="Press Start 2P"/>
                <a:cs typeface="Press Start 2P"/>
                <a:sym typeface="Press Start 2P"/>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s-ES"/>
              <a:t>Haga clic para modificar el estilo de título del patrón</a:t>
            </a:r>
            <a:endParaRPr/>
          </a:p>
        </p:txBody>
      </p:sp>
      <p:sp>
        <p:nvSpPr>
          <p:cNvPr id="10" name="Google Shape;10;p2"/>
          <p:cNvSpPr txBox="1">
            <a:spLocks noGrp="1"/>
          </p:cNvSpPr>
          <p:nvPr>
            <p:ph type="subTitle" idx="1"/>
          </p:nvPr>
        </p:nvSpPr>
        <p:spPr>
          <a:xfrm>
            <a:off x="2580600" y="4684567"/>
            <a:ext cx="7030800" cy="5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accent3"/>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11" name="Google Shape;11;p2"/>
          <p:cNvSpPr txBox="1">
            <a:spLocks noGrp="1"/>
          </p:cNvSpPr>
          <p:nvPr>
            <p:ph type="subTitle" idx="2"/>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2" name="Google Shape;12;p2"/>
          <p:cNvSpPr txBox="1">
            <a:spLocks noGrp="1"/>
          </p:cNvSpPr>
          <p:nvPr>
            <p:ph type="subTitle" idx="3"/>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3" name="Google Shape;13;p2"/>
          <p:cNvSpPr txBox="1">
            <a:spLocks noGrp="1"/>
          </p:cNvSpPr>
          <p:nvPr>
            <p:ph type="subTitle" idx="4"/>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4" name="Google Shape;14;p2"/>
          <p:cNvSpPr txBox="1">
            <a:spLocks noGrp="1"/>
          </p:cNvSpPr>
          <p:nvPr>
            <p:ph type="subTitle" idx="5"/>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330028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sp>
        <p:nvSpPr>
          <p:cNvPr id="107" name="Google Shape;107;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3333"/>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108" name="Google Shape;108;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Tree>
    <p:extLst>
      <p:ext uri="{BB962C8B-B14F-4D97-AF65-F5344CB8AC3E}">
        <p14:creationId xmlns:p14="http://schemas.microsoft.com/office/powerpoint/2010/main" val="251417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09"/>
        <p:cNvGrpSpPr/>
        <p:nvPr/>
      </p:nvGrpSpPr>
      <p:grpSpPr>
        <a:xfrm>
          <a:off x="0" y="0"/>
          <a:ext cx="0" cy="0"/>
          <a:chOff x="0" y="0"/>
          <a:chExt cx="0" cy="0"/>
        </a:xfrm>
      </p:grpSpPr>
    </p:spTree>
    <p:extLst>
      <p:ext uri="{BB962C8B-B14F-4D97-AF65-F5344CB8AC3E}">
        <p14:creationId xmlns:p14="http://schemas.microsoft.com/office/powerpoint/2010/main" val="2416970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10"/>
        <p:cNvGrpSpPr/>
        <p:nvPr/>
      </p:nvGrpSpPr>
      <p:grpSpPr>
        <a:xfrm>
          <a:off x="0" y="0"/>
          <a:ext cx="0" cy="0"/>
          <a:chOff x="0" y="0"/>
          <a:chExt cx="0" cy="0"/>
        </a:xfrm>
      </p:grpSpPr>
      <p:sp>
        <p:nvSpPr>
          <p:cNvPr id="111" name="Google Shape;111;p13"/>
          <p:cNvSpPr txBox="1">
            <a:spLocks noGrp="1"/>
          </p:cNvSpPr>
          <p:nvPr>
            <p:ph type="subTitle" idx="1"/>
          </p:nvPr>
        </p:nvSpPr>
        <p:spPr>
          <a:xfrm>
            <a:off x="960019" y="1883133"/>
            <a:ext cx="44664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3333">
                <a:solidFill>
                  <a:schemeClr val="dk2"/>
                </a:solidFill>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s-ES"/>
              <a:t>Haga clic para modificar el estilo de subtítulo del patrón</a:t>
            </a:r>
            <a:endParaRPr/>
          </a:p>
        </p:txBody>
      </p:sp>
      <p:sp>
        <p:nvSpPr>
          <p:cNvPr id="112" name="Google Shape;112;p13"/>
          <p:cNvSpPr txBox="1">
            <a:spLocks noGrp="1"/>
          </p:cNvSpPr>
          <p:nvPr>
            <p:ph type="subTitle" idx="2"/>
          </p:nvPr>
        </p:nvSpPr>
        <p:spPr>
          <a:xfrm>
            <a:off x="960000" y="2391133"/>
            <a:ext cx="4466400" cy="3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67">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13" name="Google Shape;113;p13"/>
          <p:cNvSpPr txBox="1">
            <a:spLocks noGrp="1"/>
          </p:cNvSpPr>
          <p:nvPr>
            <p:ph type="subTitle" idx="3"/>
          </p:nvPr>
        </p:nvSpPr>
        <p:spPr>
          <a:xfrm>
            <a:off x="6190067" y="2391133"/>
            <a:ext cx="4466400" cy="3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67">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14" name="Google Shape;114;p13"/>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4092846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1131067" y="2425000"/>
            <a:ext cx="29296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i="1">
                <a:solidFill>
                  <a:schemeClr val="dk2"/>
                </a:solidFill>
                <a:latin typeface="Cousine"/>
                <a:ea typeface="Cousine"/>
                <a:cs typeface="Cousine"/>
                <a:sym typeface="Cousi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117" name="Google Shape;117;p14"/>
          <p:cNvSpPr txBox="1">
            <a:spLocks noGrp="1"/>
          </p:cNvSpPr>
          <p:nvPr>
            <p:ph type="title" idx="2" hasCustomPrompt="1"/>
          </p:nvPr>
        </p:nvSpPr>
        <p:spPr>
          <a:xfrm>
            <a:off x="1785067" y="1945633"/>
            <a:ext cx="1621600" cy="47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8" name="Google Shape;118;p14"/>
          <p:cNvSpPr txBox="1">
            <a:spLocks noGrp="1"/>
          </p:cNvSpPr>
          <p:nvPr>
            <p:ph type="subTitle" idx="1"/>
          </p:nvPr>
        </p:nvSpPr>
        <p:spPr>
          <a:xfrm>
            <a:off x="1131067" y="3037535"/>
            <a:ext cx="2929600" cy="198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67">
                <a:solidFill>
                  <a:schemeClr val="accent6"/>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19" name="Google Shape;119;p14"/>
          <p:cNvSpPr txBox="1">
            <a:spLocks noGrp="1"/>
          </p:cNvSpPr>
          <p:nvPr>
            <p:ph type="title" idx="3"/>
          </p:nvPr>
        </p:nvSpPr>
        <p:spPr>
          <a:xfrm>
            <a:off x="4612600" y="2425000"/>
            <a:ext cx="29668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i="1">
                <a:solidFill>
                  <a:schemeClr val="dk2"/>
                </a:solidFill>
                <a:latin typeface="Cousine"/>
                <a:ea typeface="Cousine"/>
                <a:cs typeface="Cousine"/>
                <a:sym typeface="Cousi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120" name="Google Shape;120;p14"/>
          <p:cNvSpPr txBox="1">
            <a:spLocks noGrp="1"/>
          </p:cNvSpPr>
          <p:nvPr>
            <p:ph type="title" idx="4" hasCustomPrompt="1"/>
          </p:nvPr>
        </p:nvSpPr>
        <p:spPr>
          <a:xfrm>
            <a:off x="5286400" y="1945633"/>
            <a:ext cx="1619200" cy="47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1" name="Google Shape;121;p14"/>
          <p:cNvSpPr txBox="1">
            <a:spLocks noGrp="1"/>
          </p:cNvSpPr>
          <p:nvPr>
            <p:ph type="subTitle" idx="5"/>
          </p:nvPr>
        </p:nvSpPr>
        <p:spPr>
          <a:xfrm>
            <a:off x="4612600" y="3037533"/>
            <a:ext cx="2966800" cy="198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67">
                <a:solidFill>
                  <a:schemeClr val="accent6"/>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22" name="Google Shape;122;p14"/>
          <p:cNvSpPr txBox="1">
            <a:spLocks noGrp="1"/>
          </p:cNvSpPr>
          <p:nvPr>
            <p:ph type="title" idx="6"/>
          </p:nvPr>
        </p:nvSpPr>
        <p:spPr>
          <a:xfrm>
            <a:off x="8131333" y="2425000"/>
            <a:ext cx="2929600" cy="70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933" i="1">
                <a:solidFill>
                  <a:schemeClr val="dk2"/>
                </a:solidFill>
                <a:latin typeface="Cousine"/>
                <a:ea typeface="Cousine"/>
                <a:cs typeface="Cousine"/>
                <a:sym typeface="Cousi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123" name="Google Shape;123;p14"/>
          <p:cNvSpPr txBox="1">
            <a:spLocks noGrp="1"/>
          </p:cNvSpPr>
          <p:nvPr>
            <p:ph type="title" idx="7" hasCustomPrompt="1"/>
          </p:nvPr>
        </p:nvSpPr>
        <p:spPr>
          <a:xfrm>
            <a:off x="8785333" y="1945633"/>
            <a:ext cx="1621600" cy="47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4" name="Google Shape;124;p14"/>
          <p:cNvSpPr txBox="1">
            <a:spLocks noGrp="1"/>
          </p:cNvSpPr>
          <p:nvPr>
            <p:ph type="subTitle" idx="8"/>
          </p:nvPr>
        </p:nvSpPr>
        <p:spPr>
          <a:xfrm>
            <a:off x="8131333" y="3037533"/>
            <a:ext cx="2929600" cy="198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67">
                <a:solidFill>
                  <a:schemeClr val="accent6"/>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25" name="Google Shape;125;p14"/>
          <p:cNvSpPr txBox="1">
            <a:spLocks noGrp="1"/>
          </p:cNvSpPr>
          <p:nvPr>
            <p:ph type="title" idx="9"/>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126" name="Google Shape;126;p14"/>
          <p:cNvSpPr txBox="1">
            <a:spLocks noGrp="1"/>
          </p:cNvSpPr>
          <p:nvPr>
            <p:ph type="subTitle" idx="13"/>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27" name="Google Shape;127;p14"/>
          <p:cNvSpPr txBox="1">
            <a:spLocks noGrp="1"/>
          </p:cNvSpPr>
          <p:nvPr>
            <p:ph type="subTitle" idx="14"/>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128" name="Google Shape;128;p14"/>
          <p:cNvSpPr/>
          <p:nvPr/>
        </p:nvSpPr>
        <p:spPr>
          <a:xfrm>
            <a:off x="2540933" y="4249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4"/>
          <p:cNvSpPr/>
          <p:nvPr/>
        </p:nvSpPr>
        <p:spPr>
          <a:xfrm>
            <a:off x="674100" y="28276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14"/>
          <p:cNvSpPr/>
          <p:nvPr/>
        </p:nvSpPr>
        <p:spPr>
          <a:xfrm>
            <a:off x="458900" y="10167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14"/>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14"/>
          <p:cNvSpPr/>
          <p:nvPr/>
        </p:nvSpPr>
        <p:spPr>
          <a:xfrm>
            <a:off x="11183000" y="31365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14"/>
          <p:cNvSpPr/>
          <p:nvPr/>
        </p:nvSpPr>
        <p:spPr>
          <a:xfrm>
            <a:off x="11519367" y="49602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4" name="Google Shape;134;p14"/>
          <p:cNvGrpSpPr/>
          <p:nvPr/>
        </p:nvGrpSpPr>
        <p:grpSpPr>
          <a:xfrm>
            <a:off x="5261634" y="5922784"/>
            <a:ext cx="1670033" cy="430400"/>
            <a:chOff x="3946225" y="4442088"/>
            <a:chExt cx="1252525" cy="322800"/>
          </a:xfrm>
        </p:grpSpPr>
        <p:grpSp>
          <p:nvGrpSpPr>
            <p:cNvPr id="135" name="Google Shape;135;p14"/>
            <p:cNvGrpSpPr/>
            <p:nvPr/>
          </p:nvGrpSpPr>
          <p:grpSpPr>
            <a:xfrm>
              <a:off x="4386225" y="4442088"/>
              <a:ext cx="372525" cy="322800"/>
              <a:chOff x="4386225" y="4090138"/>
              <a:chExt cx="372525" cy="322800"/>
            </a:xfrm>
          </p:grpSpPr>
          <p:sp>
            <p:nvSpPr>
              <p:cNvPr id="136" name="Google Shape;136;p14"/>
              <p:cNvSpPr/>
              <p:nvPr/>
            </p:nvSpPr>
            <p:spPr>
              <a:xfrm>
                <a:off x="471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4"/>
              <p:cNvSpPr/>
              <p:nvPr/>
            </p:nvSpPr>
            <p:spPr>
              <a:xfrm>
                <a:off x="455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4"/>
              <p:cNvSpPr/>
              <p:nvPr/>
            </p:nvSpPr>
            <p:spPr>
              <a:xfrm>
                <a:off x="442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4"/>
              <p:cNvSpPr/>
              <p:nvPr/>
            </p:nvSpPr>
            <p:spPr>
              <a:xfrm>
                <a:off x="459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4"/>
              <p:cNvSpPr/>
              <p:nvPr/>
            </p:nvSpPr>
            <p:spPr>
              <a:xfrm>
                <a:off x="463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14"/>
              <p:cNvSpPr/>
              <p:nvPr/>
            </p:nvSpPr>
            <p:spPr>
              <a:xfrm>
                <a:off x="446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4"/>
              <p:cNvSpPr/>
              <p:nvPr/>
            </p:nvSpPr>
            <p:spPr>
              <a:xfrm>
                <a:off x="446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14"/>
              <p:cNvSpPr/>
              <p:nvPr/>
            </p:nvSpPr>
            <p:spPr>
              <a:xfrm>
                <a:off x="463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14"/>
              <p:cNvSpPr/>
              <p:nvPr/>
            </p:nvSpPr>
            <p:spPr>
              <a:xfrm>
                <a:off x="455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4"/>
              <p:cNvSpPr/>
              <p:nvPr/>
            </p:nvSpPr>
            <p:spPr>
              <a:xfrm>
                <a:off x="442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4"/>
              <p:cNvSpPr/>
              <p:nvPr/>
            </p:nvSpPr>
            <p:spPr>
              <a:xfrm>
                <a:off x="45094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4"/>
              <p:cNvSpPr/>
              <p:nvPr/>
            </p:nvSpPr>
            <p:spPr>
              <a:xfrm>
                <a:off x="446773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14"/>
              <p:cNvSpPr/>
              <p:nvPr/>
            </p:nvSpPr>
            <p:spPr>
              <a:xfrm>
                <a:off x="455162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14"/>
              <p:cNvSpPr/>
              <p:nvPr/>
            </p:nvSpPr>
            <p:spPr>
              <a:xfrm>
                <a:off x="463410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14"/>
              <p:cNvSpPr/>
              <p:nvPr/>
            </p:nvSpPr>
            <p:spPr>
              <a:xfrm>
                <a:off x="459238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4"/>
              <p:cNvSpPr/>
              <p:nvPr/>
            </p:nvSpPr>
            <p:spPr>
              <a:xfrm>
                <a:off x="467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4"/>
              <p:cNvSpPr/>
              <p:nvPr/>
            </p:nvSpPr>
            <p:spPr>
              <a:xfrm>
                <a:off x="471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4"/>
              <p:cNvSpPr/>
              <p:nvPr/>
            </p:nvSpPr>
            <p:spPr>
              <a:xfrm>
                <a:off x="438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14"/>
              <p:cNvSpPr/>
              <p:nvPr/>
            </p:nvSpPr>
            <p:spPr>
              <a:xfrm>
                <a:off x="438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4"/>
              <p:cNvSpPr/>
              <p:nvPr/>
            </p:nvSpPr>
            <p:spPr>
              <a:xfrm>
                <a:off x="450945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4"/>
              <p:cNvSpPr/>
              <p:nvPr/>
            </p:nvSpPr>
            <p:spPr>
              <a:xfrm>
                <a:off x="446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4"/>
              <p:cNvSpPr/>
              <p:nvPr/>
            </p:nvSpPr>
            <p:spPr>
              <a:xfrm>
                <a:off x="4551625"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4"/>
              <p:cNvSpPr/>
              <p:nvPr/>
            </p:nvSpPr>
            <p:spPr>
              <a:xfrm>
                <a:off x="463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14"/>
              <p:cNvSpPr/>
              <p:nvPr/>
            </p:nvSpPr>
            <p:spPr>
              <a:xfrm>
                <a:off x="459238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14"/>
              <p:cNvSpPr/>
              <p:nvPr/>
            </p:nvSpPr>
            <p:spPr>
              <a:xfrm>
                <a:off x="450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14"/>
              <p:cNvSpPr/>
              <p:nvPr/>
            </p:nvSpPr>
            <p:spPr>
              <a:xfrm>
                <a:off x="4551625"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14"/>
              <p:cNvSpPr/>
              <p:nvPr/>
            </p:nvSpPr>
            <p:spPr>
              <a:xfrm>
                <a:off x="459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 name="Google Shape;163;p14"/>
            <p:cNvGrpSpPr/>
            <p:nvPr/>
          </p:nvGrpSpPr>
          <p:grpSpPr>
            <a:xfrm>
              <a:off x="4826225" y="4442088"/>
              <a:ext cx="372525" cy="322800"/>
              <a:chOff x="4826225" y="4090138"/>
              <a:chExt cx="372525" cy="322800"/>
            </a:xfrm>
          </p:grpSpPr>
          <p:sp>
            <p:nvSpPr>
              <p:cNvPr id="164" name="Google Shape;164;p14"/>
              <p:cNvSpPr/>
              <p:nvPr/>
            </p:nvSpPr>
            <p:spPr>
              <a:xfrm>
                <a:off x="515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499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486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4"/>
              <p:cNvSpPr/>
              <p:nvPr/>
            </p:nvSpPr>
            <p:spPr>
              <a:xfrm>
                <a:off x="503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4"/>
              <p:cNvSpPr/>
              <p:nvPr/>
            </p:nvSpPr>
            <p:spPr>
              <a:xfrm>
                <a:off x="507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14"/>
              <p:cNvSpPr/>
              <p:nvPr/>
            </p:nvSpPr>
            <p:spPr>
              <a:xfrm>
                <a:off x="490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4"/>
              <p:cNvSpPr/>
              <p:nvPr/>
            </p:nvSpPr>
            <p:spPr>
              <a:xfrm>
                <a:off x="499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4"/>
              <p:cNvSpPr/>
              <p:nvPr/>
            </p:nvSpPr>
            <p:spPr>
              <a:xfrm>
                <a:off x="486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4"/>
              <p:cNvSpPr/>
              <p:nvPr/>
            </p:nvSpPr>
            <p:spPr>
              <a:xfrm>
                <a:off x="511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4"/>
              <p:cNvSpPr/>
              <p:nvPr/>
            </p:nvSpPr>
            <p:spPr>
              <a:xfrm>
                <a:off x="515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4"/>
              <p:cNvSpPr/>
              <p:nvPr/>
            </p:nvSpPr>
            <p:spPr>
              <a:xfrm>
                <a:off x="482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4"/>
              <p:cNvSpPr/>
              <p:nvPr/>
            </p:nvSpPr>
            <p:spPr>
              <a:xfrm>
                <a:off x="482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4"/>
              <p:cNvSpPr/>
              <p:nvPr/>
            </p:nvSpPr>
            <p:spPr>
              <a:xfrm>
                <a:off x="490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4"/>
              <p:cNvSpPr/>
              <p:nvPr/>
            </p:nvSpPr>
            <p:spPr>
              <a:xfrm>
                <a:off x="507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4"/>
              <p:cNvSpPr/>
              <p:nvPr/>
            </p:nvSpPr>
            <p:spPr>
              <a:xfrm>
                <a:off x="494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4"/>
              <p:cNvSpPr/>
              <p:nvPr/>
            </p:nvSpPr>
            <p:spPr>
              <a:xfrm>
                <a:off x="503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507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4"/>
              <p:cNvSpPr/>
              <p:nvPr/>
            </p:nvSpPr>
            <p:spPr>
              <a:xfrm>
                <a:off x="490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2" name="Google Shape;182;p14"/>
            <p:cNvGrpSpPr/>
            <p:nvPr/>
          </p:nvGrpSpPr>
          <p:grpSpPr>
            <a:xfrm>
              <a:off x="3946225" y="4442088"/>
              <a:ext cx="372525" cy="322800"/>
              <a:chOff x="3946225" y="4090138"/>
              <a:chExt cx="372525" cy="322800"/>
            </a:xfrm>
          </p:grpSpPr>
          <p:sp>
            <p:nvSpPr>
              <p:cNvPr id="183" name="Google Shape;183;p14"/>
              <p:cNvSpPr/>
              <p:nvPr/>
            </p:nvSpPr>
            <p:spPr>
              <a:xfrm>
                <a:off x="427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4"/>
              <p:cNvSpPr/>
              <p:nvPr/>
            </p:nvSpPr>
            <p:spPr>
              <a:xfrm>
                <a:off x="411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4"/>
              <p:cNvSpPr/>
              <p:nvPr/>
            </p:nvSpPr>
            <p:spPr>
              <a:xfrm>
                <a:off x="398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4"/>
              <p:cNvSpPr/>
              <p:nvPr/>
            </p:nvSpPr>
            <p:spPr>
              <a:xfrm>
                <a:off x="415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4"/>
              <p:cNvSpPr/>
              <p:nvPr/>
            </p:nvSpPr>
            <p:spPr>
              <a:xfrm>
                <a:off x="419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4"/>
              <p:cNvSpPr/>
              <p:nvPr/>
            </p:nvSpPr>
            <p:spPr>
              <a:xfrm>
                <a:off x="402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4"/>
              <p:cNvSpPr/>
              <p:nvPr/>
            </p:nvSpPr>
            <p:spPr>
              <a:xfrm>
                <a:off x="402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4"/>
              <p:cNvSpPr/>
              <p:nvPr/>
            </p:nvSpPr>
            <p:spPr>
              <a:xfrm>
                <a:off x="419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4"/>
              <p:cNvSpPr/>
              <p:nvPr/>
            </p:nvSpPr>
            <p:spPr>
              <a:xfrm>
                <a:off x="411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4"/>
              <p:cNvSpPr/>
              <p:nvPr/>
            </p:nvSpPr>
            <p:spPr>
              <a:xfrm>
                <a:off x="398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4"/>
              <p:cNvSpPr/>
              <p:nvPr/>
            </p:nvSpPr>
            <p:spPr>
              <a:xfrm>
                <a:off x="40694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4"/>
              <p:cNvSpPr/>
              <p:nvPr/>
            </p:nvSpPr>
            <p:spPr>
              <a:xfrm>
                <a:off x="402773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4"/>
              <p:cNvSpPr/>
              <p:nvPr/>
            </p:nvSpPr>
            <p:spPr>
              <a:xfrm>
                <a:off x="411162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4"/>
              <p:cNvSpPr/>
              <p:nvPr/>
            </p:nvSpPr>
            <p:spPr>
              <a:xfrm>
                <a:off x="419410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4"/>
              <p:cNvSpPr/>
              <p:nvPr/>
            </p:nvSpPr>
            <p:spPr>
              <a:xfrm>
                <a:off x="415238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4"/>
              <p:cNvSpPr/>
              <p:nvPr/>
            </p:nvSpPr>
            <p:spPr>
              <a:xfrm>
                <a:off x="423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4"/>
              <p:cNvSpPr/>
              <p:nvPr/>
            </p:nvSpPr>
            <p:spPr>
              <a:xfrm>
                <a:off x="427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4"/>
              <p:cNvSpPr/>
              <p:nvPr/>
            </p:nvSpPr>
            <p:spPr>
              <a:xfrm>
                <a:off x="394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4"/>
              <p:cNvSpPr/>
              <p:nvPr/>
            </p:nvSpPr>
            <p:spPr>
              <a:xfrm>
                <a:off x="394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4"/>
              <p:cNvSpPr/>
              <p:nvPr/>
            </p:nvSpPr>
            <p:spPr>
              <a:xfrm>
                <a:off x="406945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4"/>
              <p:cNvSpPr/>
              <p:nvPr/>
            </p:nvSpPr>
            <p:spPr>
              <a:xfrm>
                <a:off x="402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4"/>
              <p:cNvSpPr/>
              <p:nvPr/>
            </p:nvSpPr>
            <p:spPr>
              <a:xfrm>
                <a:off x="4111625"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4"/>
              <p:cNvSpPr/>
              <p:nvPr/>
            </p:nvSpPr>
            <p:spPr>
              <a:xfrm>
                <a:off x="419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4"/>
              <p:cNvSpPr/>
              <p:nvPr/>
            </p:nvSpPr>
            <p:spPr>
              <a:xfrm>
                <a:off x="415238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4"/>
              <p:cNvSpPr/>
              <p:nvPr/>
            </p:nvSpPr>
            <p:spPr>
              <a:xfrm>
                <a:off x="406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4"/>
              <p:cNvSpPr/>
              <p:nvPr/>
            </p:nvSpPr>
            <p:spPr>
              <a:xfrm>
                <a:off x="4111625"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4"/>
              <p:cNvSpPr/>
              <p:nvPr/>
            </p:nvSpPr>
            <p:spPr>
              <a:xfrm>
                <a:off x="415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4"/>
              <p:cNvSpPr/>
              <p:nvPr/>
            </p:nvSpPr>
            <p:spPr>
              <a:xfrm>
                <a:off x="3986975"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4"/>
              <p:cNvSpPr/>
              <p:nvPr/>
            </p:nvSpPr>
            <p:spPr>
              <a:xfrm>
                <a:off x="406945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4"/>
              <p:cNvSpPr/>
              <p:nvPr/>
            </p:nvSpPr>
            <p:spPr>
              <a:xfrm>
                <a:off x="4027738"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4"/>
              <p:cNvSpPr/>
              <p:nvPr/>
            </p:nvSpPr>
            <p:spPr>
              <a:xfrm>
                <a:off x="4111625"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4"/>
              <p:cNvSpPr/>
              <p:nvPr/>
            </p:nvSpPr>
            <p:spPr>
              <a:xfrm>
                <a:off x="419410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4"/>
              <p:cNvSpPr/>
              <p:nvPr/>
            </p:nvSpPr>
            <p:spPr>
              <a:xfrm>
                <a:off x="4152388"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4"/>
              <p:cNvSpPr/>
              <p:nvPr/>
            </p:nvSpPr>
            <p:spPr>
              <a:xfrm>
                <a:off x="423535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4"/>
              <p:cNvSpPr/>
              <p:nvPr/>
            </p:nvSpPr>
            <p:spPr>
              <a:xfrm>
                <a:off x="3986975"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4"/>
              <p:cNvSpPr/>
              <p:nvPr/>
            </p:nvSpPr>
            <p:spPr>
              <a:xfrm>
                <a:off x="406945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14"/>
              <p:cNvSpPr/>
              <p:nvPr/>
            </p:nvSpPr>
            <p:spPr>
              <a:xfrm>
                <a:off x="4027738"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4"/>
              <p:cNvSpPr/>
              <p:nvPr/>
            </p:nvSpPr>
            <p:spPr>
              <a:xfrm>
                <a:off x="4111625"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4"/>
              <p:cNvSpPr/>
              <p:nvPr/>
            </p:nvSpPr>
            <p:spPr>
              <a:xfrm>
                <a:off x="419410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4"/>
              <p:cNvSpPr/>
              <p:nvPr/>
            </p:nvSpPr>
            <p:spPr>
              <a:xfrm>
                <a:off x="4152388"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4"/>
              <p:cNvSpPr/>
              <p:nvPr/>
            </p:nvSpPr>
            <p:spPr>
              <a:xfrm>
                <a:off x="423535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4"/>
              <p:cNvSpPr/>
              <p:nvPr/>
            </p:nvSpPr>
            <p:spPr>
              <a:xfrm>
                <a:off x="4027738" y="413181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4"/>
              <p:cNvSpPr/>
              <p:nvPr/>
            </p:nvSpPr>
            <p:spPr>
              <a:xfrm>
                <a:off x="4194100" y="413181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6" name="Google Shape;226;p14"/>
          <p:cNvSpPr/>
          <p:nvPr/>
        </p:nvSpPr>
        <p:spPr>
          <a:xfrm>
            <a:off x="8802567" y="60890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9991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7"/>
        <p:cNvGrpSpPr/>
        <p:nvPr/>
      </p:nvGrpSpPr>
      <p:grpSpPr>
        <a:xfrm>
          <a:off x="0" y="0"/>
          <a:ext cx="0" cy="0"/>
          <a:chOff x="0" y="0"/>
          <a:chExt cx="0" cy="0"/>
        </a:xfrm>
      </p:grpSpPr>
      <p:sp>
        <p:nvSpPr>
          <p:cNvPr id="228" name="Google Shape;228;p15"/>
          <p:cNvSpPr txBox="1">
            <a:spLocks noGrp="1"/>
          </p:cNvSpPr>
          <p:nvPr>
            <p:ph type="title"/>
          </p:nvPr>
        </p:nvSpPr>
        <p:spPr>
          <a:xfrm>
            <a:off x="1454633" y="4210367"/>
            <a:ext cx="80904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67" i="1"/>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s-ES"/>
              <a:t>Haga clic para modificar el estilo de título del patrón</a:t>
            </a:r>
            <a:endParaRPr/>
          </a:p>
        </p:txBody>
      </p:sp>
      <p:sp>
        <p:nvSpPr>
          <p:cNvPr id="229" name="Google Shape;229;p15"/>
          <p:cNvSpPr txBox="1">
            <a:spLocks noGrp="1"/>
          </p:cNvSpPr>
          <p:nvPr>
            <p:ph type="subTitle" idx="1"/>
          </p:nvPr>
        </p:nvSpPr>
        <p:spPr>
          <a:xfrm>
            <a:off x="1454633" y="1584133"/>
            <a:ext cx="8090400" cy="232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333">
                <a:solidFill>
                  <a:schemeClr val="accent3"/>
                </a:solidFill>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s-ES"/>
              <a:t>Haga clic para modificar el estilo de subtítulo del patrón</a:t>
            </a:r>
            <a:endParaRPr/>
          </a:p>
        </p:txBody>
      </p:sp>
      <p:sp>
        <p:nvSpPr>
          <p:cNvPr id="230" name="Google Shape;230;p15"/>
          <p:cNvSpPr txBox="1">
            <a:spLocks noGrp="1"/>
          </p:cNvSpPr>
          <p:nvPr>
            <p:ph type="subTitle" idx="2"/>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1" name="Google Shape;231;p15"/>
          <p:cNvSpPr txBox="1">
            <a:spLocks noGrp="1"/>
          </p:cNvSpPr>
          <p:nvPr>
            <p:ph type="subTitle" idx="3"/>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2" name="Google Shape;232;p15"/>
          <p:cNvSpPr txBox="1">
            <a:spLocks noGrp="1"/>
          </p:cNvSpPr>
          <p:nvPr>
            <p:ph type="subTitle" idx="4"/>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3" name="Google Shape;233;p15"/>
          <p:cNvSpPr txBox="1">
            <a:spLocks noGrp="1"/>
          </p:cNvSpPr>
          <p:nvPr>
            <p:ph type="subTitle" idx="5"/>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4" name="Google Shape;234;p15"/>
          <p:cNvSpPr/>
          <p:nvPr/>
        </p:nvSpPr>
        <p:spPr>
          <a:xfrm>
            <a:off x="3636400" y="505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5"/>
          <p:cNvSpPr/>
          <p:nvPr/>
        </p:nvSpPr>
        <p:spPr>
          <a:xfrm>
            <a:off x="740467" y="3331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5"/>
          <p:cNvSpPr/>
          <p:nvPr/>
        </p:nvSpPr>
        <p:spPr>
          <a:xfrm>
            <a:off x="458900" y="407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5"/>
          <p:cNvSpPr/>
          <p:nvPr/>
        </p:nvSpPr>
        <p:spPr>
          <a:xfrm>
            <a:off x="401100" y="54718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15"/>
          <p:cNvSpPr/>
          <p:nvPr/>
        </p:nvSpPr>
        <p:spPr>
          <a:xfrm>
            <a:off x="8326700" y="3925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15"/>
          <p:cNvSpPr/>
          <p:nvPr/>
        </p:nvSpPr>
        <p:spPr>
          <a:xfrm>
            <a:off x="8643200" y="6187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0" name="Google Shape;240;p15"/>
          <p:cNvGrpSpPr/>
          <p:nvPr/>
        </p:nvGrpSpPr>
        <p:grpSpPr>
          <a:xfrm>
            <a:off x="11113185" y="2157585"/>
            <a:ext cx="237633" cy="237633"/>
            <a:chOff x="6772475" y="3811500"/>
            <a:chExt cx="178225" cy="178225"/>
          </a:xfrm>
        </p:grpSpPr>
        <p:sp>
          <p:nvSpPr>
            <p:cNvPr id="241" name="Google Shape;241;p15"/>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5"/>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5"/>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5"/>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5"/>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39874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46"/>
        <p:cNvGrpSpPr/>
        <p:nvPr/>
      </p:nvGrpSpPr>
      <p:grpSpPr>
        <a:xfrm>
          <a:off x="0" y="0"/>
          <a:ext cx="0" cy="0"/>
          <a:chOff x="0" y="0"/>
          <a:chExt cx="0" cy="0"/>
        </a:xfrm>
      </p:grpSpPr>
      <p:sp>
        <p:nvSpPr>
          <p:cNvPr id="247" name="Google Shape;247;p16"/>
          <p:cNvSpPr txBox="1">
            <a:spLocks noGrp="1"/>
          </p:cNvSpPr>
          <p:nvPr>
            <p:ph type="subTitle" idx="1"/>
          </p:nvPr>
        </p:nvSpPr>
        <p:spPr>
          <a:xfrm>
            <a:off x="960000" y="1685567"/>
            <a:ext cx="5690400" cy="44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467">
                <a:solidFill>
                  <a:schemeClr val="accent3"/>
                </a:solidFill>
              </a:defRPr>
            </a:lvl1pPr>
            <a:lvl2pPr lvl="1" algn="ctr" rtl="0">
              <a:lnSpc>
                <a:spcPct val="100000"/>
              </a:lnSpc>
              <a:spcBef>
                <a:spcPts val="1333"/>
              </a:spcBef>
              <a:spcAft>
                <a:spcPts val="0"/>
              </a:spcAft>
              <a:buClr>
                <a:schemeClr val="accent3"/>
              </a:buClr>
              <a:buSzPts val="1400"/>
              <a:buChar char="○"/>
              <a:defRPr>
                <a:solidFill>
                  <a:schemeClr val="accent3"/>
                </a:solidFill>
              </a:defRPr>
            </a:lvl2pPr>
            <a:lvl3pPr lvl="2" algn="ctr" rtl="0">
              <a:lnSpc>
                <a:spcPct val="100000"/>
              </a:lnSpc>
              <a:spcBef>
                <a:spcPts val="0"/>
              </a:spcBef>
              <a:spcAft>
                <a:spcPts val="0"/>
              </a:spcAft>
              <a:buClr>
                <a:schemeClr val="accent3"/>
              </a:buClr>
              <a:buSzPts val="1400"/>
              <a:buChar char="■"/>
              <a:defRPr>
                <a:solidFill>
                  <a:schemeClr val="accent3"/>
                </a:solidFill>
              </a:defRPr>
            </a:lvl3pPr>
            <a:lvl4pPr lvl="3" algn="ctr" rtl="0">
              <a:lnSpc>
                <a:spcPct val="100000"/>
              </a:lnSpc>
              <a:spcBef>
                <a:spcPts val="0"/>
              </a:spcBef>
              <a:spcAft>
                <a:spcPts val="0"/>
              </a:spcAft>
              <a:buClr>
                <a:schemeClr val="accent3"/>
              </a:buClr>
              <a:buSzPts val="1400"/>
              <a:buChar char="●"/>
              <a:defRPr>
                <a:solidFill>
                  <a:schemeClr val="accent3"/>
                </a:solidFill>
              </a:defRPr>
            </a:lvl4pPr>
            <a:lvl5pPr lvl="4" algn="ctr" rtl="0">
              <a:lnSpc>
                <a:spcPct val="100000"/>
              </a:lnSpc>
              <a:spcBef>
                <a:spcPts val="0"/>
              </a:spcBef>
              <a:spcAft>
                <a:spcPts val="0"/>
              </a:spcAft>
              <a:buClr>
                <a:schemeClr val="accent3"/>
              </a:buClr>
              <a:buSzPts val="1400"/>
              <a:buChar char="○"/>
              <a:defRPr>
                <a:solidFill>
                  <a:schemeClr val="accent3"/>
                </a:solidFill>
              </a:defRPr>
            </a:lvl5pPr>
            <a:lvl6pPr lvl="5" algn="ctr" rtl="0">
              <a:lnSpc>
                <a:spcPct val="100000"/>
              </a:lnSpc>
              <a:spcBef>
                <a:spcPts val="0"/>
              </a:spcBef>
              <a:spcAft>
                <a:spcPts val="0"/>
              </a:spcAft>
              <a:buClr>
                <a:schemeClr val="accent3"/>
              </a:buClr>
              <a:buSzPts val="1400"/>
              <a:buChar char="■"/>
              <a:defRPr>
                <a:solidFill>
                  <a:schemeClr val="accent3"/>
                </a:solidFill>
              </a:defRPr>
            </a:lvl6pPr>
            <a:lvl7pPr lvl="6" algn="ctr" rtl="0">
              <a:lnSpc>
                <a:spcPct val="100000"/>
              </a:lnSpc>
              <a:spcBef>
                <a:spcPts val="0"/>
              </a:spcBef>
              <a:spcAft>
                <a:spcPts val="0"/>
              </a:spcAft>
              <a:buClr>
                <a:schemeClr val="accent3"/>
              </a:buClr>
              <a:buSzPts val="1400"/>
              <a:buChar char="●"/>
              <a:defRPr>
                <a:solidFill>
                  <a:schemeClr val="accent3"/>
                </a:solidFill>
              </a:defRPr>
            </a:lvl7pPr>
            <a:lvl8pPr lvl="7" algn="ctr" rtl="0">
              <a:lnSpc>
                <a:spcPct val="100000"/>
              </a:lnSpc>
              <a:spcBef>
                <a:spcPts val="0"/>
              </a:spcBef>
              <a:spcAft>
                <a:spcPts val="0"/>
              </a:spcAft>
              <a:buClr>
                <a:schemeClr val="accent3"/>
              </a:buClr>
              <a:buSzPts val="1400"/>
              <a:buChar char="○"/>
              <a:defRPr>
                <a:solidFill>
                  <a:schemeClr val="accent3"/>
                </a:solidFill>
              </a:defRPr>
            </a:lvl8pPr>
            <a:lvl9pPr lvl="8" algn="ctr" rtl="0">
              <a:lnSpc>
                <a:spcPct val="100000"/>
              </a:lnSpc>
              <a:spcBef>
                <a:spcPts val="0"/>
              </a:spcBef>
              <a:spcAft>
                <a:spcPts val="0"/>
              </a:spcAft>
              <a:buClr>
                <a:schemeClr val="accent3"/>
              </a:buClr>
              <a:buSzPts val="1400"/>
              <a:buChar char="■"/>
              <a:defRPr>
                <a:solidFill>
                  <a:schemeClr val="accent3"/>
                </a:solidFill>
              </a:defRPr>
            </a:lvl9pPr>
          </a:lstStyle>
          <a:p>
            <a:r>
              <a:rPr lang="es-ES"/>
              <a:t>Haga clic para modificar el estilo de subtítulo del patrón</a:t>
            </a:r>
            <a:endParaRPr/>
          </a:p>
        </p:txBody>
      </p:sp>
      <p:sp>
        <p:nvSpPr>
          <p:cNvPr id="248" name="Google Shape;248;p16"/>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249" name="Google Shape;249;p16"/>
          <p:cNvSpPr>
            <a:spLocks noGrp="1"/>
          </p:cNvSpPr>
          <p:nvPr>
            <p:ph type="pic" idx="2"/>
          </p:nvPr>
        </p:nvSpPr>
        <p:spPr>
          <a:xfrm>
            <a:off x="7329667" y="1877233"/>
            <a:ext cx="3226000" cy="4066400"/>
          </a:xfrm>
          <a:prstGeom prst="rect">
            <a:avLst/>
          </a:prstGeom>
          <a:noFill/>
          <a:ln>
            <a:noFill/>
          </a:ln>
        </p:spPr>
      </p:sp>
      <p:sp>
        <p:nvSpPr>
          <p:cNvPr id="250" name="Google Shape;250;p16"/>
          <p:cNvSpPr/>
          <p:nvPr/>
        </p:nvSpPr>
        <p:spPr>
          <a:xfrm flipH="1">
            <a:off x="7839884"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16"/>
          <p:cNvSpPr/>
          <p:nvPr/>
        </p:nvSpPr>
        <p:spPr>
          <a:xfrm flipH="1">
            <a:off x="10026917" y="639511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6"/>
          <p:cNvSpPr/>
          <p:nvPr/>
        </p:nvSpPr>
        <p:spPr>
          <a:xfrm flipH="1">
            <a:off x="11537651" y="32820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16"/>
          <p:cNvSpPr/>
          <p:nvPr/>
        </p:nvSpPr>
        <p:spPr>
          <a:xfrm flipH="1">
            <a:off x="11017384" y="407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16"/>
          <p:cNvSpPr/>
          <p:nvPr/>
        </p:nvSpPr>
        <p:spPr>
          <a:xfrm flipH="1">
            <a:off x="3149584" y="3925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6"/>
          <p:cNvSpPr/>
          <p:nvPr/>
        </p:nvSpPr>
        <p:spPr>
          <a:xfrm flipH="1">
            <a:off x="470917" y="38328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6"/>
          <p:cNvSpPr/>
          <p:nvPr/>
        </p:nvSpPr>
        <p:spPr>
          <a:xfrm flipH="1">
            <a:off x="2325117" y="63951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7" name="Google Shape;257;p16"/>
          <p:cNvGrpSpPr/>
          <p:nvPr/>
        </p:nvGrpSpPr>
        <p:grpSpPr>
          <a:xfrm flipH="1">
            <a:off x="401101" y="6019168"/>
            <a:ext cx="237633" cy="237633"/>
            <a:chOff x="6772475" y="3811500"/>
            <a:chExt cx="178225" cy="178225"/>
          </a:xfrm>
        </p:grpSpPr>
        <p:sp>
          <p:nvSpPr>
            <p:cNvPr id="258" name="Google Shape;258;p16"/>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6"/>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6"/>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6"/>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6"/>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16"/>
          <p:cNvGrpSpPr/>
          <p:nvPr/>
        </p:nvGrpSpPr>
        <p:grpSpPr>
          <a:xfrm flipH="1">
            <a:off x="11232001" y="1276401"/>
            <a:ext cx="237633" cy="237633"/>
            <a:chOff x="6772475" y="3811500"/>
            <a:chExt cx="178225" cy="178225"/>
          </a:xfrm>
        </p:grpSpPr>
        <p:sp>
          <p:nvSpPr>
            <p:cNvPr id="264" name="Google Shape;264;p16"/>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6"/>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6"/>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6"/>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6"/>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9" name="Google Shape;269;p16"/>
          <p:cNvSpPr/>
          <p:nvPr/>
        </p:nvSpPr>
        <p:spPr>
          <a:xfrm flipH="1">
            <a:off x="401100" y="149106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72366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7857933" y="1603217"/>
            <a:ext cx="3374400" cy="609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933" i="1">
                <a:solidFill>
                  <a:schemeClr val="dk2"/>
                </a:solidFill>
                <a:latin typeface="Cousine"/>
                <a:ea typeface="Cousine"/>
                <a:cs typeface="Cousine"/>
                <a:sym typeface="Cousi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272" name="Google Shape;272;p17"/>
          <p:cNvSpPr txBox="1">
            <a:spLocks noGrp="1"/>
          </p:cNvSpPr>
          <p:nvPr>
            <p:ph type="subTitle" idx="1"/>
          </p:nvPr>
        </p:nvSpPr>
        <p:spPr>
          <a:xfrm>
            <a:off x="7857933" y="2146785"/>
            <a:ext cx="3374400" cy="7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73" name="Google Shape;273;p17"/>
          <p:cNvSpPr txBox="1">
            <a:spLocks noGrp="1"/>
          </p:cNvSpPr>
          <p:nvPr>
            <p:ph type="title" idx="2"/>
          </p:nvPr>
        </p:nvSpPr>
        <p:spPr>
          <a:xfrm>
            <a:off x="7857933" y="3078205"/>
            <a:ext cx="3374400" cy="609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933" i="1">
                <a:solidFill>
                  <a:schemeClr val="dk2"/>
                </a:solidFill>
                <a:latin typeface="Cousine"/>
                <a:ea typeface="Cousine"/>
                <a:cs typeface="Cousine"/>
                <a:sym typeface="Cousi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274" name="Google Shape;274;p17"/>
          <p:cNvSpPr txBox="1">
            <a:spLocks noGrp="1"/>
          </p:cNvSpPr>
          <p:nvPr>
            <p:ph type="subTitle" idx="3"/>
          </p:nvPr>
        </p:nvSpPr>
        <p:spPr>
          <a:xfrm>
            <a:off x="7857933" y="3621776"/>
            <a:ext cx="3374400" cy="7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75" name="Google Shape;275;p17"/>
          <p:cNvSpPr txBox="1">
            <a:spLocks noGrp="1"/>
          </p:cNvSpPr>
          <p:nvPr>
            <p:ph type="title" idx="4"/>
          </p:nvPr>
        </p:nvSpPr>
        <p:spPr>
          <a:xfrm>
            <a:off x="7857933" y="4553195"/>
            <a:ext cx="3374400" cy="609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933" i="1">
                <a:solidFill>
                  <a:schemeClr val="dk2"/>
                </a:solidFill>
                <a:latin typeface="Cousine"/>
                <a:ea typeface="Cousine"/>
                <a:cs typeface="Cousine"/>
                <a:sym typeface="Cousi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276" name="Google Shape;276;p17"/>
          <p:cNvSpPr txBox="1">
            <a:spLocks noGrp="1"/>
          </p:cNvSpPr>
          <p:nvPr>
            <p:ph type="subTitle" idx="5"/>
          </p:nvPr>
        </p:nvSpPr>
        <p:spPr>
          <a:xfrm>
            <a:off x="7857933" y="5096767"/>
            <a:ext cx="3374400" cy="70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77" name="Google Shape;277;p17"/>
          <p:cNvSpPr txBox="1">
            <a:spLocks noGrp="1"/>
          </p:cNvSpPr>
          <p:nvPr>
            <p:ph type="title" idx="6"/>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278" name="Google Shape;278;p17"/>
          <p:cNvSpPr/>
          <p:nvPr/>
        </p:nvSpPr>
        <p:spPr>
          <a:xfrm flipH="1">
            <a:off x="7839884"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7"/>
          <p:cNvSpPr/>
          <p:nvPr/>
        </p:nvSpPr>
        <p:spPr>
          <a:xfrm flipH="1">
            <a:off x="10026917" y="639511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17"/>
          <p:cNvSpPr/>
          <p:nvPr/>
        </p:nvSpPr>
        <p:spPr>
          <a:xfrm flipH="1">
            <a:off x="11456117" y="28065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17"/>
          <p:cNvSpPr/>
          <p:nvPr/>
        </p:nvSpPr>
        <p:spPr>
          <a:xfrm flipH="1">
            <a:off x="11820417" y="51628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17"/>
          <p:cNvSpPr/>
          <p:nvPr/>
        </p:nvSpPr>
        <p:spPr>
          <a:xfrm flipH="1">
            <a:off x="7083351" y="6493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17"/>
          <p:cNvSpPr/>
          <p:nvPr/>
        </p:nvSpPr>
        <p:spPr>
          <a:xfrm flipH="1">
            <a:off x="401100" y="1084667"/>
            <a:ext cx="98000" cy="9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7"/>
          <p:cNvSpPr/>
          <p:nvPr/>
        </p:nvSpPr>
        <p:spPr>
          <a:xfrm flipH="1">
            <a:off x="499084" y="31840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7"/>
          <p:cNvSpPr/>
          <p:nvPr/>
        </p:nvSpPr>
        <p:spPr>
          <a:xfrm flipH="1">
            <a:off x="617684" y="63756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7"/>
          <p:cNvSpPr/>
          <p:nvPr/>
        </p:nvSpPr>
        <p:spPr>
          <a:xfrm flipH="1">
            <a:off x="4287751" y="3091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96239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287"/>
        <p:cNvGrpSpPr/>
        <p:nvPr/>
      </p:nvGrpSpPr>
      <p:grpSpPr>
        <a:xfrm>
          <a:off x="0" y="0"/>
          <a:ext cx="0" cy="0"/>
          <a:chOff x="0" y="0"/>
          <a:chExt cx="0" cy="0"/>
        </a:xfrm>
      </p:grpSpPr>
      <p:sp>
        <p:nvSpPr>
          <p:cNvPr id="288" name="Google Shape;288;p18"/>
          <p:cNvSpPr txBox="1">
            <a:spLocks noGrp="1"/>
          </p:cNvSpPr>
          <p:nvPr>
            <p:ph type="title" hasCustomPrompt="1"/>
          </p:nvPr>
        </p:nvSpPr>
        <p:spPr>
          <a:xfrm>
            <a:off x="960000" y="2880724"/>
            <a:ext cx="304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89" name="Google Shape;289;p18"/>
          <p:cNvSpPr txBox="1">
            <a:spLocks noGrp="1"/>
          </p:cNvSpPr>
          <p:nvPr>
            <p:ph type="subTitle" idx="1"/>
          </p:nvPr>
        </p:nvSpPr>
        <p:spPr>
          <a:xfrm>
            <a:off x="960000" y="3985147"/>
            <a:ext cx="3048000" cy="8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90" name="Google Shape;290;p18"/>
          <p:cNvSpPr txBox="1">
            <a:spLocks noGrp="1"/>
          </p:cNvSpPr>
          <p:nvPr>
            <p:ph type="title" idx="2" hasCustomPrompt="1"/>
          </p:nvPr>
        </p:nvSpPr>
        <p:spPr>
          <a:xfrm>
            <a:off x="4572000" y="2880708"/>
            <a:ext cx="304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91" name="Google Shape;291;p18"/>
          <p:cNvSpPr txBox="1">
            <a:spLocks noGrp="1"/>
          </p:cNvSpPr>
          <p:nvPr>
            <p:ph type="subTitle" idx="3"/>
          </p:nvPr>
        </p:nvSpPr>
        <p:spPr>
          <a:xfrm>
            <a:off x="4572000" y="3985108"/>
            <a:ext cx="3048000" cy="8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292" name="Google Shape;292;p18"/>
          <p:cNvSpPr txBox="1">
            <a:spLocks noGrp="1"/>
          </p:cNvSpPr>
          <p:nvPr>
            <p:ph type="title" idx="4" hasCustomPrompt="1"/>
          </p:nvPr>
        </p:nvSpPr>
        <p:spPr>
          <a:xfrm>
            <a:off x="8184000" y="2880708"/>
            <a:ext cx="304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000"/>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93" name="Google Shape;293;p18"/>
          <p:cNvSpPr txBox="1">
            <a:spLocks noGrp="1"/>
          </p:cNvSpPr>
          <p:nvPr>
            <p:ph type="subTitle" idx="5"/>
          </p:nvPr>
        </p:nvSpPr>
        <p:spPr>
          <a:xfrm>
            <a:off x="8184000" y="3985108"/>
            <a:ext cx="3048000" cy="8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3259730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4"/>
        <p:cNvGrpSpPr/>
        <p:nvPr/>
      </p:nvGrpSpPr>
      <p:grpSpPr>
        <a:xfrm>
          <a:off x="0" y="0"/>
          <a:ext cx="0" cy="0"/>
          <a:chOff x="0" y="0"/>
          <a:chExt cx="0" cy="0"/>
        </a:xfrm>
      </p:grpSpPr>
      <p:sp>
        <p:nvSpPr>
          <p:cNvPr id="295" name="Google Shape;295;p19"/>
          <p:cNvSpPr txBox="1">
            <a:spLocks noGrp="1"/>
          </p:cNvSpPr>
          <p:nvPr>
            <p:ph type="ctrTitle"/>
          </p:nvPr>
        </p:nvSpPr>
        <p:spPr>
          <a:xfrm>
            <a:off x="960000" y="825883"/>
            <a:ext cx="10272000" cy="166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5200"/>
              <a:buNone/>
              <a:defRPr sz="10666" i="1">
                <a:solidFill>
                  <a:schemeClr val="accent3"/>
                </a:solidFill>
              </a:defRPr>
            </a:lvl1pPr>
            <a:lvl2pPr lvl="1" algn="ctr" rtl="0">
              <a:spcBef>
                <a:spcPts val="0"/>
              </a:spcBef>
              <a:spcAft>
                <a:spcPts val="0"/>
              </a:spcAft>
              <a:buClr>
                <a:schemeClr val="accent3"/>
              </a:buClr>
              <a:buSzPts val="5200"/>
              <a:buNone/>
              <a:defRPr sz="6933">
                <a:solidFill>
                  <a:schemeClr val="accent3"/>
                </a:solidFill>
              </a:defRPr>
            </a:lvl2pPr>
            <a:lvl3pPr lvl="2" algn="ctr" rtl="0">
              <a:spcBef>
                <a:spcPts val="0"/>
              </a:spcBef>
              <a:spcAft>
                <a:spcPts val="0"/>
              </a:spcAft>
              <a:buClr>
                <a:schemeClr val="accent3"/>
              </a:buClr>
              <a:buSzPts val="5200"/>
              <a:buNone/>
              <a:defRPr sz="6933">
                <a:solidFill>
                  <a:schemeClr val="accent3"/>
                </a:solidFill>
              </a:defRPr>
            </a:lvl3pPr>
            <a:lvl4pPr lvl="3" algn="ctr" rtl="0">
              <a:spcBef>
                <a:spcPts val="0"/>
              </a:spcBef>
              <a:spcAft>
                <a:spcPts val="0"/>
              </a:spcAft>
              <a:buClr>
                <a:schemeClr val="accent3"/>
              </a:buClr>
              <a:buSzPts val="5200"/>
              <a:buNone/>
              <a:defRPr sz="6933">
                <a:solidFill>
                  <a:schemeClr val="accent3"/>
                </a:solidFill>
              </a:defRPr>
            </a:lvl4pPr>
            <a:lvl5pPr lvl="4" algn="ctr" rtl="0">
              <a:spcBef>
                <a:spcPts val="0"/>
              </a:spcBef>
              <a:spcAft>
                <a:spcPts val="0"/>
              </a:spcAft>
              <a:buClr>
                <a:schemeClr val="accent3"/>
              </a:buClr>
              <a:buSzPts val="5200"/>
              <a:buNone/>
              <a:defRPr sz="6933">
                <a:solidFill>
                  <a:schemeClr val="accent3"/>
                </a:solidFill>
              </a:defRPr>
            </a:lvl5pPr>
            <a:lvl6pPr lvl="5" algn="ctr" rtl="0">
              <a:spcBef>
                <a:spcPts val="0"/>
              </a:spcBef>
              <a:spcAft>
                <a:spcPts val="0"/>
              </a:spcAft>
              <a:buClr>
                <a:schemeClr val="accent3"/>
              </a:buClr>
              <a:buSzPts val="5200"/>
              <a:buNone/>
              <a:defRPr sz="6933">
                <a:solidFill>
                  <a:schemeClr val="accent3"/>
                </a:solidFill>
              </a:defRPr>
            </a:lvl6pPr>
            <a:lvl7pPr lvl="6" algn="ctr" rtl="0">
              <a:spcBef>
                <a:spcPts val="0"/>
              </a:spcBef>
              <a:spcAft>
                <a:spcPts val="0"/>
              </a:spcAft>
              <a:buClr>
                <a:schemeClr val="accent3"/>
              </a:buClr>
              <a:buSzPts val="5200"/>
              <a:buNone/>
              <a:defRPr sz="6933">
                <a:solidFill>
                  <a:schemeClr val="accent3"/>
                </a:solidFill>
              </a:defRPr>
            </a:lvl7pPr>
            <a:lvl8pPr lvl="7" algn="ctr" rtl="0">
              <a:spcBef>
                <a:spcPts val="0"/>
              </a:spcBef>
              <a:spcAft>
                <a:spcPts val="0"/>
              </a:spcAft>
              <a:buClr>
                <a:schemeClr val="accent3"/>
              </a:buClr>
              <a:buSzPts val="5200"/>
              <a:buNone/>
              <a:defRPr sz="6933">
                <a:solidFill>
                  <a:schemeClr val="accent3"/>
                </a:solidFill>
              </a:defRPr>
            </a:lvl8pPr>
            <a:lvl9pPr lvl="8" algn="ctr" rtl="0">
              <a:spcBef>
                <a:spcPts val="0"/>
              </a:spcBef>
              <a:spcAft>
                <a:spcPts val="0"/>
              </a:spcAft>
              <a:buClr>
                <a:schemeClr val="accent3"/>
              </a:buClr>
              <a:buSzPts val="5200"/>
              <a:buNone/>
              <a:defRPr sz="6933">
                <a:solidFill>
                  <a:schemeClr val="accent3"/>
                </a:solidFill>
              </a:defRPr>
            </a:lvl9pPr>
          </a:lstStyle>
          <a:p>
            <a:r>
              <a:rPr lang="es-ES"/>
              <a:t>Haga clic para modificar el estilo de título del patrón</a:t>
            </a:r>
            <a:endParaRPr/>
          </a:p>
        </p:txBody>
      </p:sp>
      <p:sp>
        <p:nvSpPr>
          <p:cNvPr id="296" name="Google Shape;296;p19"/>
          <p:cNvSpPr txBox="1">
            <a:spLocks noGrp="1"/>
          </p:cNvSpPr>
          <p:nvPr>
            <p:ph type="subTitle" idx="1"/>
          </p:nvPr>
        </p:nvSpPr>
        <p:spPr>
          <a:xfrm>
            <a:off x="2343600" y="2528567"/>
            <a:ext cx="7504800" cy="15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297" name="Google Shape;297;p19"/>
          <p:cNvSpPr txBox="1">
            <a:spLocks noGrp="1"/>
          </p:cNvSpPr>
          <p:nvPr>
            <p:ph type="subTitle" idx="2"/>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98" name="Google Shape;298;p19"/>
          <p:cNvSpPr txBox="1">
            <a:spLocks noGrp="1"/>
          </p:cNvSpPr>
          <p:nvPr>
            <p:ph type="subTitle" idx="3"/>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99" name="Google Shape;299;p19"/>
          <p:cNvSpPr txBox="1">
            <a:spLocks noGrp="1"/>
          </p:cNvSpPr>
          <p:nvPr>
            <p:ph type="subTitle" idx="4"/>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300" name="Google Shape;300;p19"/>
          <p:cNvSpPr txBox="1">
            <a:spLocks noGrp="1"/>
          </p:cNvSpPr>
          <p:nvPr>
            <p:ph type="subTitle" idx="5"/>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301" name="Google Shape;301;p19"/>
          <p:cNvSpPr txBox="1"/>
          <p:nvPr/>
        </p:nvSpPr>
        <p:spPr>
          <a:xfrm>
            <a:off x="2005933" y="4756400"/>
            <a:ext cx="7976800" cy="487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400"/>
              </a:spcBef>
              <a:spcAft>
                <a:spcPts val="0"/>
              </a:spcAft>
              <a:buNone/>
            </a:pPr>
            <a:r>
              <a:rPr lang="en" sz="1600">
                <a:solidFill>
                  <a:schemeClr val="accent3"/>
                </a:solidFill>
                <a:latin typeface="Cousine"/>
                <a:ea typeface="Cousine"/>
                <a:cs typeface="Cousine"/>
                <a:sym typeface="Cousine"/>
              </a:rPr>
              <a:t>CREDITS: This presentation template was created by </a:t>
            </a:r>
            <a:r>
              <a:rPr lang="en" sz="1600" b="1">
                <a:solidFill>
                  <a:schemeClr val="accent3"/>
                </a:solidFill>
                <a:uFill>
                  <a:noFill/>
                </a:uFill>
                <a:latin typeface="Cousine"/>
                <a:ea typeface="Cousine"/>
                <a:cs typeface="Cousine"/>
                <a:sym typeface="Cousine"/>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Cousine"/>
                <a:ea typeface="Cousine"/>
                <a:cs typeface="Cousine"/>
                <a:sym typeface="Cousine"/>
              </a:rPr>
              <a:t>, including icons by </a:t>
            </a:r>
            <a:r>
              <a:rPr lang="en" sz="1600" b="1">
                <a:solidFill>
                  <a:schemeClr val="accent3"/>
                </a:solidFill>
                <a:uFill>
                  <a:noFill/>
                </a:uFill>
                <a:latin typeface="Cousine"/>
                <a:ea typeface="Cousine"/>
                <a:cs typeface="Cousine"/>
                <a:sym typeface="Cousine"/>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Cousine"/>
                <a:ea typeface="Cousine"/>
                <a:cs typeface="Cousine"/>
                <a:sym typeface="Cousine"/>
              </a:rPr>
              <a:t>, infographics &amp; images by </a:t>
            </a:r>
            <a:r>
              <a:rPr lang="en" sz="1600" b="1">
                <a:solidFill>
                  <a:schemeClr val="accent3"/>
                </a:solidFill>
                <a:uFill>
                  <a:noFill/>
                </a:uFill>
                <a:latin typeface="Cousine"/>
                <a:ea typeface="Cousine"/>
                <a:cs typeface="Cousine"/>
                <a:sym typeface="Cousine"/>
                <a:hlinkClick r:id="rId4">
                  <a:extLst>
                    <a:ext uri="{A12FA001-AC4F-418D-AE19-62706E023703}">
                      <ahyp:hlinkClr xmlns:ahyp="http://schemas.microsoft.com/office/drawing/2018/hyperlinkcolor" val="tx"/>
                    </a:ext>
                  </a:extLst>
                </a:hlinkClick>
              </a:rPr>
              <a:t>Freepik</a:t>
            </a:r>
            <a:endParaRPr sz="1600" b="1">
              <a:solidFill>
                <a:schemeClr val="accent3"/>
              </a:solidFill>
              <a:latin typeface="Cousine"/>
              <a:ea typeface="Cousine"/>
              <a:cs typeface="Cousine"/>
              <a:sym typeface="Cousine"/>
            </a:endParaRPr>
          </a:p>
        </p:txBody>
      </p:sp>
      <p:sp>
        <p:nvSpPr>
          <p:cNvPr id="302" name="Google Shape;302;p19"/>
          <p:cNvSpPr/>
          <p:nvPr/>
        </p:nvSpPr>
        <p:spPr>
          <a:xfrm flipH="1">
            <a:off x="7839884"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9"/>
          <p:cNvSpPr/>
          <p:nvPr/>
        </p:nvSpPr>
        <p:spPr>
          <a:xfrm flipH="1">
            <a:off x="11456117" y="28065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19"/>
          <p:cNvSpPr/>
          <p:nvPr/>
        </p:nvSpPr>
        <p:spPr>
          <a:xfrm flipH="1">
            <a:off x="11312417" y="49596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9"/>
          <p:cNvSpPr/>
          <p:nvPr/>
        </p:nvSpPr>
        <p:spPr>
          <a:xfrm flipH="1">
            <a:off x="499084" y="31840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9"/>
          <p:cNvSpPr/>
          <p:nvPr/>
        </p:nvSpPr>
        <p:spPr>
          <a:xfrm flipH="1">
            <a:off x="11232000" y="1182667"/>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19"/>
          <p:cNvSpPr/>
          <p:nvPr/>
        </p:nvSpPr>
        <p:spPr>
          <a:xfrm flipH="1">
            <a:off x="617684" y="63756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19"/>
          <p:cNvSpPr/>
          <p:nvPr/>
        </p:nvSpPr>
        <p:spPr>
          <a:xfrm flipH="1">
            <a:off x="8100617" y="6203051"/>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19"/>
          <p:cNvSpPr/>
          <p:nvPr/>
        </p:nvSpPr>
        <p:spPr>
          <a:xfrm flipH="1">
            <a:off x="502700" y="11862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19"/>
          <p:cNvSpPr/>
          <p:nvPr/>
        </p:nvSpPr>
        <p:spPr>
          <a:xfrm flipH="1">
            <a:off x="4287751" y="3091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69793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1"/>
        <p:cNvGrpSpPr/>
        <p:nvPr/>
      </p:nvGrpSpPr>
      <p:grpSpPr>
        <a:xfrm>
          <a:off x="0" y="0"/>
          <a:ext cx="0" cy="0"/>
          <a:chOff x="0" y="0"/>
          <a:chExt cx="0" cy="0"/>
        </a:xfrm>
      </p:grpSpPr>
      <p:sp>
        <p:nvSpPr>
          <p:cNvPr id="312" name="Google Shape;312;p20"/>
          <p:cNvSpPr/>
          <p:nvPr/>
        </p:nvSpPr>
        <p:spPr>
          <a:xfrm flipH="1">
            <a:off x="7839884"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20"/>
          <p:cNvSpPr/>
          <p:nvPr/>
        </p:nvSpPr>
        <p:spPr>
          <a:xfrm flipH="1">
            <a:off x="10026917" y="639511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20"/>
          <p:cNvSpPr/>
          <p:nvPr/>
        </p:nvSpPr>
        <p:spPr>
          <a:xfrm flipH="1">
            <a:off x="1151684" y="25237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20"/>
          <p:cNvSpPr/>
          <p:nvPr/>
        </p:nvSpPr>
        <p:spPr>
          <a:xfrm flipH="1">
            <a:off x="1835117" y="8330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20"/>
          <p:cNvSpPr/>
          <p:nvPr/>
        </p:nvSpPr>
        <p:spPr>
          <a:xfrm flipH="1">
            <a:off x="8861984" y="8330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20"/>
          <p:cNvSpPr/>
          <p:nvPr/>
        </p:nvSpPr>
        <p:spPr>
          <a:xfrm flipH="1">
            <a:off x="11537651" y="32820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0"/>
          <p:cNvSpPr/>
          <p:nvPr/>
        </p:nvSpPr>
        <p:spPr>
          <a:xfrm flipH="1">
            <a:off x="11017384" y="407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20"/>
          <p:cNvSpPr/>
          <p:nvPr/>
        </p:nvSpPr>
        <p:spPr>
          <a:xfrm flipH="1">
            <a:off x="11075184" y="54718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20"/>
          <p:cNvSpPr/>
          <p:nvPr/>
        </p:nvSpPr>
        <p:spPr>
          <a:xfrm flipH="1">
            <a:off x="4790951" y="309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20"/>
          <p:cNvSpPr/>
          <p:nvPr/>
        </p:nvSpPr>
        <p:spPr>
          <a:xfrm flipH="1">
            <a:off x="401100" y="1084667"/>
            <a:ext cx="98000" cy="9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20"/>
          <p:cNvSpPr/>
          <p:nvPr/>
        </p:nvSpPr>
        <p:spPr>
          <a:xfrm flipH="1">
            <a:off x="470917" y="38328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0"/>
          <p:cNvSpPr/>
          <p:nvPr/>
        </p:nvSpPr>
        <p:spPr>
          <a:xfrm flipH="1">
            <a:off x="5693833" y="63951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20"/>
          <p:cNvSpPr/>
          <p:nvPr/>
        </p:nvSpPr>
        <p:spPr>
          <a:xfrm flipH="1">
            <a:off x="2325117" y="63951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5" name="Google Shape;325;p20"/>
          <p:cNvGrpSpPr/>
          <p:nvPr/>
        </p:nvGrpSpPr>
        <p:grpSpPr>
          <a:xfrm flipH="1">
            <a:off x="401101" y="6019168"/>
            <a:ext cx="237633" cy="237633"/>
            <a:chOff x="6772475" y="3811500"/>
            <a:chExt cx="178225" cy="178225"/>
          </a:xfrm>
        </p:grpSpPr>
        <p:sp>
          <p:nvSpPr>
            <p:cNvPr id="326" name="Google Shape;326;p20"/>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0"/>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0"/>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0"/>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0"/>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20"/>
          <p:cNvGrpSpPr/>
          <p:nvPr/>
        </p:nvGrpSpPr>
        <p:grpSpPr>
          <a:xfrm flipH="1">
            <a:off x="11232001" y="1276401"/>
            <a:ext cx="237633" cy="237633"/>
            <a:chOff x="6772475" y="3811500"/>
            <a:chExt cx="178225" cy="178225"/>
          </a:xfrm>
        </p:grpSpPr>
        <p:sp>
          <p:nvSpPr>
            <p:cNvPr id="332" name="Google Shape;332;p20"/>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0"/>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0"/>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0"/>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0"/>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3149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048000" y="3076133"/>
            <a:ext cx="6096000" cy="12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i="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17" name="Google Shape;17;p3"/>
          <p:cNvSpPr txBox="1">
            <a:spLocks noGrp="1"/>
          </p:cNvSpPr>
          <p:nvPr>
            <p:ph type="title" idx="2" hasCustomPrompt="1"/>
          </p:nvPr>
        </p:nvSpPr>
        <p:spPr>
          <a:xfrm>
            <a:off x="3991400" y="1300200"/>
            <a:ext cx="4209200" cy="160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6000"/>
              <a:buNone/>
              <a:defRPr sz="10666" i="1">
                <a:solidFill>
                  <a:schemeClr val="accent3"/>
                </a:solidFill>
              </a:defRPr>
            </a:lvl1pPr>
            <a:lvl2pPr lvl="1" algn="ctr" rtl="0">
              <a:spcBef>
                <a:spcPts val="0"/>
              </a:spcBef>
              <a:spcAft>
                <a:spcPts val="0"/>
              </a:spcAft>
              <a:buClr>
                <a:schemeClr val="accent3"/>
              </a:buClr>
              <a:buSzPts val="6000"/>
              <a:buNone/>
              <a:defRPr sz="8000">
                <a:solidFill>
                  <a:schemeClr val="accent3"/>
                </a:solidFill>
              </a:defRPr>
            </a:lvl2pPr>
            <a:lvl3pPr lvl="2" algn="ctr" rtl="0">
              <a:spcBef>
                <a:spcPts val="0"/>
              </a:spcBef>
              <a:spcAft>
                <a:spcPts val="0"/>
              </a:spcAft>
              <a:buClr>
                <a:schemeClr val="accent3"/>
              </a:buClr>
              <a:buSzPts val="6000"/>
              <a:buNone/>
              <a:defRPr sz="8000">
                <a:solidFill>
                  <a:schemeClr val="accent3"/>
                </a:solidFill>
              </a:defRPr>
            </a:lvl3pPr>
            <a:lvl4pPr lvl="3" algn="ctr" rtl="0">
              <a:spcBef>
                <a:spcPts val="0"/>
              </a:spcBef>
              <a:spcAft>
                <a:spcPts val="0"/>
              </a:spcAft>
              <a:buClr>
                <a:schemeClr val="accent3"/>
              </a:buClr>
              <a:buSzPts val="6000"/>
              <a:buNone/>
              <a:defRPr sz="8000">
                <a:solidFill>
                  <a:schemeClr val="accent3"/>
                </a:solidFill>
              </a:defRPr>
            </a:lvl4pPr>
            <a:lvl5pPr lvl="4" algn="ctr" rtl="0">
              <a:spcBef>
                <a:spcPts val="0"/>
              </a:spcBef>
              <a:spcAft>
                <a:spcPts val="0"/>
              </a:spcAft>
              <a:buClr>
                <a:schemeClr val="accent3"/>
              </a:buClr>
              <a:buSzPts val="6000"/>
              <a:buNone/>
              <a:defRPr sz="8000">
                <a:solidFill>
                  <a:schemeClr val="accent3"/>
                </a:solidFill>
              </a:defRPr>
            </a:lvl5pPr>
            <a:lvl6pPr lvl="5" algn="ctr" rtl="0">
              <a:spcBef>
                <a:spcPts val="0"/>
              </a:spcBef>
              <a:spcAft>
                <a:spcPts val="0"/>
              </a:spcAft>
              <a:buClr>
                <a:schemeClr val="accent3"/>
              </a:buClr>
              <a:buSzPts val="6000"/>
              <a:buNone/>
              <a:defRPr sz="8000">
                <a:solidFill>
                  <a:schemeClr val="accent3"/>
                </a:solidFill>
              </a:defRPr>
            </a:lvl6pPr>
            <a:lvl7pPr lvl="6" algn="ctr" rtl="0">
              <a:spcBef>
                <a:spcPts val="0"/>
              </a:spcBef>
              <a:spcAft>
                <a:spcPts val="0"/>
              </a:spcAft>
              <a:buClr>
                <a:schemeClr val="accent3"/>
              </a:buClr>
              <a:buSzPts val="6000"/>
              <a:buNone/>
              <a:defRPr sz="8000">
                <a:solidFill>
                  <a:schemeClr val="accent3"/>
                </a:solidFill>
              </a:defRPr>
            </a:lvl7pPr>
            <a:lvl8pPr lvl="7" algn="ctr" rtl="0">
              <a:spcBef>
                <a:spcPts val="0"/>
              </a:spcBef>
              <a:spcAft>
                <a:spcPts val="0"/>
              </a:spcAft>
              <a:buClr>
                <a:schemeClr val="accent3"/>
              </a:buClr>
              <a:buSzPts val="6000"/>
              <a:buNone/>
              <a:defRPr sz="8000">
                <a:solidFill>
                  <a:schemeClr val="accent3"/>
                </a:solidFill>
              </a:defRPr>
            </a:lvl8pPr>
            <a:lvl9pPr lvl="8" algn="ctr" rtl="0">
              <a:spcBef>
                <a:spcPts val="0"/>
              </a:spcBef>
              <a:spcAft>
                <a:spcPts val="0"/>
              </a:spcAft>
              <a:buClr>
                <a:schemeClr val="accent3"/>
              </a:buClr>
              <a:buSzPts val="6000"/>
              <a:buNone/>
              <a:defRPr sz="8000">
                <a:solidFill>
                  <a:schemeClr val="accent3"/>
                </a:solidFill>
              </a:defRPr>
            </a:lvl9pPr>
          </a:lstStyle>
          <a:p>
            <a:r>
              <a:t>xx%</a:t>
            </a:r>
          </a:p>
        </p:txBody>
      </p:sp>
      <p:sp>
        <p:nvSpPr>
          <p:cNvPr id="18" name="Google Shape;18;p3"/>
          <p:cNvSpPr txBox="1">
            <a:spLocks noGrp="1"/>
          </p:cNvSpPr>
          <p:nvPr>
            <p:ph type="subTitle" idx="1"/>
          </p:nvPr>
        </p:nvSpPr>
        <p:spPr>
          <a:xfrm>
            <a:off x="3048000" y="4125367"/>
            <a:ext cx="6096000" cy="8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19" name="Google Shape;19;p3"/>
          <p:cNvSpPr txBox="1">
            <a:spLocks noGrp="1"/>
          </p:cNvSpPr>
          <p:nvPr>
            <p:ph type="subTitle" idx="3"/>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0" name="Google Shape;20;p3"/>
          <p:cNvSpPr txBox="1">
            <a:spLocks noGrp="1"/>
          </p:cNvSpPr>
          <p:nvPr>
            <p:ph type="subTitle" idx="4"/>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1" name="Google Shape;21;p3"/>
          <p:cNvSpPr txBox="1">
            <a:spLocks noGrp="1"/>
          </p:cNvSpPr>
          <p:nvPr>
            <p:ph type="subTitle" idx="5"/>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2" name="Google Shape;22;p3"/>
          <p:cNvSpPr txBox="1">
            <a:spLocks noGrp="1"/>
          </p:cNvSpPr>
          <p:nvPr>
            <p:ph type="subTitle" idx="6"/>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23" name="Google Shape;23;p3"/>
          <p:cNvSpPr/>
          <p:nvPr/>
        </p:nvSpPr>
        <p:spPr>
          <a:xfrm>
            <a:off x="746867" y="13157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11333100" y="450316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458900" y="2939484"/>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4036600" y="5483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3"/>
          <p:cNvSpPr/>
          <p:nvPr/>
        </p:nvSpPr>
        <p:spPr>
          <a:xfrm>
            <a:off x="401100" y="48622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3"/>
          <p:cNvSpPr/>
          <p:nvPr/>
        </p:nvSpPr>
        <p:spPr>
          <a:xfrm>
            <a:off x="9141233" y="6159451"/>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53747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37"/>
        <p:cNvGrpSpPr/>
        <p:nvPr/>
      </p:nvGrpSpPr>
      <p:grpSpPr>
        <a:xfrm>
          <a:off x="0" y="0"/>
          <a:ext cx="0" cy="0"/>
          <a:chOff x="0" y="0"/>
          <a:chExt cx="0" cy="0"/>
        </a:xfrm>
      </p:grpSpPr>
      <p:sp>
        <p:nvSpPr>
          <p:cNvPr id="338" name="Google Shape;338;p21"/>
          <p:cNvSpPr/>
          <p:nvPr/>
        </p:nvSpPr>
        <p:spPr>
          <a:xfrm>
            <a:off x="2433500" y="6220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21"/>
          <p:cNvSpPr/>
          <p:nvPr/>
        </p:nvSpPr>
        <p:spPr>
          <a:xfrm>
            <a:off x="9141233" y="6159451"/>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21"/>
          <p:cNvSpPr/>
          <p:nvPr/>
        </p:nvSpPr>
        <p:spPr>
          <a:xfrm>
            <a:off x="4268033" y="60890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21"/>
          <p:cNvSpPr/>
          <p:nvPr/>
        </p:nvSpPr>
        <p:spPr>
          <a:xfrm>
            <a:off x="11129900" y="429996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21"/>
          <p:cNvSpPr/>
          <p:nvPr/>
        </p:nvSpPr>
        <p:spPr>
          <a:xfrm>
            <a:off x="458900" y="2939484"/>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21"/>
          <p:cNvSpPr/>
          <p:nvPr/>
        </p:nvSpPr>
        <p:spPr>
          <a:xfrm>
            <a:off x="11095167" y="19130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21"/>
          <p:cNvSpPr/>
          <p:nvPr/>
        </p:nvSpPr>
        <p:spPr>
          <a:xfrm>
            <a:off x="5261633" y="708333"/>
            <a:ext cx="98000" cy="9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21"/>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21"/>
          <p:cNvSpPr/>
          <p:nvPr/>
        </p:nvSpPr>
        <p:spPr>
          <a:xfrm>
            <a:off x="8170133" y="5282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21"/>
          <p:cNvSpPr/>
          <p:nvPr/>
        </p:nvSpPr>
        <p:spPr>
          <a:xfrm>
            <a:off x="10471700" y="9272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21"/>
          <p:cNvSpPr/>
          <p:nvPr/>
        </p:nvSpPr>
        <p:spPr>
          <a:xfrm>
            <a:off x="11585700" y="4302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21"/>
          <p:cNvSpPr/>
          <p:nvPr/>
        </p:nvSpPr>
        <p:spPr>
          <a:xfrm>
            <a:off x="11792233" y="33310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21"/>
          <p:cNvSpPr/>
          <p:nvPr/>
        </p:nvSpPr>
        <p:spPr>
          <a:xfrm>
            <a:off x="911000" y="5991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21"/>
          <p:cNvSpPr/>
          <p:nvPr/>
        </p:nvSpPr>
        <p:spPr>
          <a:xfrm>
            <a:off x="7920667" y="59352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2" name="Google Shape;352;p21"/>
          <p:cNvGrpSpPr/>
          <p:nvPr/>
        </p:nvGrpSpPr>
        <p:grpSpPr>
          <a:xfrm>
            <a:off x="2635818" y="6396518"/>
            <a:ext cx="237633" cy="237633"/>
            <a:chOff x="6772475" y="3811500"/>
            <a:chExt cx="178225" cy="178225"/>
          </a:xfrm>
        </p:grpSpPr>
        <p:sp>
          <p:nvSpPr>
            <p:cNvPr id="353" name="Google Shape;353;p21"/>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1"/>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1"/>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1"/>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1"/>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21"/>
          <p:cNvGrpSpPr/>
          <p:nvPr/>
        </p:nvGrpSpPr>
        <p:grpSpPr>
          <a:xfrm>
            <a:off x="499101" y="1773401"/>
            <a:ext cx="237633" cy="237633"/>
            <a:chOff x="6772475" y="3811500"/>
            <a:chExt cx="178225" cy="178225"/>
          </a:xfrm>
        </p:grpSpPr>
        <p:sp>
          <p:nvSpPr>
            <p:cNvPr id="359" name="Google Shape;359;p21"/>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1"/>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1"/>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1"/>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1"/>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21"/>
          <p:cNvGrpSpPr/>
          <p:nvPr/>
        </p:nvGrpSpPr>
        <p:grpSpPr>
          <a:xfrm>
            <a:off x="301975" y="307175"/>
            <a:ext cx="873143" cy="727651"/>
            <a:chOff x="3098431" y="2820919"/>
            <a:chExt cx="654857" cy="545738"/>
          </a:xfrm>
        </p:grpSpPr>
        <p:sp>
          <p:nvSpPr>
            <p:cNvPr id="365" name="Google Shape;365;p21"/>
            <p:cNvSpPr/>
            <p:nvPr/>
          </p:nvSpPr>
          <p:spPr>
            <a:xfrm>
              <a:off x="3425859" y="3312053"/>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1"/>
            <p:cNvSpPr/>
            <p:nvPr/>
          </p:nvSpPr>
          <p:spPr>
            <a:xfrm>
              <a:off x="3262154" y="3312053"/>
              <a:ext cx="54587" cy="54605"/>
            </a:xfrm>
            <a:custGeom>
              <a:avLst/>
              <a:gdLst/>
              <a:ahLst/>
              <a:cxnLst/>
              <a:rect l="l" t="t" r="r" b="b"/>
              <a:pathLst>
                <a:path w="3020"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1"/>
            <p:cNvSpPr/>
            <p:nvPr/>
          </p:nvSpPr>
          <p:spPr>
            <a:xfrm>
              <a:off x="3480446" y="3257466"/>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1"/>
            <p:cNvSpPr/>
            <p:nvPr/>
          </p:nvSpPr>
          <p:spPr>
            <a:xfrm>
              <a:off x="3425859" y="3257466"/>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1"/>
            <p:cNvSpPr/>
            <p:nvPr/>
          </p:nvSpPr>
          <p:spPr>
            <a:xfrm>
              <a:off x="3371273" y="3257466"/>
              <a:ext cx="54605" cy="54605"/>
            </a:xfrm>
            <a:custGeom>
              <a:avLst/>
              <a:gdLst/>
              <a:ahLst/>
              <a:cxnLst/>
              <a:rect l="l" t="t" r="r" b="b"/>
              <a:pathLst>
                <a:path w="3021" h="3021" extrusionOk="0">
                  <a:moveTo>
                    <a:pt x="1" y="1"/>
                  </a:moveTo>
                  <a:lnTo>
                    <a:pt x="1"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1"/>
            <p:cNvSpPr/>
            <p:nvPr/>
          </p:nvSpPr>
          <p:spPr>
            <a:xfrm>
              <a:off x="3316723" y="3257466"/>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1"/>
            <p:cNvSpPr/>
            <p:nvPr/>
          </p:nvSpPr>
          <p:spPr>
            <a:xfrm>
              <a:off x="3262154" y="3257466"/>
              <a:ext cx="54587" cy="54605"/>
            </a:xfrm>
            <a:custGeom>
              <a:avLst/>
              <a:gdLst/>
              <a:ahLst/>
              <a:cxnLst/>
              <a:rect l="l" t="t" r="r" b="b"/>
              <a:pathLst>
                <a:path w="3020"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1"/>
            <p:cNvSpPr/>
            <p:nvPr/>
          </p:nvSpPr>
          <p:spPr>
            <a:xfrm>
              <a:off x="3207604" y="3257466"/>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1"/>
            <p:cNvSpPr/>
            <p:nvPr/>
          </p:nvSpPr>
          <p:spPr>
            <a:xfrm>
              <a:off x="3480446" y="3202934"/>
              <a:ext cx="54550" cy="54550"/>
            </a:xfrm>
            <a:custGeom>
              <a:avLst/>
              <a:gdLst/>
              <a:ahLst/>
              <a:cxnLst/>
              <a:rect l="l" t="t" r="r" b="b"/>
              <a:pathLst>
                <a:path w="3018" h="3018" extrusionOk="0">
                  <a:moveTo>
                    <a:pt x="0" y="0"/>
                  </a:moveTo>
                  <a:lnTo>
                    <a:pt x="0"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1"/>
            <p:cNvSpPr/>
            <p:nvPr/>
          </p:nvSpPr>
          <p:spPr>
            <a:xfrm>
              <a:off x="3425859" y="3202934"/>
              <a:ext cx="54605" cy="54550"/>
            </a:xfrm>
            <a:custGeom>
              <a:avLst/>
              <a:gdLst/>
              <a:ahLst/>
              <a:cxnLst/>
              <a:rect l="l" t="t" r="r" b="b"/>
              <a:pathLst>
                <a:path w="3021" h="3018" extrusionOk="0">
                  <a:moveTo>
                    <a:pt x="0" y="0"/>
                  </a:moveTo>
                  <a:lnTo>
                    <a:pt x="0" y="3018"/>
                  </a:lnTo>
                  <a:lnTo>
                    <a:pt x="3020" y="3018"/>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1"/>
            <p:cNvSpPr/>
            <p:nvPr/>
          </p:nvSpPr>
          <p:spPr>
            <a:xfrm>
              <a:off x="3316723" y="3202934"/>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1"/>
            <p:cNvSpPr/>
            <p:nvPr/>
          </p:nvSpPr>
          <p:spPr>
            <a:xfrm>
              <a:off x="3262154" y="3202934"/>
              <a:ext cx="54587" cy="54550"/>
            </a:xfrm>
            <a:custGeom>
              <a:avLst/>
              <a:gdLst/>
              <a:ahLst/>
              <a:cxnLst/>
              <a:rect l="l" t="t" r="r" b="b"/>
              <a:pathLst>
                <a:path w="3020" h="3018" extrusionOk="0">
                  <a:moveTo>
                    <a:pt x="0" y="0"/>
                  </a:moveTo>
                  <a:lnTo>
                    <a:pt x="0" y="3018"/>
                  </a:lnTo>
                  <a:lnTo>
                    <a:pt x="3020" y="3018"/>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1"/>
            <p:cNvSpPr/>
            <p:nvPr/>
          </p:nvSpPr>
          <p:spPr>
            <a:xfrm>
              <a:off x="3207604" y="3202934"/>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1"/>
            <p:cNvSpPr/>
            <p:nvPr/>
          </p:nvSpPr>
          <p:spPr>
            <a:xfrm>
              <a:off x="3535032" y="3148347"/>
              <a:ext cx="54550" cy="54605"/>
            </a:xfrm>
            <a:custGeom>
              <a:avLst/>
              <a:gdLst/>
              <a:ahLst/>
              <a:cxnLst/>
              <a:rect l="l" t="t" r="r" b="b"/>
              <a:pathLst>
                <a:path w="3018" h="3021" extrusionOk="0">
                  <a:moveTo>
                    <a:pt x="0" y="0"/>
                  </a:moveTo>
                  <a:lnTo>
                    <a:pt x="0"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1"/>
            <p:cNvSpPr/>
            <p:nvPr/>
          </p:nvSpPr>
          <p:spPr>
            <a:xfrm>
              <a:off x="3480446" y="3148347"/>
              <a:ext cx="54550" cy="54605"/>
            </a:xfrm>
            <a:custGeom>
              <a:avLst/>
              <a:gdLst/>
              <a:ahLst/>
              <a:cxnLst/>
              <a:rect l="l" t="t" r="r" b="b"/>
              <a:pathLst>
                <a:path w="3018" h="3021" extrusionOk="0">
                  <a:moveTo>
                    <a:pt x="0" y="0"/>
                  </a:moveTo>
                  <a:lnTo>
                    <a:pt x="0"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1"/>
            <p:cNvSpPr/>
            <p:nvPr/>
          </p:nvSpPr>
          <p:spPr>
            <a:xfrm>
              <a:off x="3425859" y="3148347"/>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1"/>
            <p:cNvSpPr/>
            <p:nvPr/>
          </p:nvSpPr>
          <p:spPr>
            <a:xfrm>
              <a:off x="3371273" y="3148347"/>
              <a:ext cx="54605" cy="54605"/>
            </a:xfrm>
            <a:custGeom>
              <a:avLst/>
              <a:gdLst/>
              <a:ahLst/>
              <a:cxnLst/>
              <a:rect l="l" t="t" r="r" b="b"/>
              <a:pathLst>
                <a:path w="3021" h="3021" extrusionOk="0">
                  <a:moveTo>
                    <a:pt x="1" y="0"/>
                  </a:moveTo>
                  <a:lnTo>
                    <a:pt x="1"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1"/>
            <p:cNvSpPr/>
            <p:nvPr/>
          </p:nvSpPr>
          <p:spPr>
            <a:xfrm>
              <a:off x="3316723" y="3148347"/>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1"/>
            <p:cNvSpPr/>
            <p:nvPr/>
          </p:nvSpPr>
          <p:spPr>
            <a:xfrm>
              <a:off x="3262154" y="3148347"/>
              <a:ext cx="54587" cy="54605"/>
            </a:xfrm>
            <a:custGeom>
              <a:avLst/>
              <a:gdLst/>
              <a:ahLst/>
              <a:cxnLst/>
              <a:rect l="l" t="t" r="r" b="b"/>
              <a:pathLst>
                <a:path w="3020" h="3021"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1"/>
            <p:cNvSpPr/>
            <p:nvPr/>
          </p:nvSpPr>
          <p:spPr>
            <a:xfrm>
              <a:off x="3207604" y="3148347"/>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1"/>
            <p:cNvSpPr/>
            <p:nvPr/>
          </p:nvSpPr>
          <p:spPr>
            <a:xfrm>
              <a:off x="3098431" y="3148347"/>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1"/>
            <p:cNvSpPr/>
            <p:nvPr/>
          </p:nvSpPr>
          <p:spPr>
            <a:xfrm>
              <a:off x="3535032" y="3093761"/>
              <a:ext cx="54550" cy="54605"/>
            </a:xfrm>
            <a:custGeom>
              <a:avLst/>
              <a:gdLst/>
              <a:ahLst/>
              <a:cxnLst/>
              <a:rect l="l" t="t" r="r" b="b"/>
              <a:pathLst>
                <a:path w="3018" h="3021" extrusionOk="0">
                  <a:moveTo>
                    <a:pt x="0" y="1"/>
                  </a:moveTo>
                  <a:lnTo>
                    <a:pt x="0" y="3020"/>
                  </a:lnTo>
                  <a:lnTo>
                    <a:pt x="3018" y="3020"/>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1"/>
            <p:cNvSpPr/>
            <p:nvPr/>
          </p:nvSpPr>
          <p:spPr>
            <a:xfrm>
              <a:off x="3425859" y="3093761"/>
              <a:ext cx="54605" cy="54605"/>
            </a:xfrm>
            <a:custGeom>
              <a:avLst/>
              <a:gdLst/>
              <a:ahLst/>
              <a:cxnLst/>
              <a:rect l="l" t="t" r="r" b="b"/>
              <a:pathLst>
                <a:path w="3021" h="3021" extrusionOk="0">
                  <a:moveTo>
                    <a:pt x="0" y="1"/>
                  </a:moveTo>
                  <a:lnTo>
                    <a:pt x="0"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1"/>
            <p:cNvSpPr/>
            <p:nvPr/>
          </p:nvSpPr>
          <p:spPr>
            <a:xfrm>
              <a:off x="3371273" y="3093761"/>
              <a:ext cx="54605" cy="54605"/>
            </a:xfrm>
            <a:custGeom>
              <a:avLst/>
              <a:gdLst/>
              <a:ahLst/>
              <a:cxnLst/>
              <a:rect l="l" t="t" r="r" b="b"/>
              <a:pathLst>
                <a:path w="3021" h="3021" extrusionOk="0">
                  <a:moveTo>
                    <a:pt x="1" y="1"/>
                  </a:moveTo>
                  <a:lnTo>
                    <a:pt x="1"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1"/>
            <p:cNvSpPr/>
            <p:nvPr/>
          </p:nvSpPr>
          <p:spPr>
            <a:xfrm>
              <a:off x="3262154" y="3093761"/>
              <a:ext cx="54587" cy="54605"/>
            </a:xfrm>
            <a:custGeom>
              <a:avLst/>
              <a:gdLst/>
              <a:ahLst/>
              <a:cxnLst/>
              <a:rect l="l" t="t" r="r" b="b"/>
              <a:pathLst>
                <a:path w="3020" h="3021" extrusionOk="0">
                  <a:moveTo>
                    <a:pt x="0" y="1"/>
                  </a:moveTo>
                  <a:lnTo>
                    <a:pt x="0"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1"/>
            <p:cNvSpPr/>
            <p:nvPr/>
          </p:nvSpPr>
          <p:spPr>
            <a:xfrm>
              <a:off x="3207604" y="3093761"/>
              <a:ext cx="54568" cy="54605"/>
            </a:xfrm>
            <a:custGeom>
              <a:avLst/>
              <a:gdLst/>
              <a:ahLst/>
              <a:cxnLst/>
              <a:rect l="l" t="t" r="r" b="b"/>
              <a:pathLst>
                <a:path w="3019" h="3021" extrusionOk="0">
                  <a:moveTo>
                    <a:pt x="1" y="1"/>
                  </a:moveTo>
                  <a:lnTo>
                    <a:pt x="1" y="3020"/>
                  </a:lnTo>
                  <a:lnTo>
                    <a:pt x="3018" y="3020"/>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1"/>
            <p:cNvSpPr/>
            <p:nvPr/>
          </p:nvSpPr>
          <p:spPr>
            <a:xfrm>
              <a:off x="3098431" y="3093761"/>
              <a:ext cx="54605" cy="54605"/>
            </a:xfrm>
            <a:custGeom>
              <a:avLst/>
              <a:gdLst/>
              <a:ahLst/>
              <a:cxnLst/>
              <a:rect l="l" t="t" r="r" b="b"/>
              <a:pathLst>
                <a:path w="3021" h="3021" extrusionOk="0">
                  <a:moveTo>
                    <a:pt x="1" y="1"/>
                  </a:moveTo>
                  <a:lnTo>
                    <a:pt x="1" y="3020"/>
                  </a:lnTo>
                  <a:lnTo>
                    <a:pt x="3021" y="3020"/>
                  </a:lnTo>
                  <a:lnTo>
                    <a:pt x="30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1"/>
            <p:cNvSpPr/>
            <p:nvPr/>
          </p:nvSpPr>
          <p:spPr>
            <a:xfrm>
              <a:off x="3535032" y="3039228"/>
              <a:ext cx="54550" cy="54550"/>
            </a:xfrm>
            <a:custGeom>
              <a:avLst/>
              <a:gdLst/>
              <a:ahLst/>
              <a:cxnLst/>
              <a:rect l="l" t="t" r="r" b="b"/>
              <a:pathLst>
                <a:path w="3018" h="3018" extrusionOk="0">
                  <a:moveTo>
                    <a:pt x="0" y="0"/>
                  </a:moveTo>
                  <a:lnTo>
                    <a:pt x="0"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1"/>
            <p:cNvSpPr/>
            <p:nvPr/>
          </p:nvSpPr>
          <p:spPr>
            <a:xfrm>
              <a:off x="3480446" y="3039228"/>
              <a:ext cx="54550" cy="54550"/>
            </a:xfrm>
            <a:custGeom>
              <a:avLst/>
              <a:gdLst/>
              <a:ahLst/>
              <a:cxnLst/>
              <a:rect l="l" t="t" r="r" b="b"/>
              <a:pathLst>
                <a:path w="3018" h="3018" extrusionOk="0">
                  <a:moveTo>
                    <a:pt x="0" y="0"/>
                  </a:moveTo>
                  <a:lnTo>
                    <a:pt x="0" y="3018"/>
                  </a:lnTo>
                  <a:lnTo>
                    <a:pt x="3018" y="3018"/>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1"/>
            <p:cNvSpPr/>
            <p:nvPr/>
          </p:nvSpPr>
          <p:spPr>
            <a:xfrm>
              <a:off x="3425859" y="3039228"/>
              <a:ext cx="54605" cy="54550"/>
            </a:xfrm>
            <a:custGeom>
              <a:avLst/>
              <a:gdLst/>
              <a:ahLst/>
              <a:cxnLst/>
              <a:rect l="l" t="t" r="r" b="b"/>
              <a:pathLst>
                <a:path w="3021" h="3018" extrusionOk="0">
                  <a:moveTo>
                    <a:pt x="0" y="0"/>
                  </a:moveTo>
                  <a:lnTo>
                    <a:pt x="0" y="3018"/>
                  </a:lnTo>
                  <a:lnTo>
                    <a:pt x="3020" y="3018"/>
                  </a:lnTo>
                  <a:lnTo>
                    <a:pt x="302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1"/>
            <p:cNvSpPr/>
            <p:nvPr/>
          </p:nvSpPr>
          <p:spPr>
            <a:xfrm>
              <a:off x="3371273" y="3039228"/>
              <a:ext cx="54605" cy="54550"/>
            </a:xfrm>
            <a:custGeom>
              <a:avLst/>
              <a:gdLst/>
              <a:ahLst/>
              <a:cxnLst/>
              <a:rect l="l" t="t" r="r" b="b"/>
              <a:pathLst>
                <a:path w="3021" h="3018" extrusionOk="0">
                  <a:moveTo>
                    <a:pt x="1" y="0"/>
                  </a:moveTo>
                  <a:lnTo>
                    <a:pt x="1" y="3018"/>
                  </a:lnTo>
                  <a:lnTo>
                    <a:pt x="3020" y="3018"/>
                  </a:lnTo>
                  <a:lnTo>
                    <a:pt x="302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1"/>
            <p:cNvSpPr/>
            <p:nvPr/>
          </p:nvSpPr>
          <p:spPr>
            <a:xfrm>
              <a:off x="3316723" y="3039228"/>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1"/>
            <p:cNvSpPr/>
            <p:nvPr/>
          </p:nvSpPr>
          <p:spPr>
            <a:xfrm>
              <a:off x="3262154" y="3039228"/>
              <a:ext cx="54587" cy="54550"/>
            </a:xfrm>
            <a:custGeom>
              <a:avLst/>
              <a:gdLst/>
              <a:ahLst/>
              <a:cxnLst/>
              <a:rect l="l" t="t" r="r" b="b"/>
              <a:pathLst>
                <a:path w="3020" h="3018" extrusionOk="0">
                  <a:moveTo>
                    <a:pt x="0" y="0"/>
                  </a:moveTo>
                  <a:lnTo>
                    <a:pt x="0" y="3018"/>
                  </a:lnTo>
                  <a:lnTo>
                    <a:pt x="3020" y="3018"/>
                  </a:lnTo>
                  <a:lnTo>
                    <a:pt x="302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1"/>
            <p:cNvSpPr/>
            <p:nvPr/>
          </p:nvSpPr>
          <p:spPr>
            <a:xfrm>
              <a:off x="3207604" y="3039228"/>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1"/>
            <p:cNvSpPr/>
            <p:nvPr/>
          </p:nvSpPr>
          <p:spPr>
            <a:xfrm>
              <a:off x="3153017" y="3039228"/>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1"/>
            <p:cNvSpPr/>
            <p:nvPr/>
          </p:nvSpPr>
          <p:spPr>
            <a:xfrm>
              <a:off x="3098431" y="3039228"/>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1"/>
            <p:cNvSpPr/>
            <p:nvPr/>
          </p:nvSpPr>
          <p:spPr>
            <a:xfrm>
              <a:off x="3698701" y="2984642"/>
              <a:ext cx="54586" cy="54587"/>
            </a:xfrm>
            <a:custGeom>
              <a:avLst/>
              <a:gdLst/>
              <a:ahLst/>
              <a:cxnLst/>
              <a:rect l="l" t="t" r="r" b="b"/>
              <a:pathLst>
                <a:path w="3020" h="3020"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1"/>
            <p:cNvSpPr/>
            <p:nvPr/>
          </p:nvSpPr>
          <p:spPr>
            <a:xfrm>
              <a:off x="3644151"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1"/>
            <p:cNvSpPr/>
            <p:nvPr/>
          </p:nvSpPr>
          <p:spPr>
            <a:xfrm>
              <a:off x="3589565" y="2984642"/>
              <a:ext cx="54605" cy="54587"/>
            </a:xfrm>
            <a:custGeom>
              <a:avLst/>
              <a:gdLst/>
              <a:ahLst/>
              <a:cxnLst/>
              <a:rect l="l" t="t" r="r" b="b"/>
              <a:pathLst>
                <a:path w="3021" h="3020"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1"/>
            <p:cNvSpPr/>
            <p:nvPr/>
          </p:nvSpPr>
          <p:spPr>
            <a:xfrm>
              <a:off x="3535032" y="2984642"/>
              <a:ext cx="54550" cy="54587"/>
            </a:xfrm>
            <a:custGeom>
              <a:avLst/>
              <a:gdLst/>
              <a:ahLst/>
              <a:cxnLst/>
              <a:rect l="l" t="t" r="r" b="b"/>
              <a:pathLst>
                <a:path w="3018" h="3020" extrusionOk="0">
                  <a:moveTo>
                    <a:pt x="0" y="0"/>
                  </a:moveTo>
                  <a:lnTo>
                    <a:pt x="0"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1"/>
            <p:cNvSpPr/>
            <p:nvPr/>
          </p:nvSpPr>
          <p:spPr>
            <a:xfrm>
              <a:off x="3480446" y="2984642"/>
              <a:ext cx="54550" cy="54587"/>
            </a:xfrm>
            <a:custGeom>
              <a:avLst/>
              <a:gdLst/>
              <a:ahLst/>
              <a:cxnLst/>
              <a:rect l="l" t="t" r="r" b="b"/>
              <a:pathLst>
                <a:path w="3018" h="3020" extrusionOk="0">
                  <a:moveTo>
                    <a:pt x="0" y="0"/>
                  </a:moveTo>
                  <a:lnTo>
                    <a:pt x="0"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1"/>
            <p:cNvSpPr/>
            <p:nvPr/>
          </p:nvSpPr>
          <p:spPr>
            <a:xfrm>
              <a:off x="3425859" y="2984642"/>
              <a:ext cx="54605" cy="54587"/>
            </a:xfrm>
            <a:custGeom>
              <a:avLst/>
              <a:gdLst/>
              <a:ahLst/>
              <a:cxnLst/>
              <a:rect l="l" t="t" r="r" b="b"/>
              <a:pathLst>
                <a:path w="3021" h="3020"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1"/>
            <p:cNvSpPr/>
            <p:nvPr/>
          </p:nvSpPr>
          <p:spPr>
            <a:xfrm>
              <a:off x="3371273" y="2984642"/>
              <a:ext cx="54605" cy="54587"/>
            </a:xfrm>
            <a:custGeom>
              <a:avLst/>
              <a:gdLst/>
              <a:ahLst/>
              <a:cxnLst/>
              <a:rect l="l" t="t" r="r" b="b"/>
              <a:pathLst>
                <a:path w="3021" h="3020" extrusionOk="0">
                  <a:moveTo>
                    <a:pt x="1" y="0"/>
                  </a:moveTo>
                  <a:lnTo>
                    <a:pt x="1"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1"/>
            <p:cNvSpPr/>
            <p:nvPr/>
          </p:nvSpPr>
          <p:spPr>
            <a:xfrm>
              <a:off x="3316723" y="2984642"/>
              <a:ext cx="54605" cy="54587"/>
            </a:xfrm>
            <a:custGeom>
              <a:avLst/>
              <a:gdLst/>
              <a:ahLst/>
              <a:cxnLst/>
              <a:rect l="l" t="t" r="r" b="b"/>
              <a:pathLst>
                <a:path w="3021" h="3020" extrusionOk="0">
                  <a:moveTo>
                    <a:pt x="1" y="0"/>
                  </a:moveTo>
                  <a:lnTo>
                    <a:pt x="1" y="3020"/>
                  </a:lnTo>
                  <a:lnTo>
                    <a:pt x="3021" y="3020"/>
                  </a:lnTo>
                  <a:lnTo>
                    <a:pt x="302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1"/>
            <p:cNvSpPr/>
            <p:nvPr/>
          </p:nvSpPr>
          <p:spPr>
            <a:xfrm>
              <a:off x="3262154" y="2984642"/>
              <a:ext cx="54587" cy="54587"/>
            </a:xfrm>
            <a:custGeom>
              <a:avLst/>
              <a:gdLst/>
              <a:ahLst/>
              <a:cxnLst/>
              <a:rect l="l" t="t" r="r" b="b"/>
              <a:pathLst>
                <a:path w="3020" h="3020"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1"/>
            <p:cNvSpPr/>
            <p:nvPr/>
          </p:nvSpPr>
          <p:spPr>
            <a:xfrm>
              <a:off x="3207604"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1"/>
            <p:cNvSpPr/>
            <p:nvPr/>
          </p:nvSpPr>
          <p:spPr>
            <a:xfrm>
              <a:off x="3153017"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1"/>
            <p:cNvSpPr/>
            <p:nvPr/>
          </p:nvSpPr>
          <p:spPr>
            <a:xfrm>
              <a:off x="3589565" y="2930055"/>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1"/>
            <p:cNvSpPr/>
            <p:nvPr/>
          </p:nvSpPr>
          <p:spPr>
            <a:xfrm>
              <a:off x="3425859" y="2930055"/>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1"/>
            <p:cNvSpPr/>
            <p:nvPr/>
          </p:nvSpPr>
          <p:spPr>
            <a:xfrm>
              <a:off x="3371273" y="2930055"/>
              <a:ext cx="54605" cy="54605"/>
            </a:xfrm>
            <a:custGeom>
              <a:avLst/>
              <a:gdLst/>
              <a:ahLst/>
              <a:cxnLst/>
              <a:rect l="l" t="t" r="r" b="b"/>
              <a:pathLst>
                <a:path w="3021" h="3021" extrusionOk="0">
                  <a:moveTo>
                    <a:pt x="1" y="0"/>
                  </a:moveTo>
                  <a:lnTo>
                    <a:pt x="1"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1"/>
            <p:cNvSpPr/>
            <p:nvPr/>
          </p:nvSpPr>
          <p:spPr>
            <a:xfrm>
              <a:off x="3207604" y="2930055"/>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1"/>
            <p:cNvSpPr/>
            <p:nvPr/>
          </p:nvSpPr>
          <p:spPr>
            <a:xfrm>
              <a:off x="3589565" y="2875505"/>
              <a:ext cx="54605" cy="54568"/>
            </a:xfrm>
            <a:custGeom>
              <a:avLst/>
              <a:gdLst/>
              <a:ahLst/>
              <a:cxnLst/>
              <a:rect l="l" t="t" r="r" b="b"/>
              <a:pathLst>
                <a:path w="3021" h="3019" extrusionOk="0">
                  <a:moveTo>
                    <a:pt x="1" y="1"/>
                  </a:moveTo>
                  <a:lnTo>
                    <a:pt x="1" y="3018"/>
                  </a:lnTo>
                  <a:lnTo>
                    <a:pt x="3021" y="3018"/>
                  </a:lnTo>
                  <a:lnTo>
                    <a:pt x="302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1"/>
            <p:cNvSpPr/>
            <p:nvPr/>
          </p:nvSpPr>
          <p:spPr>
            <a:xfrm>
              <a:off x="3207604" y="2875505"/>
              <a:ext cx="54568" cy="54568"/>
            </a:xfrm>
            <a:custGeom>
              <a:avLst/>
              <a:gdLst/>
              <a:ahLst/>
              <a:cxnLst/>
              <a:rect l="l" t="t" r="r" b="b"/>
              <a:pathLst>
                <a:path w="3019" h="3019" extrusionOk="0">
                  <a:moveTo>
                    <a:pt x="1" y="1"/>
                  </a:moveTo>
                  <a:lnTo>
                    <a:pt x="1" y="3018"/>
                  </a:lnTo>
                  <a:lnTo>
                    <a:pt x="3018" y="3018"/>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1"/>
            <p:cNvSpPr/>
            <p:nvPr/>
          </p:nvSpPr>
          <p:spPr>
            <a:xfrm>
              <a:off x="3644151"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1"/>
            <p:cNvSpPr/>
            <p:nvPr/>
          </p:nvSpPr>
          <p:spPr>
            <a:xfrm>
              <a:off x="3589565" y="2820919"/>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1"/>
            <p:cNvSpPr/>
            <p:nvPr/>
          </p:nvSpPr>
          <p:spPr>
            <a:xfrm>
              <a:off x="3535032" y="2820919"/>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1"/>
            <p:cNvSpPr/>
            <p:nvPr/>
          </p:nvSpPr>
          <p:spPr>
            <a:xfrm>
              <a:off x="3262154" y="2820919"/>
              <a:ext cx="54587" cy="54605"/>
            </a:xfrm>
            <a:custGeom>
              <a:avLst/>
              <a:gdLst/>
              <a:ahLst/>
              <a:cxnLst/>
              <a:rect l="l" t="t" r="r" b="b"/>
              <a:pathLst>
                <a:path w="3020"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1"/>
            <p:cNvSpPr/>
            <p:nvPr/>
          </p:nvSpPr>
          <p:spPr>
            <a:xfrm>
              <a:off x="3207604"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1"/>
            <p:cNvSpPr/>
            <p:nvPr/>
          </p:nvSpPr>
          <p:spPr>
            <a:xfrm>
              <a:off x="3153017"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4" name="Google Shape;424;p21"/>
          <p:cNvGrpSpPr/>
          <p:nvPr/>
        </p:nvGrpSpPr>
        <p:grpSpPr>
          <a:xfrm>
            <a:off x="10851254" y="5732026"/>
            <a:ext cx="1091441" cy="800385"/>
            <a:chOff x="5179315" y="2820919"/>
            <a:chExt cx="818581" cy="600289"/>
          </a:xfrm>
        </p:grpSpPr>
        <p:sp>
          <p:nvSpPr>
            <p:cNvPr id="425" name="Google Shape;425;p21"/>
            <p:cNvSpPr/>
            <p:nvPr/>
          </p:nvSpPr>
          <p:spPr>
            <a:xfrm>
              <a:off x="5561330" y="3366639"/>
              <a:ext cx="54550" cy="54568"/>
            </a:xfrm>
            <a:custGeom>
              <a:avLst/>
              <a:gdLst/>
              <a:ahLst/>
              <a:cxnLst/>
              <a:rect l="l" t="t" r="r" b="b"/>
              <a:pathLst>
                <a:path w="3018" h="3019" extrusionOk="0">
                  <a:moveTo>
                    <a:pt x="0" y="1"/>
                  </a:moveTo>
                  <a:lnTo>
                    <a:pt x="0" y="3018"/>
                  </a:lnTo>
                  <a:lnTo>
                    <a:pt x="3018" y="3018"/>
                  </a:lnTo>
                  <a:lnTo>
                    <a:pt x="301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1"/>
            <p:cNvSpPr/>
            <p:nvPr/>
          </p:nvSpPr>
          <p:spPr>
            <a:xfrm>
              <a:off x="5834154" y="3312053"/>
              <a:ext cx="54568" cy="54605"/>
            </a:xfrm>
            <a:custGeom>
              <a:avLst/>
              <a:gdLst/>
              <a:ahLst/>
              <a:cxnLst/>
              <a:rect l="l" t="t" r="r" b="b"/>
              <a:pathLst>
                <a:path w="3019" h="3021" extrusionOk="0">
                  <a:moveTo>
                    <a:pt x="1" y="1"/>
                  </a:moveTo>
                  <a:lnTo>
                    <a:pt x="1" y="3021"/>
                  </a:lnTo>
                  <a:lnTo>
                    <a:pt x="3019" y="3021"/>
                  </a:lnTo>
                  <a:lnTo>
                    <a:pt x="301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1"/>
            <p:cNvSpPr/>
            <p:nvPr/>
          </p:nvSpPr>
          <p:spPr>
            <a:xfrm>
              <a:off x="5615863" y="3312053"/>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1"/>
            <p:cNvSpPr/>
            <p:nvPr/>
          </p:nvSpPr>
          <p:spPr>
            <a:xfrm>
              <a:off x="5561330" y="3312053"/>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1"/>
            <p:cNvSpPr/>
            <p:nvPr/>
          </p:nvSpPr>
          <p:spPr>
            <a:xfrm>
              <a:off x="5506744" y="3312053"/>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1"/>
            <p:cNvSpPr/>
            <p:nvPr/>
          </p:nvSpPr>
          <p:spPr>
            <a:xfrm>
              <a:off x="5288452" y="3312053"/>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1"/>
            <p:cNvSpPr/>
            <p:nvPr/>
          </p:nvSpPr>
          <p:spPr>
            <a:xfrm>
              <a:off x="5779586" y="3257466"/>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1"/>
            <p:cNvSpPr/>
            <p:nvPr/>
          </p:nvSpPr>
          <p:spPr>
            <a:xfrm>
              <a:off x="5670449" y="3257466"/>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1"/>
            <p:cNvSpPr/>
            <p:nvPr/>
          </p:nvSpPr>
          <p:spPr>
            <a:xfrm>
              <a:off x="5615863" y="3257466"/>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1"/>
            <p:cNvSpPr/>
            <p:nvPr/>
          </p:nvSpPr>
          <p:spPr>
            <a:xfrm>
              <a:off x="5561330" y="3257466"/>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1"/>
            <p:cNvSpPr/>
            <p:nvPr/>
          </p:nvSpPr>
          <p:spPr>
            <a:xfrm>
              <a:off x="5506744" y="3257466"/>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1"/>
            <p:cNvSpPr/>
            <p:nvPr/>
          </p:nvSpPr>
          <p:spPr>
            <a:xfrm>
              <a:off x="5452157" y="3257466"/>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1"/>
            <p:cNvSpPr/>
            <p:nvPr/>
          </p:nvSpPr>
          <p:spPr>
            <a:xfrm>
              <a:off x="5343038" y="3257466"/>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1"/>
            <p:cNvSpPr/>
            <p:nvPr/>
          </p:nvSpPr>
          <p:spPr>
            <a:xfrm>
              <a:off x="5725036" y="3202934"/>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1"/>
            <p:cNvSpPr/>
            <p:nvPr/>
          </p:nvSpPr>
          <p:spPr>
            <a:xfrm>
              <a:off x="5670449" y="3202934"/>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1"/>
            <p:cNvSpPr/>
            <p:nvPr/>
          </p:nvSpPr>
          <p:spPr>
            <a:xfrm>
              <a:off x="5615863" y="3202934"/>
              <a:ext cx="54605" cy="54550"/>
            </a:xfrm>
            <a:custGeom>
              <a:avLst/>
              <a:gdLst/>
              <a:ahLst/>
              <a:cxnLst/>
              <a:rect l="l" t="t" r="r" b="b"/>
              <a:pathLst>
                <a:path w="3021" h="3018" extrusionOk="0">
                  <a:moveTo>
                    <a:pt x="1" y="0"/>
                  </a:moveTo>
                  <a:lnTo>
                    <a:pt x="1" y="3018"/>
                  </a:lnTo>
                  <a:lnTo>
                    <a:pt x="3021" y="3018"/>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1"/>
            <p:cNvSpPr/>
            <p:nvPr/>
          </p:nvSpPr>
          <p:spPr>
            <a:xfrm>
              <a:off x="5561330" y="3202934"/>
              <a:ext cx="54550" cy="54550"/>
            </a:xfrm>
            <a:custGeom>
              <a:avLst/>
              <a:gdLst/>
              <a:ahLst/>
              <a:cxnLst/>
              <a:rect l="l" t="t" r="r" b="b"/>
              <a:pathLst>
                <a:path w="3018" h="3018" extrusionOk="0">
                  <a:moveTo>
                    <a:pt x="0" y="0"/>
                  </a:moveTo>
                  <a:lnTo>
                    <a:pt x="0" y="3018"/>
                  </a:lnTo>
                  <a:lnTo>
                    <a:pt x="3018" y="3018"/>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1"/>
            <p:cNvSpPr/>
            <p:nvPr/>
          </p:nvSpPr>
          <p:spPr>
            <a:xfrm>
              <a:off x="5506744" y="3202934"/>
              <a:ext cx="54605" cy="54550"/>
            </a:xfrm>
            <a:custGeom>
              <a:avLst/>
              <a:gdLst/>
              <a:ahLst/>
              <a:cxnLst/>
              <a:rect l="l" t="t" r="r" b="b"/>
              <a:pathLst>
                <a:path w="3021" h="3018" extrusionOk="0">
                  <a:moveTo>
                    <a:pt x="0" y="0"/>
                  </a:moveTo>
                  <a:lnTo>
                    <a:pt x="0" y="3018"/>
                  </a:lnTo>
                  <a:lnTo>
                    <a:pt x="3020" y="3018"/>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1"/>
            <p:cNvSpPr/>
            <p:nvPr/>
          </p:nvSpPr>
          <p:spPr>
            <a:xfrm>
              <a:off x="5452157" y="3202934"/>
              <a:ext cx="54605" cy="54550"/>
            </a:xfrm>
            <a:custGeom>
              <a:avLst/>
              <a:gdLst/>
              <a:ahLst/>
              <a:cxnLst/>
              <a:rect l="l" t="t" r="r" b="b"/>
              <a:pathLst>
                <a:path w="3021" h="3018" extrusionOk="0">
                  <a:moveTo>
                    <a:pt x="0" y="0"/>
                  </a:moveTo>
                  <a:lnTo>
                    <a:pt x="0" y="3018"/>
                  </a:lnTo>
                  <a:lnTo>
                    <a:pt x="3020" y="3018"/>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1"/>
            <p:cNvSpPr/>
            <p:nvPr/>
          </p:nvSpPr>
          <p:spPr>
            <a:xfrm>
              <a:off x="5397607" y="3202934"/>
              <a:ext cx="54568" cy="54550"/>
            </a:xfrm>
            <a:custGeom>
              <a:avLst/>
              <a:gdLst/>
              <a:ahLst/>
              <a:cxnLst/>
              <a:rect l="l" t="t" r="r" b="b"/>
              <a:pathLst>
                <a:path w="3019" h="3018" extrusionOk="0">
                  <a:moveTo>
                    <a:pt x="1" y="0"/>
                  </a:moveTo>
                  <a:lnTo>
                    <a:pt x="1" y="3018"/>
                  </a:lnTo>
                  <a:lnTo>
                    <a:pt x="3018" y="3018"/>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1"/>
            <p:cNvSpPr/>
            <p:nvPr/>
          </p:nvSpPr>
          <p:spPr>
            <a:xfrm>
              <a:off x="5725036" y="3148347"/>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1"/>
            <p:cNvSpPr/>
            <p:nvPr/>
          </p:nvSpPr>
          <p:spPr>
            <a:xfrm>
              <a:off x="5670449" y="3148347"/>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1"/>
            <p:cNvSpPr/>
            <p:nvPr/>
          </p:nvSpPr>
          <p:spPr>
            <a:xfrm>
              <a:off x="5452157" y="3148347"/>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1"/>
            <p:cNvSpPr/>
            <p:nvPr/>
          </p:nvSpPr>
          <p:spPr>
            <a:xfrm>
              <a:off x="5397607" y="3148347"/>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1"/>
            <p:cNvSpPr/>
            <p:nvPr/>
          </p:nvSpPr>
          <p:spPr>
            <a:xfrm>
              <a:off x="5834154" y="3093761"/>
              <a:ext cx="54568" cy="54605"/>
            </a:xfrm>
            <a:custGeom>
              <a:avLst/>
              <a:gdLst/>
              <a:ahLst/>
              <a:cxnLst/>
              <a:rect l="l" t="t" r="r" b="b"/>
              <a:pathLst>
                <a:path w="3019" h="3021" extrusionOk="0">
                  <a:moveTo>
                    <a:pt x="1" y="1"/>
                  </a:moveTo>
                  <a:lnTo>
                    <a:pt x="1" y="3020"/>
                  </a:lnTo>
                  <a:lnTo>
                    <a:pt x="3019" y="3020"/>
                  </a:lnTo>
                  <a:lnTo>
                    <a:pt x="301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1"/>
            <p:cNvSpPr/>
            <p:nvPr/>
          </p:nvSpPr>
          <p:spPr>
            <a:xfrm>
              <a:off x="5779586" y="3093761"/>
              <a:ext cx="54586" cy="54605"/>
            </a:xfrm>
            <a:custGeom>
              <a:avLst/>
              <a:gdLst/>
              <a:ahLst/>
              <a:cxnLst/>
              <a:rect l="l" t="t" r="r" b="b"/>
              <a:pathLst>
                <a:path w="3020" h="3021" extrusionOk="0">
                  <a:moveTo>
                    <a:pt x="0" y="1"/>
                  </a:moveTo>
                  <a:lnTo>
                    <a:pt x="0"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1"/>
            <p:cNvSpPr/>
            <p:nvPr/>
          </p:nvSpPr>
          <p:spPr>
            <a:xfrm>
              <a:off x="5725036" y="3093761"/>
              <a:ext cx="54568" cy="54605"/>
            </a:xfrm>
            <a:custGeom>
              <a:avLst/>
              <a:gdLst/>
              <a:ahLst/>
              <a:cxnLst/>
              <a:rect l="l" t="t" r="r" b="b"/>
              <a:pathLst>
                <a:path w="3019" h="3021" extrusionOk="0">
                  <a:moveTo>
                    <a:pt x="1" y="1"/>
                  </a:moveTo>
                  <a:lnTo>
                    <a:pt x="1" y="3020"/>
                  </a:lnTo>
                  <a:lnTo>
                    <a:pt x="3018" y="3020"/>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1"/>
            <p:cNvSpPr/>
            <p:nvPr/>
          </p:nvSpPr>
          <p:spPr>
            <a:xfrm>
              <a:off x="5670449" y="3093761"/>
              <a:ext cx="54605" cy="54605"/>
            </a:xfrm>
            <a:custGeom>
              <a:avLst/>
              <a:gdLst/>
              <a:ahLst/>
              <a:cxnLst/>
              <a:rect l="l" t="t" r="r" b="b"/>
              <a:pathLst>
                <a:path w="3021" h="3021" extrusionOk="0">
                  <a:moveTo>
                    <a:pt x="1" y="1"/>
                  </a:moveTo>
                  <a:lnTo>
                    <a:pt x="1" y="3020"/>
                  </a:lnTo>
                  <a:lnTo>
                    <a:pt x="3021" y="3020"/>
                  </a:lnTo>
                  <a:lnTo>
                    <a:pt x="30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1"/>
            <p:cNvSpPr/>
            <p:nvPr/>
          </p:nvSpPr>
          <p:spPr>
            <a:xfrm>
              <a:off x="5561330" y="3093761"/>
              <a:ext cx="54550" cy="54605"/>
            </a:xfrm>
            <a:custGeom>
              <a:avLst/>
              <a:gdLst/>
              <a:ahLst/>
              <a:cxnLst/>
              <a:rect l="l" t="t" r="r" b="b"/>
              <a:pathLst>
                <a:path w="3018" h="3021" extrusionOk="0">
                  <a:moveTo>
                    <a:pt x="0" y="1"/>
                  </a:moveTo>
                  <a:lnTo>
                    <a:pt x="0" y="3020"/>
                  </a:lnTo>
                  <a:lnTo>
                    <a:pt x="3018" y="3020"/>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1"/>
            <p:cNvSpPr/>
            <p:nvPr/>
          </p:nvSpPr>
          <p:spPr>
            <a:xfrm>
              <a:off x="5452157" y="3093761"/>
              <a:ext cx="54605" cy="54605"/>
            </a:xfrm>
            <a:custGeom>
              <a:avLst/>
              <a:gdLst/>
              <a:ahLst/>
              <a:cxnLst/>
              <a:rect l="l" t="t" r="r" b="b"/>
              <a:pathLst>
                <a:path w="3021" h="3021" extrusionOk="0">
                  <a:moveTo>
                    <a:pt x="0" y="1"/>
                  </a:moveTo>
                  <a:lnTo>
                    <a:pt x="0" y="3020"/>
                  </a:lnTo>
                  <a:lnTo>
                    <a:pt x="3020" y="3020"/>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1"/>
            <p:cNvSpPr/>
            <p:nvPr/>
          </p:nvSpPr>
          <p:spPr>
            <a:xfrm>
              <a:off x="5397607" y="3093761"/>
              <a:ext cx="54568" cy="54605"/>
            </a:xfrm>
            <a:custGeom>
              <a:avLst/>
              <a:gdLst/>
              <a:ahLst/>
              <a:cxnLst/>
              <a:rect l="l" t="t" r="r" b="b"/>
              <a:pathLst>
                <a:path w="3019" h="3021" extrusionOk="0">
                  <a:moveTo>
                    <a:pt x="1" y="1"/>
                  </a:moveTo>
                  <a:lnTo>
                    <a:pt x="1" y="3020"/>
                  </a:lnTo>
                  <a:lnTo>
                    <a:pt x="3018" y="3020"/>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1"/>
            <p:cNvSpPr/>
            <p:nvPr/>
          </p:nvSpPr>
          <p:spPr>
            <a:xfrm>
              <a:off x="5343038" y="3093761"/>
              <a:ext cx="54586" cy="54605"/>
            </a:xfrm>
            <a:custGeom>
              <a:avLst/>
              <a:gdLst/>
              <a:ahLst/>
              <a:cxnLst/>
              <a:rect l="l" t="t" r="r" b="b"/>
              <a:pathLst>
                <a:path w="3020" h="3021" extrusionOk="0">
                  <a:moveTo>
                    <a:pt x="0" y="1"/>
                  </a:moveTo>
                  <a:lnTo>
                    <a:pt x="0" y="3020"/>
                  </a:lnTo>
                  <a:lnTo>
                    <a:pt x="3020" y="3020"/>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1"/>
            <p:cNvSpPr/>
            <p:nvPr/>
          </p:nvSpPr>
          <p:spPr>
            <a:xfrm>
              <a:off x="5288452" y="3093761"/>
              <a:ext cx="54605" cy="54605"/>
            </a:xfrm>
            <a:custGeom>
              <a:avLst/>
              <a:gdLst/>
              <a:ahLst/>
              <a:cxnLst/>
              <a:rect l="l" t="t" r="r" b="b"/>
              <a:pathLst>
                <a:path w="3021" h="3021" extrusionOk="0">
                  <a:moveTo>
                    <a:pt x="0" y="1"/>
                  </a:moveTo>
                  <a:lnTo>
                    <a:pt x="0" y="3020"/>
                  </a:lnTo>
                  <a:lnTo>
                    <a:pt x="3020" y="3020"/>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1"/>
            <p:cNvSpPr/>
            <p:nvPr/>
          </p:nvSpPr>
          <p:spPr>
            <a:xfrm>
              <a:off x="5834154" y="3039228"/>
              <a:ext cx="54568" cy="54550"/>
            </a:xfrm>
            <a:custGeom>
              <a:avLst/>
              <a:gdLst/>
              <a:ahLst/>
              <a:cxnLst/>
              <a:rect l="l" t="t" r="r" b="b"/>
              <a:pathLst>
                <a:path w="3019" h="3018" extrusionOk="0">
                  <a:moveTo>
                    <a:pt x="1" y="0"/>
                  </a:moveTo>
                  <a:lnTo>
                    <a:pt x="1" y="3018"/>
                  </a:lnTo>
                  <a:lnTo>
                    <a:pt x="3019" y="3018"/>
                  </a:lnTo>
                  <a:lnTo>
                    <a:pt x="301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1"/>
            <p:cNvSpPr/>
            <p:nvPr/>
          </p:nvSpPr>
          <p:spPr>
            <a:xfrm>
              <a:off x="5779586" y="3041000"/>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1"/>
            <p:cNvSpPr/>
            <p:nvPr/>
          </p:nvSpPr>
          <p:spPr>
            <a:xfrm>
              <a:off x="5725036" y="3041000"/>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1"/>
            <p:cNvSpPr/>
            <p:nvPr/>
          </p:nvSpPr>
          <p:spPr>
            <a:xfrm>
              <a:off x="5670449" y="3041000"/>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1"/>
            <p:cNvSpPr/>
            <p:nvPr/>
          </p:nvSpPr>
          <p:spPr>
            <a:xfrm>
              <a:off x="5615863" y="3041000"/>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1"/>
            <p:cNvSpPr/>
            <p:nvPr/>
          </p:nvSpPr>
          <p:spPr>
            <a:xfrm>
              <a:off x="5561330" y="3041000"/>
              <a:ext cx="54550" cy="54605"/>
            </a:xfrm>
            <a:custGeom>
              <a:avLst/>
              <a:gdLst/>
              <a:ahLst/>
              <a:cxnLst/>
              <a:rect l="l" t="t" r="r" b="b"/>
              <a:pathLst>
                <a:path w="3018" h="3021" extrusionOk="0">
                  <a:moveTo>
                    <a:pt x="0" y="1"/>
                  </a:moveTo>
                  <a:lnTo>
                    <a:pt x="0"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1"/>
            <p:cNvSpPr/>
            <p:nvPr/>
          </p:nvSpPr>
          <p:spPr>
            <a:xfrm>
              <a:off x="5506744" y="3041000"/>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1"/>
            <p:cNvSpPr/>
            <p:nvPr/>
          </p:nvSpPr>
          <p:spPr>
            <a:xfrm>
              <a:off x="5452157" y="3041000"/>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1"/>
            <p:cNvSpPr/>
            <p:nvPr/>
          </p:nvSpPr>
          <p:spPr>
            <a:xfrm>
              <a:off x="5397607" y="3041000"/>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1"/>
            <p:cNvSpPr/>
            <p:nvPr/>
          </p:nvSpPr>
          <p:spPr>
            <a:xfrm>
              <a:off x="5343038" y="3041000"/>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1"/>
            <p:cNvSpPr/>
            <p:nvPr/>
          </p:nvSpPr>
          <p:spPr>
            <a:xfrm>
              <a:off x="5288452" y="3041000"/>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1"/>
            <p:cNvSpPr/>
            <p:nvPr/>
          </p:nvSpPr>
          <p:spPr>
            <a:xfrm>
              <a:off x="5943291" y="2984642"/>
              <a:ext cx="54605" cy="54587"/>
            </a:xfrm>
            <a:custGeom>
              <a:avLst/>
              <a:gdLst/>
              <a:ahLst/>
              <a:cxnLst/>
              <a:rect l="l" t="t" r="r" b="b"/>
              <a:pathLst>
                <a:path w="3021" h="3020"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1"/>
            <p:cNvSpPr/>
            <p:nvPr/>
          </p:nvSpPr>
          <p:spPr>
            <a:xfrm>
              <a:off x="5888705" y="2984642"/>
              <a:ext cx="54605" cy="54587"/>
            </a:xfrm>
            <a:custGeom>
              <a:avLst/>
              <a:gdLst/>
              <a:ahLst/>
              <a:cxnLst/>
              <a:rect l="l" t="t" r="r" b="b"/>
              <a:pathLst>
                <a:path w="3021" h="3020" extrusionOk="0">
                  <a:moveTo>
                    <a:pt x="1" y="0"/>
                  </a:moveTo>
                  <a:lnTo>
                    <a:pt x="1"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1"/>
            <p:cNvSpPr/>
            <p:nvPr/>
          </p:nvSpPr>
          <p:spPr>
            <a:xfrm>
              <a:off x="5834154" y="2984642"/>
              <a:ext cx="54568" cy="54587"/>
            </a:xfrm>
            <a:custGeom>
              <a:avLst/>
              <a:gdLst/>
              <a:ahLst/>
              <a:cxnLst/>
              <a:rect l="l" t="t" r="r" b="b"/>
              <a:pathLst>
                <a:path w="3019" h="3020" extrusionOk="0">
                  <a:moveTo>
                    <a:pt x="1" y="0"/>
                  </a:moveTo>
                  <a:lnTo>
                    <a:pt x="1" y="3020"/>
                  </a:lnTo>
                  <a:lnTo>
                    <a:pt x="3019" y="3020"/>
                  </a:lnTo>
                  <a:lnTo>
                    <a:pt x="301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1"/>
            <p:cNvSpPr/>
            <p:nvPr/>
          </p:nvSpPr>
          <p:spPr>
            <a:xfrm>
              <a:off x="5779586" y="2984642"/>
              <a:ext cx="54586" cy="54587"/>
            </a:xfrm>
            <a:custGeom>
              <a:avLst/>
              <a:gdLst/>
              <a:ahLst/>
              <a:cxnLst/>
              <a:rect l="l" t="t" r="r" b="b"/>
              <a:pathLst>
                <a:path w="3020" h="3020"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1"/>
            <p:cNvSpPr/>
            <p:nvPr/>
          </p:nvSpPr>
          <p:spPr>
            <a:xfrm>
              <a:off x="5725036"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1"/>
            <p:cNvSpPr/>
            <p:nvPr/>
          </p:nvSpPr>
          <p:spPr>
            <a:xfrm>
              <a:off x="5615863" y="2984642"/>
              <a:ext cx="54605" cy="54587"/>
            </a:xfrm>
            <a:custGeom>
              <a:avLst/>
              <a:gdLst/>
              <a:ahLst/>
              <a:cxnLst/>
              <a:rect l="l" t="t" r="r" b="b"/>
              <a:pathLst>
                <a:path w="3021" h="3020" extrusionOk="0">
                  <a:moveTo>
                    <a:pt x="1" y="0"/>
                  </a:moveTo>
                  <a:lnTo>
                    <a:pt x="1" y="3020"/>
                  </a:lnTo>
                  <a:lnTo>
                    <a:pt x="3021" y="3020"/>
                  </a:lnTo>
                  <a:lnTo>
                    <a:pt x="302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1"/>
            <p:cNvSpPr/>
            <p:nvPr/>
          </p:nvSpPr>
          <p:spPr>
            <a:xfrm>
              <a:off x="5561330" y="2984642"/>
              <a:ext cx="54550" cy="54587"/>
            </a:xfrm>
            <a:custGeom>
              <a:avLst/>
              <a:gdLst/>
              <a:ahLst/>
              <a:cxnLst/>
              <a:rect l="l" t="t" r="r" b="b"/>
              <a:pathLst>
                <a:path w="3018" h="3020" extrusionOk="0">
                  <a:moveTo>
                    <a:pt x="0" y="0"/>
                  </a:moveTo>
                  <a:lnTo>
                    <a:pt x="0"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1"/>
            <p:cNvSpPr/>
            <p:nvPr/>
          </p:nvSpPr>
          <p:spPr>
            <a:xfrm>
              <a:off x="5397607"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1"/>
            <p:cNvSpPr/>
            <p:nvPr/>
          </p:nvSpPr>
          <p:spPr>
            <a:xfrm>
              <a:off x="5343038" y="2984642"/>
              <a:ext cx="54586" cy="54587"/>
            </a:xfrm>
            <a:custGeom>
              <a:avLst/>
              <a:gdLst/>
              <a:ahLst/>
              <a:cxnLst/>
              <a:rect l="l" t="t" r="r" b="b"/>
              <a:pathLst>
                <a:path w="3020" h="3020" extrusionOk="0">
                  <a:moveTo>
                    <a:pt x="0" y="0"/>
                  </a:moveTo>
                  <a:lnTo>
                    <a:pt x="0" y="3020"/>
                  </a:lnTo>
                  <a:lnTo>
                    <a:pt x="3020" y="3020"/>
                  </a:lnTo>
                  <a:lnTo>
                    <a:pt x="302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1"/>
            <p:cNvSpPr/>
            <p:nvPr/>
          </p:nvSpPr>
          <p:spPr>
            <a:xfrm>
              <a:off x="5288452" y="2984642"/>
              <a:ext cx="54605" cy="54587"/>
            </a:xfrm>
            <a:custGeom>
              <a:avLst/>
              <a:gdLst/>
              <a:ahLst/>
              <a:cxnLst/>
              <a:rect l="l" t="t" r="r" b="b"/>
              <a:pathLst>
                <a:path w="3021" h="3020"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1"/>
            <p:cNvSpPr/>
            <p:nvPr/>
          </p:nvSpPr>
          <p:spPr>
            <a:xfrm>
              <a:off x="5233902" y="2984642"/>
              <a:ext cx="54568" cy="54587"/>
            </a:xfrm>
            <a:custGeom>
              <a:avLst/>
              <a:gdLst/>
              <a:ahLst/>
              <a:cxnLst/>
              <a:rect l="l" t="t" r="r" b="b"/>
              <a:pathLst>
                <a:path w="3019" h="3020"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1"/>
            <p:cNvSpPr/>
            <p:nvPr/>
          </p:nvSpPr>
          <p:spPr>
            <a:xfrm>
              <a:off x="5179315" y="2984642"/>
              <a:ext cx="54605" cy="54587"/>
            </a:xfrm>
            <a:custGeom>
              <a:avLst/>
              <a:gdLst/>
              <a:ahLst/>
              <a:cxnLst/>
              <a:rect l="l" t="t" r="r" b="b"/>
              <a:pathLst>
                <a:path w="3021" h="3020"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1"/>
            <p:cNvSpPr/>
            <p:nvPr/>
          </p:nvSpPr>
          <p:spPr>
            <a:xfrm>
              <a:off x="5943291" y="2930055"/>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1"/>
            <p:cNvSpPr/>
            <p:nvPr/>
          </p:nvSpPr>
          <p:spPr>
            <a:xfrm>
              <a:off x="5888705" y="2930055"/>
              <a:ext cx="54605" cy="54605"/>
            </a:xfrm>
            <a:custGeom>
              <a:avLst/>
              <a:gdLst/>
              <a:ahLst/>
              <a:cxnLst/>
              <a:rect l="l" t="t" r="r" b="b"/>
              <a:pathLst>
                <a:path w="3021" h="3021" extrusionOk="0">
                  <a:moveTo>
                    <a:pt x="1" y="0"/>
                  </a:moveTo>
                  <a:lnTo>
                    <a:pt x="1"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1"/>
            <p:cNvSpPr/>
            <p:nvPr/>
          </p:nvSpPr>
          <p:spPr>
            <a:xfrm>
              <a:off x="5834154" y="2930055"/>
              <a:ext cx="54568" cy="54605"/>
            </a:xfrm>
            <a:custGeom>
              <a:avLst/>
              <a:gdLst/>
              <a:ahLst/>
              <a:cxnLst/>
              <a:rect l="l" t="t" r="r" b="b"/>
              <a:pathLst>
                <a:path w="3019" h="3021" extrusionOk="0">
                  <a:moveTo>
                    <a:pt x="1" y="0"/>
                  </a:moveTo>
                  <a:lnTo>
                    <a:pt x="1" y="3020"/>
                  </a:lnTo>
                  <a:lnTo>
                    <a:pt x="3019" y="3020"/>
                  </a:lnTo>
                  <a:lnTo>
                    <a:pt x="301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1"/>
            <p:cNvSpPr/>
            <p:nvPr/>
          </p:nvSpPr>
          <p:spPr>
            <a:xfrm>
              <a:off x="5725036" y="2930055"/>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1"/>
            <p:cNvSpPr/>
            <p:nvPr/>
          </p:nvSpPr>
          <p:spPr>
            <a:xfrm>
              <a:off x="5615863" y="2930055"/>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1"/>
            <p:cNvSpPr/>
            <p:nvPr/>
          </p:nvSpPr>
          <p:spPr>
            <a:xfrm>
              <a:off x="5561330" y="2930055"/>
              <a:ext cx="54550" cy="54605"/>
            </a:xfrm>
            <a:custGeom>
              <a:avLst/>
              <a:gdLst/>
              <a:ahLst/>
              <a:cxnLst/>
              <a:rect l="l" t="t" r="r" b="b"/>
              <a:pathLst>
                <a:path w="3018" h="3021" extrusionOk="0">
                  <a:moveTo>
                    <a:pt x="0" y="0"/>
                  </a:moveTo>
                  <a:lnTo>
                    <a:pt x="0"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1"/>
            <p:cNvSpPr/>
            <p:nvPr/>
          </p:nvSpPr>
          <p:spPr>
            <a:xfrm>
              <a:off x="5397607" y="2930055"/>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1"/>
            <p:cNvSpPr/>
            <p:nvPr/>
          </p:nvSpPr>
          <p:spPr>
            <a:xfrm>
              <a:off x="5288452" y="2930055"/>
              <a:ext cx="54605" cy="54605"/>
            </a:xfrm>
            <a:custGeom>
              <a:avLst/>
              <a:gdLst/>
              <a:ahLst/>
              <a:cxnLst/>
              <a:rect l="l" t="t" r="r" b="b"/>
              <a:pathLst>
                <a:path w="3021" h="3021" extrusionOk="0">
                  <a:moveTo>
                    <a:pt x="0" y="0"/>
                  </a:moveTo>
                  <a:lnTo>
                    <a:pt x="0" y="3020"/>
                  </a:lnTo>
                  <a:lnTo>
                    <a:pt x="3020" y="3020"/>
                  </a:lnTo>
                  <a:lnTo>
                    <a:pt x="302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1"/>
            <p:cNvSpPr/>
            <p:nvPr/>
          </p:nvSpPr>
          <p:spPr>
            <a:xfrm>
              <a:off x="5233902" y="2930055"/>
              <a:ext cx="54568" cy="54605"/>
            </a:xfrm>
            <a:custGeom>
              <a:avLst/>
              <a:gdLst/>
              <a:ahLst/>
              <a:cxnLst/>
              <a:rect l="l" t="t" r="r" b="b"/>
              <a:pathLst>
                <a:path w="3019" h="3021" extrusionOk="0">
                  <a:moveTo>
                    <a:pt x="1" y="0"/>
                  </a:moveTo>
                  <a:lnTo>
                    <a:pt x="1" y="3020"/>
                  </a:lnTo>
                  <a:lnTo>
                    <a:pt x="3018" y="3020"/>
                  </a:lnTo>
                  <a:lnTo>
                    <a:pt x="301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1"/>
            <p:cNvSpPr/>
            <p:nvPr/>
          </p:nvSpPr>
          <p:spPr>
            <a:xfrm>
              <a:off x="5179315" y="2930055"/>
              <a:ext cx="54605" cy="54605"/>
            </a:xfrm>
            <a:custGeom>
              <a:avLst/>
              <a:gdLst/>
              <a:ahLst/>
              <a:cxnLst/>
              <a:rect l="l" t="t" r="r" b="b"/>
              <a:pathLst>
                <a:path w="3021" h="3021" extrusionOk="0">
                  <a:moveTo>
                    <a:pt x="1" y="0"/>
                  </a:moveTo>
                  <a:lnTo>
                    <a:pt x="1" y="3020"/>
                  </a:lnTo>
                  <a:lnTo>
                    <a:pt x="3021" y="3020"/>
                  </a:lnTo>
                  <a:lnTo>
                    <a:pt x="302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1"/>
            <p:cNvSpPr/>
            <p:nvPr/>
          </p:nvSpPr>
          <p:spPr>
            <a:xfrm>
              <a:off x="5888705" y="2875505"/>
              <a:ext cx="54605" cy="54568"/>
            </a:xfrm>
            <a:custGeom>
              <a:avLst/>
              <a:gdLst/>
              <a:ahLst/>
              <a:cxnLst/>
              <a:rect l="l" t="t" r="r" b="b"/>
              <a:pathLst>
                <a:path w="3021" h="3019" extrusionOk="0">
                  <a:moveTo>
                    <a:pt x="1" y="1"/>
                  </a:moveTo>
                  <a:lnTo>
                    <a:pt x="1" y="3018"/>
                  </a:lnTo>
                  <a:lnTo>
                    <a:pt x="3020" y="3018"/>
                  </a:lnTo>
                  <a:lnTo>
                    <a:pt x="302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1"/>
            <p:cNvSpPr/>
            <p:nvPr/>
          </p:nvSpPr>
          <p:spPr>
            <a:xfrm>
              <a:off x="5725036" y="2875505"/>
              <a:ext cx="54568" cy="54568"/>
            </a:xfrm>
            <a:custGeom>
              <a:avLst/>
              <a:gdLst/>
              <a:ahLst/>
              <a:cxnLst/>
              <a:rect l="l" t="t" r="r" b="b"/>
              <a:pathLst>
                <a:path w="3019" h="3019" extrusionOk="0">
                  <a:moveTo>
                    <a:pt x="1" y="1"/>
                  </a:moveTo>
                  <a:lnTo>
                    <a:pt x="1" y="3018"/>
                  </a:lnTo>
                  <a:lnTo>
                    <a:pt x="3018" y="3018"/>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1"/>
            <p:cNvSpPr/>
            <p:nvPr/>
          </p:nvSpPr>
          <p:spPr>
            <a:xfrm>
              <a:off x="5670449" y="2875505"/>
              <a:ext cx="54605" cy="54568"/>
            </a:xfrm>
            <a:custGeom>
              <a:avLst/>
              <a:gdLst/>
              <a:ahLst/>
              <a:cxnLst/>
              <a:rect l="l" t="t" r="r" b="b"/>
              <a:pathLst>
                <a:path w="3021" h="3019" extrusionOk="0">
                  <a:moveTo>
                    <a:pt x="1" y="1"/>
                  </a:moveTo>
                  <a:lnTo>
                    <a:pt x="1" y="3018"/>
                  </a:lnTo>
                  <a:lnTo>
                    <a:pt x="3021" y="3018"/>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1"/>
            <p:cNvSpPr/>
            <p:nvPr/>
          </p:nvSpPr>
          <p:spPr>
            <a:xfrm>
              <a:off x="5615863" y="2875505"/>
              <a:ext cx="54605" cy="54568"/>
            </a:xfrm>
            <a:custGeom>
              <a:avLst/>
              <a:gdLst/>
              <a:ahLst/>
              <a:cxnLst/>
              <a:rect l="l" t="t" r="r" b="b"/>
              <a:pathLst>
                <a:path w="3021" h="3019" extrusionOk="0">
                  <a:moveTo>
                    <a:pt x="1" y="1"/>
                  </a:moveTo>
                  <a:lnTo>
                    <a:pt x="1" y="3018"/>
                  </a:lnTo>
                  <a:lnTo>
                    <a:pt x="3021" y="3018"/>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1"/>
            <p:cNvSpPr/>
            <p:nvPr/>
          </p:nvSpPr>
          <p:spPr>
            <a:xfrm>
              <a:off x="5561330" y="2875505"/>
              <a:ext cx="54550" cy="54568"/>
            </a:xfrm>
            <a:custGeom>
              <a:avLst/>
              <a:gdLst/>
              <a:ahLst/>
              <a:cxnLst/>
              <a:rect l="l" t="t" r="r" b="b"/>
              <a:pathLst>
                <a:path w="3018" h="3019" extrusionOk="0">
                  <a:moveTo>
                    <a:pt x="0" y="1"/>
                  </a:moveTo>
                  <a:lnTo>
                    <a:pt x="0" y="3018"/>
                  </a:lnTo>
                  <a:lnTo>
                    <a:pt x="3018" y="3018"/>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1"/>
            <p:cNvSpPr/>
            <p:nvPr/>
          </p:nvSpPr>
          <p:spPr>
            <a:xfrm>
              <a:off x="5506744" y="2875505"/>
              <a:ext cx="54605" cy="54568"/>
            </a:xfrm>
            <a:custGeom>
              <a:avLst/>
              <a:gdLst/>
              <a:ahLst/>
              <a:cxnLst/>
              <a:rect l="l" t="t" r="r" b="b"/>
              <a:pathLst>
                <a:path w="3021" h="3019" extrusionOk="0">
                  <a:moveTo>
                    <a:pt x="0" y="1"/>
                  </a:moveTo>
                  <a:lnTo>
                    <a:pt x="0" y="3018"/>
                  </a:lnTo>
                  <a:lnTo>
                    <a:pt x="3020" y="3018"/>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1"/>
            <p:cNvSpPr/>
            <p:nvPr/>
          </p:nvSpPr>
          <p:spPr>
            <a:xfrm>
              <a:off x="5452157" y="2875505"/>
              <a:ext cx="54605" cy="54568"/>
            </a:xfrm>
            <a:custGeom>
              <a:avLst/>
              <a:gdLst/>
              <a:ahLst/>
              <a:cxnLst/>
              <a:rect l="l" t="t" r="r" b="b"/>
              <a:pathLst>
                <a:path w="3021" h="3019" extrusionOk="0">
                  <a:moveTo>
                    <a:pt x="0" y="1"/>
                  </a:moveTo>
                  <a:lnTo>
                    <a:pt x="0" y="3018"/>
                  </a:lnTo>
                  <a:lnTo>
                    <a:pt x="3020" y="3018"/>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1"/>
            <p:cNvSpPr/>
            <p:nvPr/>
          </p:nvSpPr>
          <p:spPr>
            <a:xfrm>
              <a:off x="5397607" y="2875505"/>
              <a:ext cx="54568" cy="54568"/>
            </a:xfrm>
            <a:custGeom>
              <a:avLst/>
              <a:gdLst/>
              <a:ahLst/>
              <a:cxnLst/>
              <a:rect l="l" t="t" r="r" b="b"/>
              <a:pathLst>
                <a:path w="3019" h="3019" extrusionOk="0">
                  <a:moveTo>
                    <a:pt x="1" y="1"/>
                  </a:moveTo>
                  <a:lnTo>
                    <a:pt x="1" y="3018"/>
                  </a:lnTo>
                  <a:lnTo>
                    <a:pt x="3018" y="3018"/>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1"/>
            <p:cNvSpPr/>
            <p:nvPr/>
          </p:nvSpPr>
          <p:spPr>
            <a:xfrm>
              <a:off x="5233902" y="2875505"/>
              <a:ext cx="54568" cy="54568"/>
            </a:xfrm>
            <a:custGeom>
              <a:avLst/>
              <a:gdLst/>
              <a:ahLst/>
              <a:cxnLst/>
              <a:rect l="l" t="t" r="r" b="b"/>
              <a:pathLst>
                <a:path w="3019" h="3019" extrusionOk="0">
                  <a:moveTo>
                    <a:pt x="1" y="1"/>
                  </a:moveTo>
                  <a:lnTo>
                    <a:pt x="1" y="3018"/>
                  </a:lnTo>
                  <a:lnTo>
                    <a:pt x="3018" y="3018"/>
                  </a:lnTo>
                  <a:lnTo>
                    <a:pt x="301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1"/>
            <p:cNvSpPr/>
            <p:nvPr/>
          </p:nvSpPr>
          <p:spPr>
            <a:xfrm>
              <a:off x="5779586" y="2820919"/>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1"/>
            <p:cNvSpPr/>
            <p:nvPr/>
          </p:nvSpPr>
          <p:spPr>
            <a:xfrm>
              <a:off x="5725036"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1"/>
            <p:cNvSpPr/>
            <p:nvPr/>
          </p:nvSpPr>
          <p:spPr>
            <a:xfrm>
              <a:off x="5670449" y="2820919"/>
              <a:ext cx="54605" cy="54605"/>
            </a:xfrm>
            <a:custGeom>
              <a:avLst/>
              <a:gdLst/>
              <a:ahLst/>
              <a:cxnLst/>
              <a:rect l="l" t="t" r="r" b="b"/>
              <a:pathLst>
                <a:path w="3021" h="3021" extrusionOk="0">
                  <a:moveTo>
                    <a:pt x="1" y="1"/>
                  </a:moveTo>
                  <a:lnTo>
                    <a:pt x="1" y="3021"/>
                  </a:lnTo>
                  <a:lnTo>
                    <a:pt x="3021" y="3021"/>
                  </a:lnTo>
                  <a:lnTo>
                    <a:pt x="302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1"/>
            <p:cNvSpPr/>
            <p:nvPr/>
          </p:nvSpPr>
          <p:spPr>
            <a:xfrm>
              <a:off x="5452157" y="2820919"/>
              <a:ext cx="54605" cy="54605"/>
            </a:xfrm>
            <a:custGeom>
              <a:avLst/>
              <a:gdLst/>
              <a:ahLst/>
              <a:cxnLst/>
              <a:rect l="l" t="t" r="r" b="b"/>
              <a:pathLst>
                <a:path w="3021"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1"/>
            <p:cNvSpPr/>
            <p:nvPr/>
          </p:nvSpPr>
          <p:spPr>
            <a:xfrm>
              <a:off x="5397607" y="2820919"/>
              <a:ext cx="54568" cy="54605"/>
            </a:xfrm>
            <a:custGeom>
              <a:avLst/>
              <a:gdLst/>
              <a:ahLst/>
              <a:cxnLst/>
              <a:rect l="l" t="t" r="r" b="b"/>
              <a:pathLst>
                <a:path w="3019" h="3021" extrusionOk="0">
                  <a:moveTo>
                    <a:pt x="1" y="1"/>
                  </a:moveTo>
                  <a:lnTo>
                    <a:pt x="1" y="3021"/>
                  </a:lnTo>
                  <a:lnTo>
                    <a:pt x="3018" y="3021"/>
                  </a:lnTo>
                  <a:lnTo>
                    <a:pt x="3018"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1"/>
            <p:cNvSpPr/>
            <p:nvPr/>
          </p:nvSpPr>
          <p:spPr>
            <a:xfrm>
              <a:off x="5343038" y="2820919"/>
              <a:ext cx="54586" cy="54605"/>
            </a:xfrm>
            <a:custGeom>
              <a:avLst/>
              <a:gdLst/>
              <a:ahLst/>
              <a:cxnLst/>
              <a:rect l="l" t="t" r="r" b="b"/>
              <a:pathLst>
                <a:path w="3020" h="3021" extrusionOk="0">
                  <a:moveTo>
                    <a:pt x="0" y="1"/>
                  </a:moveTo>
                  <a:lnTo>
                    <a:pt x="0" y="3021"/>
                  </a:lnTo>
                  <a:lnTo>
                    <a:pt x="3020" y="3021"/>
                  </a:lnTo>
                  <a:lnTo>
                    <a:pt x="3020"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 name="Google Shape;506;p21"/>
          <p:cNvGrpSpPr/>
          <p:nvPr/>
        </p:nvGrpSpPr>
        <p:grpSpPr>
          <a:xfrm>
            <a:off x="5260985" y="5922784"/>
            <a:ext cx="1670033" cy="430400"/>
            <a:chOff x="3946225" y="4442088"/>
            <a:chExt cx="1252525" cy="322800"/>
          </a:xfrm>
        </p:grpSpPr>
        <p:grpSp>
          <p:nvGrpSpPr>
            <p:cNvPr id="507" name="Google Shape;507;p21"/>
            <p:cNvGrpSpPr/>
            <p:nvPr/>
          </p:nvGrpSpPr>
          <p:grpSpPr>
            <a:xfrm>
              <a:off x="4386225" y="4442088"/>
              <a:ext cx="372525" cy="322800"/>
              <a:chOff x="4386225" y="4090138"/>
              <a:chExt cx="372525" cy="322800"/>
            </a:xfrm>
          </p:grpSpPr>
          <p:sp>
            <p:nvSpPr>
              <p:cNvPr id="508" name="Google Shape;508;p21"/>
              <p:cNvSpPr/>
              <p:nvPr/>
            </p:nvSpPr>
            <p:spPr>
              <a:xfrm>
                <a:off x="471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1"/>
              <p:cNvSpPr/>
              <p:nvPr/>
            </p:nvSpPr>
            <p:spPr>
              <a:xfrm>
                <a:off x="455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1"/>
              <p:cNvSpPr/>
              <p:nvPr/>
            </p:nvSpPr>
            <p:spPr>
              <a:xfrm>
                <a:off x="442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1"/>
              <p:cNvSpPr/>
              <p:nvPr/>
            </p:nvSpPr>
            <p:spPr>
              <a:xfrm>
                <a:off x="459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1"/>
              <p:cNvSpPr/>
              <p:nvPr/>
            </p:nvSpPr>
            <p:spPr>
              <a:xfrm>
                <a:off x="463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1"/>
              <p:cNvSpPr/>
              <p:nvPr/>
            </p:nvSpPr>
            <p:spPr>
              <a:xfrm>
                <a:off x="446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1"/>
              <p:cNvSpPr/>
              <p:nvPr/>
            </p:nvSpPr>
            <p:spPr>
              <a:xfrm>
                <a:off x="446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1"/>
              <p:cNvSpPr/>
              <p:nvPr/>
            </p:nvSpPr>
            <p:spPr>
              <a:xfrm>
                <a:off x="463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1"/>
              <p:cNvSpPr/>
              <p:nvPr/>
            </p:nvSpPr>
            <p:spPr>
              <a:xfrm>
                <a:off x="455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1"/>
              <p:cNvSpPr/>
              <p:nvPr/>
            </p:nvSpPr>
            <p:spPr>
              <a:xfrm>
                <a:off x="442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1"/>
              <p:cNvSpPr/>
              <p:nvPr/>
            </p:nvSpPr>
            <p:spPr>
              <a:xfrm>
                <a:off x="45094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1"/>
              <p:cNvSpPr/>
              <p:nvPr/>
            </p:nvSpPr>
            <p:spPr>
              <a:xfrm>
                <a:off x="446773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1"/>
              <p:cNvSpPr/>
              <p:nvPr/>
            </p:nvSpPr>
            <p:spPr>
              <a:xfrm>
                <a:off x="455162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1"/>
              <p:cNvSpPr/>
              <p:nvPr/>
            </p:nvSpPr>
            <p:spPr>
              <a:xfrm>
                <a:off x="463410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1"/>
              <p:cNvSpPr/>
              <p:nvPr/>
            </p:nvSpPr>
            <p:spPr>
              <a:xfrm>
                <a:off x="459238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1"/>
              <p:cNvSpPr/>
              <p:nvPr/>
            </p:nvSpPr>
            <p:spPr>
              <a:xfrm>
                <a:off x="467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1"/>
              <p:cNvSpPr/>
              <p:nvPr/>
            </p:nvSpPr>
            <p:spPr>
              <a:xfrm>
                <a:off x="471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1"/>
              <p:cNvSpPr/>
              <p:nvPr/>
            </p:nvSpPr>
            <p:spPr>
              <a:xfrm>
                <a:off x="438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1"/>
              <p:cNvSpPr/>
              <p:nvPr/>
            </p:nvSpPr>
            <p:spPr>
              <a:xfrm>
                <a:off x="438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1"/>
              <p:cNvSpPr/>
              <p:nvPr/>
            </p:nvSpPr>
            <p:spPr>
              <a:xfrm>
                <a:off x="450945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1"/>
              <p:cNvSpPr/>
              <p:nvPr/>
            </p:nvSpPr>
            <p:spPr>
              <a:xfrm>
                <a:off x="446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1"/>
              <p:cNvSpPr/>
              <p:nvPr/>
            </p:nvSpPr>
            <p:spPr>
              <a:xfrm>
                <a:off x="4551625"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1"/>
              <p:cNvSpPr/>
              <p:nvPr/>
            </p:nvSpPr>
            <p:spPr>
              <a:xfrm>
                <a:off x="463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1"/>
              <p:cNvSpPr/>
              <p:nvPr/>
            </p:nvSpPr>
            <p:spPr>
              <a:xfrm>
                <a:off x="459238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1"/>
              <p:cNvSpPr/>
              <p:nvPr/>
            </p:nvSpPr>
            <p:spPr>
              <a:xfrm>
                <a:off x="450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1"/>
              <p:cNvSpPr/>
              <p:nvPr/>
            </p:nvSpPr>
            <p:spPr>
              <a:xfrm>
                <a:off x="4551625"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1"/>
              <p:cNvSpPr/>
              <p:nvPr/>
            </p:nvSpPr>
            <p:spPr>
              <a:xfrm>
                <a:off x="459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 name="Google Shape;535;p21"/>
            <p:cNvGrpSpPr/>
            <p:nvPr/>
          </p:nvGrpSpPr>
          <p:grpSpPr>
            <a:xfrm>
              <a:off x="4826225" y="4442088"/>
              <a:ext cx="372525" cy="322800"/>
              <a:chOff x="4826225" y="4090138"/>
              <a:chExt cx="372525" cy="322800"/>
            </a:xfrm>
          </p:grpSpPr>
          <p:sp>
            <p:nvSpPr>
              <p:cNvPr id="536" name="Google Shape;536;p21"/>
              <p:cNvSpPr/>
              <p:nvPr/>
            </p:nvSpPr>
            <p:spPr>
              <a:xfrm>
                <a:off x="515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1"/>
              <p:cNvSpPr/>
              <p:nvPr/>
            </p:nvSpPr>
            <p:spPr>
              <a:xfrm>
                <a:off x="499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1"/>
              <p:cNvSpPr/>
              <p:nvPr/>
            </p:nvSpPr>
            <p:spPr>
              <a:xfrm>
                <a:off x="486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1"/>
              <p:cNvSpPr/>
              <p:nvPr/>
            </p:nvSpPr>
            <p:spPr>
              <a:xfrm>
                <a:off x="503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507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1"/>
              <p:cNvSpPr/>
              <p:nvPr/>
            </p:nvSpPr>
            <p:spPr>
              <a:xfrm>
                <a:off x="490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1"/>
              <p:cNvSpPr/>
              <p:nvPr/>
            </p:nvSpPr>
            <p:spPr>
              <a:xfrm>
                <a:off x="499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486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1"/>
              <p:cNvSpPr/>
              <p:nvPr/>
            </p:nvSpPr>
            <p:spPr>
              <a:xfrm>
                <a:off x="511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1"/>
              <p:cNvSpPr/>
              <p:nvPr/>
            </p:nvSpPr>
            <p:spPr>
              <a:xfrm>
                <a:off x="515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82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1"/>
              <p:cNvSpPr/>
              <p:nvPr/>
            </p:nvSpPr>
            <p:spPr>
              <a:xfrm>
                <a:off x="482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1"/>
              <p:cNvSpPr/>
              <p:nvPr/>
            </p:nvSpPr>
            <p:spPr>
              <a:xfrm>
                <a:off x="490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1"/>
              <p:cNvSpPr/>
              <p:nvPr/>
            </p:nvSpPr>
            <p:spPr>
              <a:xfrm>
                <a:off x="507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94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1"/>
              <p:cNvSpPr/>
              <p:nvPr/>
            </p:nvSpPr>
            <p:spPr>
              <a:xfrm>
                <a:off x="503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1"/>
              <p:cNvSpPr/>
              <p:nvPr/>
            </p:nvSpPr>
            <p:spPr>
              <a:xfrm>
                <a:off x="507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490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4" name="Google Shape;554;p21"/>
            <p:cNvGrpSpPr/>
            <p:nvPr/>
          </p:nvGrpSpPr>
          <p:grpSpPr>
            <a:xfrm>
              <a:off x="3946225" y="4442088"/>
              <a:ext cx="372525" cy="322800"/>
              <a:chOff x="3946225" y="4090138"/>
              <a:chExt cx="372525" cy="322800"/>
            </a:xfrm>
          </p:grpSpPr>
          <p:sp>
            <p:nvSpPr>
              <p:cNvPr id="555" name="Google Shape;555;p21"/>
              <p:cNvSpPr/>
              <p:nvPr/>
            </p:nvSpPr>
            <p:spPr>
              <a:xfrm>
                <a:off x="427797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4111150" y="4371213"/>
                <a:ext cx="41725" cy="41725"/>
              </a:xfrm>
              <a:custGeom>
                <a:avLst/>
                <a:gdLst/>
                <a:ahLst/>
                <a:cxnLst/>
                <a:rect l="l" t="t" r="r" b="b"/>
                <a:pathLst>
                  <a:path w="1669" h="1669" extrusionOk="0">
                    <a:moveTo>
                      <a:pt x="0" y="0"/>
                    </a:moveTo>
                    <a:lnTo>
                      <a:pt x="0" y="1668"/>
                    </a:lnTo>
                    <a:lnTo>
                      <a:pt x="1668" y="1668"/>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1"/>
              <p:cNvSpPr/>
              <p:nvPr/>
            </p:nvSpPr>
            <p:spPr>
              <a:xfrm>
                <a:off x="3986975"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1"/>
              <p:cNvSpPr/>
              <p:nvPr/>
            </p:nvSpPr>
            <p:spPr>
              <a:xfrm>
                <a:off x="4152850" y="4131838"/>
                <a:ext cx="124200" cy="40800"/>
              </a:xfrm>
              <a:custGeom>
                <a:avLst/>
                <a:gdLst/>
                <a:ahLst/>
                <a:cxnLst/>
                <a:rect l="l" t="t" r="r" b="b"/>
                <a:pathLst>
                  <a:path w="4968" h="1632" extrusionOk="0">
                    <a:moveTo>
                      <a:pt x="0" y="1"/>
                    </a:moveTo>
                    <a:lnTo>
                      <a:pt x="0" y="1631"/>
                    </a:lnTo>
                    <a:lnTo>
                      <a:pt x="4967" y="1631"/>
                    </a:lnTo>
                    <a:lnTo>
                      <a:pt x="496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4194550"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1"/>
              <p:cNvSpPr/>
              <p:nvPr/>
            </p:nvSpPr>
            <p:spPr>
              <a:xfrm>
                <a:off x="4027725" y="4090138"/>
                <a:ext cx="41725" cy="41725"/>
              </a:xfrm>
              <a:custGeom>
                <a:avLst/>
                <a:gdLst/>
                <a:ahLst/>
                <a:cxnLst/>
                <a:rect l="l" t="t" r="r" b="b"/>
                <a:pathLst>
                  <a:path w="1669" h="1669" extrusionOk="0">
                    <a:moveTo>
                      <a:pt x="1" y="1"/>
                    </a:moveTo>
                    <a:lnTo>
                      <a:pt x="1" y="1669"/>
                    </a:lnTo>
                    <a:lnTo>
                      <a:pt x="1669" y="1669"/>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1"/>
              <p:cNvSpPr/>
              <p:nvPr/>
            </p:nvSpPr>
            <p:spPr>
              <a:xfrm>
                <a:off x="4027725"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1"/>
              <p:cNvSpPr/>
              <p:nvPr/>
            </p:nvSpPr>
            <p:spPr>
              <a:xfrm>
                <a:off x="4194550" y="41318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1"/>
              <p:cNvSpPr/>
              <p:nvPr/>
            </p:nvSpPr>
            <p:spPr>
              <a:xfrm>
                <a:off x="4111150" y="4173563"/>
                <a:ext cx="41725" cy="40775"/>
              </a:xfrm>
              <a:custGeom>
                <a:avLst/>
                <a:gdLst/>
                <a:ahLst/>
                <a:cxnLst/>
                <a:rect l="l" t="t" r="r" b="b"/>
                <a:pathLst>
                  <a:path w="1669" h="1631" extrusionOk="0">
                    <a:moveTo>
                      <a:pt x="0" y="0"/>
                    </a:moveTo>
                    <a:lnTo>
                      <a:pt x="0" y="1630"/>
                    </a:lnTo>
                    <a:lnTo>
                      <a:pt x="1668" y="1630"/>
                    </a:lnTo>
                    <a:lnTo>
                      <a:pt x="16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1"/>
              <p:cNvSpPr/>
              <p:nvPr/>
            </p:nvSpPr>
            <p:spPr>
              <a:xfrm>
                <a:off x="398697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1"/>
              <p:cNvSpPr/>
              <p:nvPr/>
            </p:nvSpPr>
            <p:spPr>
              <a:xfrm>
                <a:off x="40694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1"/>
              <p:cNvSpPr/>
              <p:nvPr/>
            </p:nvSpPr>
            <p:spPr>
              <a:xfrm>
                <a:off x="402773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1"/>
              <p:cNvSpPr/>
              <p:nvPr/>
            </p:nvSpPr>
            <p:spPr>
              <a:xfrm>
                <a:off x="4111625"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1"/>
              <p:cNvSpPr/>
              <p:nvPr/>
            </p:nvSpPr>
            <p:spPr>
              <a:xfrm>
                <a:off x="419410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1"/>
              <p:cNvSpPr/>
              <p:nvPr/>
            </p:nvSpPr>
            <p:spPr>
              <a:xfrm>
                <a:off x="4152388"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1"/>
              <p:cNvSpPr/>
              <p:nvPr/>
            </p:nvSpPr>
            <p:spPr>
              <a:xfrm>
                <a:off x="4235350" y="4256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1"/>
              <p:cNvSpPr/>
              <p:nvPr/>
            </p:nvSpPr>
            <p:spPr>
              <a:xfrm>
                <a:off x="427797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1"/>
              <p:cNvSpPr/>
              <p:nvPr/>
            </p:nvSpPr>
            <p:spPr>
              <a:xfrm>
                <a:off x="3946225" y="4215244"/>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1"/>
              <p:cNvSpPr/>
              <p:nvPr/>
            </p:nvSpPr>
            <p:spPr>
              <a:xfrm>
                <a:off x="3946225" y="4173556"/>
                <a:ext cx="40775" cy="40800"/>
              </a:xfrm>
              <a:custGeom>
                <a:avLst/>
                <a:gdLst/>
                <a:ahLst/>
                <a:cxnLst/>
                <a:rect l="l" t="t" r="r" b="b"/>
                <a:pathLst>
                  <a:path w="1631" h="3299" extrusionOk="0">
                    <a:moveTo>
                      <a:pt x="0" y="0"/>
                    </a:moveTo>
                    <a:lnTo>
                      <a:pt x="0" y="3299"/>
                    </a:lnTo>
                    <a:lnTo>
                      <a:pt x="1630" y="3299"/>
                    </a:lnTo>
                    <a:lnTo>
                      <a:pt x="16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1"/>
              <p:cNvSpPr/>
              <p:nvPr/>
            </p:nvSpPr>
            <p:spPr>
              <a:xfrm>
                <a:off x="406945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1"/>
              <p:cNvSpPr/>
              <p:nvPr/>
            </p:nvSpPr>
            <p:spPr>
              <a:xfrm>
                <a:off x="402773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1"/>
              <p:cNvSpPr/>
              <p:nvPr/>
            </p:nvSpPr>
            <p:spPr>
              <a:xfrm>
                <a:off x="4111625"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1"/>
              <p:cNvSpPr/>
              <p:nvPr/>
            </p:nvSpPr>
            <p:spPr>
              <a:xfrm>
                <a:off x="4194100"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1"/>
              <p:cNvSpPr/>
              <p:nvPr/>
            </p:nvSpPr>
            <p:spPr>
              <a:xfrm>
                <a:off x="4152388" y="42932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1"/>
              <p:cNvSpPr/>
              <p:nvPr/>
            </p:nvSpPr>
            <p:spPr>
              <a:xfrm>
                <a:off x="4069450"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1"/>
              <p:cNvSpPr/>
              <p:nvPr/>
            </p:nvSpPr>
            <p:spPr>
              <a:xfrm>
                <a:off x="4111625"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1"/>
              <p:cNvSpPr/>
              <p:nvPr/>
            </p:nvSpPr>
            <p:spPr>
              <a:xfrm>
                <a:off x="4152388" y="43340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1"/>
              <p:cNvSpPr/>
              <p:nvPr/>
            </p:nvSpPr>
            <p:spPr>
              <a:xfrm>
                <a:off x="3986975"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1"/>
              <p:cNvSpPr/>
              <p:nvPr/>
            </p:nvSpPr>
            <p:spPr>
              <a:xfrm>
                <a:off x="406945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1"/>
              <p:cNvSpPr/>
              <p:nvPr/>
            </p:nvSpPr>
            <p:spPr>
              <a:xfrm>
                <a:off x="4027738"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1"/>
              <p:cNvSpPr/>
              <p:nvPr/>
            </p:nvSpPr>
            <p:spPr>
              <a:xfrm>
                <a:off x="4111625"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1"/>
              <p:cNvSpPr/>
              <p:nvPr/>
            </p:nvSpPr>
            <p:spPr>
              <a:xfrm>
                <a:off x="419410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1"/>
              <p:cNvSpPr/>
              <p:nvPr/>
            </p:nvSpPr>
            <p:spPr>
              <a:xfrm>
                <a:off x="4152388"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1"/>
              <p:cNvSpPr/>
              <p:nvPr/>
            </p:nvSpPr>
            <p:spPr>
              <a:xfrm>
                <a:off x="4235350" y="421526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1"/>
              <p:cNvSpPr/>
              <p:nvPr/>
            </p:nvSpPr>
            <p:spPr>
              <a:xfrm>
                <a:off x="3986975"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1"/>
              <p:cNvSpPr/>
              <p:nvPr/>
            </p:nvSpPr>
            <p:spPr>
              <a:xfrm>
                <a:off x="406945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1"/>
              <p:cNvSpPr/>
              <p:nvPr/>
            </p:nvSpPr>
            <p:spPr>
              <a:xfrm>
                <a:off x="4027738"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1"/>
              <p:cNvSpPr/>
              <p:nvPr/>
            </p:nvSpPr>
            <p:spPr>
              <a:xfrm>
                <a:off x="4111625"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1"/>
              <p:cNvSpPr/>
              <p:nvPr/>
            </p:nvSpPr>
            <p:spPr>
              <a:xfrm>
                <a:off x="419410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1"/>
              <p:cNvSpPr/>
              <p:nvPr/>
            </p:nvSpPr>
            <p:spPr>
              <a:xfrm>
                <a:off x="4152388"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1"/>
              <p:cNvSpPr/>
              <p:nvPr/>
            </p:nvSpPr>
            <p:spPr>
              <a:xfrm>
                <a:off x="4235350" y="4173538"/>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1"/>
              <p:cNvSpPr/>
              <p:nvPr/>
            </p:nvSpPr>
            <p:spPr>
              <a:xfrm>
                <a:off x="4027738" y="413181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1"/>
              <p:cNvSpPr/>
              <p:nvPr/>
            </p:nvSpPr>
            <p:spPr>
              <a:xfrm>
                <a:off x="4194100" y="4131813"/>
                <a:ext cx="41725" cy="40800"/>
              </a:xfrm>
              <a:custGeom>
                <a:avLst/>
                <a:gdLst/>
                <a:ahLst/>
                <a:cxnLst/>
                <a:rect l="l" t="t" r="r" b="b"/>
                <a:pathLst>
                  <a:path w="1669" h="1632" extrusionOk="0">
                    <a:moveTo>
                      <a:pt x="1" y="1"/>
                    </a:moveTo>
                    <a:lnTo>
                      <a:pt x="1" y="1631"/>
                    </a:lnTo>
                    <a:lnTo>
                      <a:pt x="1669" y="1631"/>
                    </a:lnTo>
                    <a:lnTo>
                      <a:pt x="16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765865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273F0-237E-AAED-471A-9EB091B1F21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2292507F-2BEB-0547-349F-40457B1B6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23EAB74-FE83-42D4-CBB4-39B02574E605}"/>
              </a:ext>
            </a:extLst>
          </p:cNvPr>
          <p:cNvSpPr>
            <a:spLocks noGrp="1"/>
          </p:cNvSpPr>
          <p:nvPr>
            <p:ph type="dt" sz="half" idx="10"/>
          </p:nvPr>
        </p:nvSpPr>
        <p:spPr/>
        <p:txBody>
          <a:bodyPr/>
          <a:lstStyle/>
          <a:p>
            <a:fld id="{0802C9F7-666E-41C2-89D9-73F7FF55AA5D}" type="datetimeFigureOut">
              <a:rPr lang="es-AR" smtClean="0"/>
              <a:t>6/12/2024</a:t>
            </a:fld>
            <a:endParaRPr lang="es-AR"/>
          </a:p>
        </p:txBody>
      </p:sp>
      <p:sp>
        <p:nvSpPr>
          <p:cNvPr id="5" name="Marcador de pie de página 4">
            <a:extLst>
              <a:ext uri="{FF2B5EF4-FFF2-40B4-BE49-F238E27FC236}">
                <a16:creationId xmlns:a16="http://schemas.microsoft.com/office/drawing/2014/main" id="{B49EED92-EEEA-68AD-CDA4-61C27B7A9A7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A13CC0D-64C1-1E7D-0ED7-3689F1087ADD}"/>
              </a:ext>
            </a:extLst>
          </p:cNvPr>
          <p:cNvSpPr>
            <a:spLocks noGrp="1"/>
          </p:cNvSpPr>
          <p:nvPr>
            <p:ph type="sldNum" sz="quarter" idx="12"/>
          </p:nvPr>
        </p:nvSpPr>
        <p:spPr/>
        <p:txBody>
          <a:bodyPr/>
          <a:lstStyle/>
          <a:p>
            <a:fld id="{AF2ADF07-4737-452C-B4F2-442A18E792F7}" type="slidenum">
              <a:rPr lang="es-AR" smtClean="0"/>
              <a:t>‹Nº›</a:t>
            </a:fld>
            <a:endParaRPr lang="es-AR"/>
          </a:p>
        </p:txBody>
      </p:sp>
    </p:spTree>
    <p:extLst>
      <p:ext uri="{BB962C8B-B14F-4D97-AF65-F5344CB8AC3E}">
        <p14:creationId xmlns:p14="http://schemas.microsoft.com/office/powerpoint/2010/main" val="3946695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601"/>
        <p:cNvGrpSpPr/>
        <p:nvPr/>
      </p:nvGrpSpPr>
      <p:grpSpPr>
        <a:xfrm>
          <a:off x="0" y="0"/>
          <a:ext cx="0" cy="0"/>
          <a:chOff x="0" y="0"/>
          <a:chExt cx="0" cy="0"/>
        </a:xfrm>
      </p:grpSpPr>
    </p:spTree>
    <p:extLst>
      <p:ext uri="{BB962C8B-B14F-4D97-AF65-F5344CB8AC3E}">
        <p14:creationId xmlns:p14="http://schemas.microsoft.com/office/powerpoint/2010/main" val="1723693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602"/>
        <p:cNvGrpSpPr/>
        <p:nvPr/>
      </p:nvGrpSpPr>
      <p:grpSpPr>
        <a:xfrm>
          <a:off x="0" y="0"/>
          <a:ext cx="0" cy="0"/>
          <a:chOff x="0" y="0"/>
          <a:chExt cx="0" cy="0"/>
        </a:xfrm>
      </p:grpSpPr>
      <p:sp>
        <p:nvSpPr>
          <p:cNvPr id="603" name="Google Shape;603;p24"/>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s-ES"/>
              <a:t>Haga clic para modificar el estilo de título del patrón</a:t>
            </a:r>
            <a:endParaRPr/>
          </a:p>
        </p:txBody>
      </p:sp>
    </p:spTree>
    <p:extLst>
      <p:ext uri="{BB962C8B-B14F-4D97-AF65-F5344CB8AC3E}">
        <p14:creationId xmlns:p14="http://schemas.microsoft.com/office/powerpoint/2010/main" val="985087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425800" y="325200"/>
            <a:ext cx="11340400" cy="62076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txBox="1">
            <a:spLocks noGrp="1"/>
          </p:cNvSpPr>
          <p:nvPr>
            <p:ph type="ctrTitle"/>
          </p:nvPr>
        </p:nvSpPr>
        <p:spPr>
          <a:xfrm>
            <a:off x="2119600" y="2726000"/>
            <a:ext cx="7952800" cy="2438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933"/>
            </a:lvl1pPr>
            <a:lvl2pPr lvl="1" algn="ctr">
              <a:lnSpc>
                <a:spcPct val="90000"/>
              </a:lnSpc>
              <a:spcBef>
                <a:spcPts val="0"/>
              </a:spcBef>
              <a:spcAft>
                <a:spcPts val="0"/>
              </a:spcAft>
              <a:buSzPts val="5200"/>
              <a:buNone/>
              <a:defRPr sz="6933"/>
            </a:lvl2pPr>
            <a:lvl3pPr lvl="2" algn="ctr">
              <a:lnSpc>
                <a:spcPct val="90000"/>
              </a:lnSpc>
              <a:spcBef>
                <a:spcPts val="0"/>
              </a:spcBef>
              <a:spcAft>
                <a:spcPts val="0"/>
              </a:spcAft>
              <a:buSzPts val="5200"/>
              <a:buNone/>
              <a:defRPr sz="6933"/>
            </a:lvl3pPr>
            <a:lvl4pPr lvl="3" algn="ctr">
              <a:lnSpc>
                <a:spcPct val="90000"/>
              </a:lnSpc>
              <a:spcBef>
                <a:spcPts val="0"/>
              </a:spcBef>
              <a:spcAft>
                <a:spcPts val="0"/>
              </a:spcAft>
              <a:buSzPts val="5200"/>
              <a:buNone/>
              <a:defRPr sz="6933"/>
            </a:lvl4pPr>
            <a:lvl5pPr lvl="4" algn="ctr">
              <a:lnSpc>
                <a:spcPct val="90000"/>
              </a:lnSpc>
              <a:spcBef>
                <a:spcPts val="0"/>
              </a:spcBef>
              <a:spcAft>
                <a:spcPts val="0"/>
              </a:spcAft>
              <a:buSzPts val="5200"/>
              <a:buNone/>
              <a:defRPr sz="6933"/>
            </a:lvl5pPr>
            <a:lvl6pPr lvl="5" algn="ctr">
              <a:lnSpc>
                <a:spcPct val="90000"/>
              </a:lnSpc>
              <a:spcBef>
                <a:spcPts val="0"/>
              </a:spcBef>
              <a:spcAft>
                <a:spcPts val="0"/>
              </a:spcAft>
              <a:buSzPts val="5200"/>
              <a:buNone/>
              <a:defRPr sz="6933"/>
            </a:lvl6pPr>
            <a:lvl7pPr lvl="6" algn="ctr">
              <a:lnSpc>
                <a:spcPct val="90000"/>
              </a:lnSpc>
              <a:spcBef>
                <a:spcPts val="0"/>
              </a:spcBef>
              <a:spcAft>
                <a:spcPts val="0"/>
              </a:spcAft>
              <a:buSzPts val="5200"/>
              <a:buNone/>
              <a:defRPr sz="6933"/>
            </a:lvl7pPr>
            <a:lvl8pPr lvl="7" algn="ctr">
              <a:lnSpc>
                <a:spcPct val="90000"/>
              </a:lnSpc>
              <a:spcBef>
                <a:spcPts val="0"/>
              </a:spcBef>
              <a:spcAft>
                <a:spcPts val="0"/>
              </a:spcAft>
              <a:buSzPts val="5200"/>
              <a:buNone/>
              <a:defRPr sz="6933"/>
            </a:lvl8pPr>
            <a:lvl9pPr lvl="8" algn="ctr">
              <a:lnSpc>
                <a:spcPct val="90000"/>
              </a:lnSpc>
              <a:spcBef>
                <a:spcPts val="0"/>
              </a:spcBef>
              <a:spcAft>
                <a:spcPts val="0"/>
              </a:spcAft>
              <a:buSzPts val="5200"/>
              <a:buNone/>
              <a:defRPr sz="6933"/>
            </a:lvl9pPr>
          </a:lstStyle>
          <a:p>
            <a:r>
              <a:rPr lang="es-ES"/>
              <a:t>Haga clic para modificar el estilo de título del patrón</a:t>
            </a:r>
            <a:endParaRPr/>
          </a:p>
        </p:txBody>
      </p:sp>
      <p:sp>
        <p:nvSpPr>
          <p:cNvPr id="11" name="Google Shape;11;p2"/>
          <p:cNvSpPr txBox="1">
            <a:spLocks noGrp="1"/>
          </p:cNvSpPr>
          <p:nvPr>
            <p:ph type="subTitle" idx="1"/>
          </p:nvPr>
        </p:nvSpPr>
        <p:spPr>
          <a:xfrm>
            <a:off x="2337400" y="5009833"/>
            <a:ext cx="7517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None/>
              <a:defRPr sz="37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spTree>
    <p:extLst>
      <p:ext uri="{BB962C8B-B14F-4D97-AF65-F5344CB8AC3E}">
        <p14:creationId xmlns:p14="http://schemas.microsoft.com/office/powerpoint/2010/main" val="7092921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730"/>
        <p:cNvGrpSpPr/>
        <p:nvPr/>
      </p:nvGrpSpPr>
      <p:grpSpPr>
        <a:xfrm>
          <a:off x="0" y="0"/>
          <a:ext cx="0" cy="0"/>
          <a:chOff x="0" y="0"/>
          <a:chExt cx="0" cy="0"/>
        </a:xfrm>
      </p:grpSpPr>
      <p:sp>
        <p:nvSpPr>
          <p:cNvPr id="731" name="Google Shape;731;p4"/>
          <p:cNvSpPr txBox="1">
            <a:spLocks noGrp="1"/>
          </p:cNvSpPr>
          <p:nvPr>
            <p:ph type="body" idx="1"/>
          </p:nvPr>
        </p:nvSpPr>
        <p:spPr>
          <a:xfrm>
            <a:off x="1038533" y="1351967"/>
            <a:ext cx="9430000" cy="4739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s-ES"/>
              <a:t>Haga clic para modificar los estilos de texto del patrón</a:t>
            </a:r>
          </a:p>
        </p:txBody>
      </p:sp>
      <p:sp>
        <p:nvSpPr>
          <p:cNvPr id="732" name="Google Shape;732;p4"/>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3142440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3"/>
        <p:cNvGrpSpPr/>
        <p:nvPr/>
      </p:nvGrpSpPr>
      <p:grpSpPr>
        <a:xfrm>
          <a:off x="0" y="0"/>
          <a:ext cx="0" cy="0"/>
          <a:chOff x="0" y="0"/>
          <a:chExt cx="0" cy="0"/>
        </a:xfrm>
      </p:grpSpPr>
      <p:sp>
        <p:nvSpPr>
          <p:cNvPr id="734" name="Google Shape;734;p5"/>
          <p:cNvSpPr txBox="1">
            <a:spLocks noGrp="1"/>
          </p:cNvSpPr>
          <p:nvPr>
            <p:ph type="subTitle" idx="1"/>
          </p:nvPr>
        </p:nvSpPr>
        <p:spPr>
          <a:xfrm>
            <a:off x="2032000" y="4381705"/>
            <a:ext cx="3657600" cy="3656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2400"/>
              <a:buFont typeface="Lato Black"/>
              <a:buNone/>
              <a:defRPr sz="2133">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s-ES"/>
              <a:t>Haga clic para modificar el estilo de subtítulo del patrón</a:t>
            </a:r>
            <a:endParaRPr/>
          </a:p>
        </p:txBody>
      </p:sp>
      <p:sp>
        <p:nvSpPr>
          <p:cNvPr id="735" name="Google Shape;735;p5"/>
          <p:cNvSpPr txBox="1">
            <a:spLocks noGrp="1"/>
          </p:cNvSpPr>
          <p:nvPr>
            <p:ph type="subTitle" idx="2"/>
          </p:nvPr>
        </p:nvSpPr>
        <p:spPr>
          <a:xfrm>
            <a:off x="2032000" y="4856480"/>
            <a:ext cx="3657600" cy="1109200"/>
          </a:xfrm>
          <a:prstGeom prst="rect">
            <a:avLst/>
          </a:prstGeom>
        </p:spPr>
        <p:txBody>
          <a:bodyPr spcFirstLastPara="1" wrap="square" lIns="0" tIns="0" rIns="0" bIns="0" anchor="t" anchorCtr="0">
            <a:noAutofit/>
          </a:bodyPr>
          <a:lstStyle>
            <a:lvl1pPr lvl="0" algn="ctr" rtl="0">
              <a:spcBef>
                <a:spcPts val="0"/>
              </a:spcBef>
              <a:spcAft>
                <a:spcPts val="0"/>
              </a:spcAft>
              <a:buSzPts val="1800"/>
              <a:buFont typeface="Lato"/>
              <a:buNone/>
              <a:defRPr sz="2133">
                <a:solidFill>
                  <a:schemeClr val="lt1"/>
                </a:solidFill>
              </a:defRPr>
            </a:lvl1pPr>
            <a:lvl2pPr lvl="1" rtl="0">
              <a:spcBef>
                <a:spcPts val="2133"/>
              </a:spcBef>
              <a:spcAft>
                <a:spcPts val="0"/>
              </a:spcAft>
              <a:buClr>
                <a:schemeClr val="accent2"/>
              </a:buClr>
              <a:buSzPts val="1400"/>
              <a:buNone/>
              <a:defRPr>
                <a:solidFill>
                  <a:schemeClr val="accent2"/>
                </a:solidFill>
              </a:defRPr>
            </a:lvl2pPr>
            <a:lvl3pPr lvl="2" rtl="0">
              <a:spcBef>
                <a:spcPts val="2133"/>
              </a:spcBef>
              <a:spcAft>
                <a:spcPts val="0"/>
              </a:spcAft>
              <a:buClr>
                <a:schemeClr val="accent2"/>
              </a:buClr>
              <a:buSzPts val="1400"/>
              <a:buNone/>
              <a:defRPr>
                <a:solidFill>
                  <a:schemeClr val="accent2"/>
                </a:solidFill>
              </a:defRPr>
            </a:lvl3pPr>
            <a:lvl4pPr lvl="3" rtl="0">
              <a:spcBef>
                <a:spcPts val="2133"/>
              </a:spcBef>
              <a:spcAft>
                <a:spcPts val="0"/>
              </a:spcAft>
              <a:buClr>
                <a:schemeClr val="accent2"/>
              </a:buClr>
              <a:buSzPts val="1400"/>
              <a:buNone/>
              <a:defRPr>
                <a:solidFill>
                  <a:schemeClr val="accent2"/>
                </a:solidFill>
              </a:defRPr>
            </a:lvl4pPr>
            <a:lvl5pPr lvl="4" rtl="0">
              <a:spcBef>
                <a:spcPts val="2133"/>
              </a:spcBef>
              <a:spcAft>
                <a:spcPts val="0"/>
              </a:spcAft>
              <a:buClr>
                <a:schemeClr val="accent2"/>
              </a:buClr>
              <a:buSzPts val="1400"/>
              <a:buNone/>
              <a:defRPr>
                <a:solidFill>
                  <a:schemeClr val="accent2"/>
                </a:solidFill>
              </a:defRPr>
            </a:lvl5pPr>
            <a:lvl6pPr lvl="5" rtl="0">
              <a:spcBef>
                <a:spcPts val="2133"/>
              </a:spcBef>
              <a:spcAft>
                <a:spcPts val="0"/>
              </a:spcAft>
              <a:buClr>
                <a:schemeClr val="accent2"/>
              </a:buClr>
              <a:buSzPts val="1400"/>
              <a:buNone/>
              <a:defRPr>
                <a:solidFill>
                  <a:schemeClr val="accent2"/>
                </a:solidFill>
              </a:defRPr>
            </a:lvl6pPr>
            <a:lvl7pPr lvl="6" rtl="0">
              <a:spcBef>
                <a:spcPts val="2133"/>
              </a:spcBef>
              <a:spcAft>
                <a:spcPts val="0"/>
              </a:spcAft>
              <a:buClr>
                <a:schemeClr val="accent2"/>
              </a:buClr>
              <a:buSzPts val="1400"/>
              <a:buNone/>
              <a:defRPr>
                <a:solidFill>
                  <a:schemeClr val="accent2"/>
                </a:solidFill>
              </a:defRPr>
            </a:lvl7pPr>
            <a:lvl8pPr lvl="7" rtl="0">
              <a:spcBef>
                <a:spcPts val="2133"/>
              </a:spcBef>
              <a:spcAft>
                <a:spcPts val="0"/>
              </a:spcAft>
              <a:buClr>
                <a:schemeClr val="accent2"/>
              </a:buClr>
              <a:buSzPts val="1400"/>
              <a:buNone/>
              <a:defRPr>
                <a:solidFill>
                  <a:schemeClr val="accent2"/>
                </a:solidFill>
              </a:defRPr>
            </a:lvl8pPr>
            <a:lvl9pPr lvl="8" rtl="0">
              <a:spcBef>
                <a:spcPts val="2133"/>
              </a:spcBef>
              <a:spcAft>
                <a:spcPts val="2133"/>
              </a:spcAft>
              <a:buClr>
                <a:schemeClr val="accent2"/>
              </a:buClr>
              <a:buSzPts val="1400"/>
              <a:buNone/>
              <a:defRPr>
                <a:solidFill>
                  <a:schemeClr val="accent2"/>
                </a:solidFill>
              </a:defRPr>
            </a:lvl9pPr>
          </a:lstStyle>
          <a:p>
            <a:r>
              <a:rPr lang="es-ES"/>
              <a:t>Haga clic para modificar el estilo de subtítulo del patrón</a:t>
            </a:r>
            <a:endParaRPr/>
          </a:p>
        </p:txBody>
      </p:sp>
      <p:sp>
        <p:nvSpPr>
          <p:cNvPr id="736" name="Google Shape;736;p5"/>
          <p:cNvSpPr txBox="1">
            <a:spLocks noGrp="1"/>
          </p:cNvSpPr>
          <p:nvPr>
            <p:ph type="subTitle" idx="3"/>
          </p:nvPr>
        </p:nvSpPr>
        <p:spPr>
          <a:xfrm>
            <a:off x="6502400" y="4381705"/>
            <a:ext cx="3657600" cy="3656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2400"/>
              <a:buFont typeface="Lato Black"/>
              <a:buNone/>
              <a:defRPr sz="2133">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s-ES"/>
              <a:t>Haga clic para modificar el estilo de subtítulo del patrón</a:t>
            </a:r>
            <a:endParaRPr/>
          </a:p>
        </p:txBody>
      </p:sp>
      <p:sp>
        <p:nvSpPr>
          <p:cNvPr id="737" name="Google Shape;737;p5"/>
          <p:cNvSpPr txBox="1">
            <a:spLocks noGrp="1"/>
          </p:cNvSpPr>
          <p:nvPr>
            <p:ph type="subTitle" idx="4"/>
          </p:nvPr>
        </p:nvSpPr>
        <p:spPr>
          <a:xfrm>
            <a:off x="6502400" y="4856480"/>
            <a:ext cx="3657600" cy="1109200"/>
          </a:xfrm>
          <a:prstGeom prst="rect">
            <a:avLst/>
          </a:prstGeom>
        </p:spPr>
        <p:txBody>
          <a:bodyPr spcFirstLastPara="1" wrap="square" lIns="0" tIns="0" rIns="0" bIns="0" anchor="t" anchorCtr="0">
            <a:noAutofit/>
          </a:bodyPr>
          <a:lstStyle>
            <a:lvl1pPr lvl="0" algn="ctr" rtl="0">
              <a:spcBef>
                <a:spcPts val="0"/>
              </a:spcBef>
              <a:spcAft>
                <a:spcPts val="0"/>
              </a:spcAft>
              <a:buSzPts val="1800"/>
              <a:buFont typeface="Lato"/>
              <a:buNone/>
              <a:defRPr sz="2133">
                <a:solidFill>
                  <a:schemeClr val="lt1"/>
                </a:solidFill>
              </a:defRPr>
            </a:lvl1pPr>
            <a:lvl2pPr lvl="1" rtl="0">
              <a:spcBef>
                <a:spcPts val="2133"/>
              </a:spcBef>
              <a:spcAft>
                <a:spcPts val="0"/>
              </a:spcAft>
              <a:buClr>
                <a:schemeClr val="accent2"/>
              </a:buClr>
              <a:buSzPts val="1400"/>
              <a:buNone/>
              <a:defRPr>
                <a:solidFill>
                  <a:schemeClr val="accent2"/>
                </a:solidFill>
              </a:defRPr>
            </a:lvl2pPr>
            <a:lvl3pPr lvl="2" rtl="0">
              <a:spcBef>
                <a:spcPts val="2133"/>
              </a:spcBef>
              <a:spcAft>
                <a:spcPts val="0"/>
              </a:spcAft>
              <a:buClr>
                <a:schemeClr val="accent2"/>
              </a:buClr>
              <a:buSzPts val="1400"/>
              <a:buNone/>
              <a:defRPr>
                <a:solidFill>
                  <a:schemeClr val="accent2"/>
                </a:solidFill>
              </a:defRPr>
            </a:lvl3pPr>
            <a:lvl4pPr lvl="3" rtl="0">
              <a:spcBef>
                <a:spcPts val="2133"/>
              </a:spcBef>
              <a:spcAft>
                <a:spcPts val="0"/>
              </a:spcAft>
              <a:buClr>
                <a:schemeClr val="accent2"/>
              </a:buClr>
              <a:buSzPts val="1400"/>
              <a:buNone/>
              <a:defRPr>
                <a:solidFill>
                  <a:schemeClr val="accent2"/>
                </a:solidFill>
              </a:defRPr>
            </a:lvl4pPr>
            <a:lvl5pPr lvl="4" rtl="0">
              <a:spcBef>
                <a:spcPts val="2133"/>
              </a:spcBef>
              <a:spcAft>
                <a:spcPts val="0"/>
              </a:spcAft>
              <a:buClr>
                <a:schemeClr val="accent2"/>
              </a:buClr>
              <a:buSzPts val="1400"/>
              <a:buNone/>
              <a:defRPr>
                <a:solidFill>
                  <a:schemeClr val="accent2"/>
                </a:solidFill>
              </a:defRPr>
            </a:lvl5pPr>
            <a:lvl6pPr lvl="5" rtl="0">
              <a:spcBef>
                <a:spcPts val="2133"/>
              </a:spcBef>
              <a:spcAft>
                <a:spcPts val="0"/>
              </a:spcAft>
              <a:buClr>
                <a:schemeClr val="accent2"/>
              </a:buClr>
              <a:buSzPts val="1400"/>
              <a:buNone/>
              <a:defRPr>
                <a:solidFill>
                  <a:schemeClr val="accent2"/>
                </a:solidFill>
              </a:defRPr>
            </a:lvl6pPr>
            <a:lvl7pPr lvl="6" rtl="0">
              <a:spcBef>
                <a:spcPts val="2133"/>
              </a:spcBef>
              <a:spcAft>
                <a:spcPts val="0"/>
              </a:spcAft>
              <a:buClr>
                <a:schemeClr val="accent2"/>
              </a:buClr>
              <a:buSzPts val="1400"/>
              <a:buNone/>
              <a:defRPr>
                <a:solidFill>
                  <a:schemeClr val="accent2"/>
                </a:solidFill>
              </a:defRPr>
            </a:lvl7pPr>
            <a:lvl8pPr lvl="7" rtl="0">
              <a:spcBef>
                <a:spcPts val="2133"/>
              </a:spcBef>
              <a:spcAft>
                <a:spcPts val="0"/>
              </a:spcAft>
              <a:buClr>
                <a:schemeClr val="accent2"/>
              </a:buClr>
              <a:buSzPts val="1400"/>
              <a:buNone/>
              <a:defRPr>
                <a:solidFill>
                  <a:schemeClr val="accent2"/>
                </a:solidFill>
              </a:defRPr>
            </a:lvl8pPr>
            <a:lvl9pPr lvl="8" rtl="0">
              <a:spcBef>
                <a:spcPts val="2133"/>
              </a:spcBef>
              <a:spcAft>
                <a:spcPts val="2133"/>
              </a:spcAft>
              <a:buClr>
                <a:schemeClr val="accent2"/>
              </a:buClr>
              <a:buSzPts val="1400"/>
              <a:buNone/>
              <a:defRPr>
                <a:solidFill>
                  <a:schemeClr val="accent2"/>
                </a:solidFill>
              </a:defRPr>
            </a:lvl9pPr>
          </a:lstStyle>
          <a:p>
            <a:r>
              <a:rPr lang="es-ES"/>
              <a:t>Haga clic para modificar el estilo de subtítulo del patrón</a:t>
            </a:r>
            <a:endParaRPr/>
          </a:p>
        </p:txBody>
      </p:sp>
      <p:sp>
        <p:nvSpPr>
          <p:cNvPr id="738" name="Google Shape;738;p5"/>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3051690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39"/>
        <p:cNvGrpSpPr/>
        <p:nvPr/>
      </p:nvGrpSpPr>
      <p:grpSpPr>
        <a:xfrm>
          <a:off x="0" y="0"/>
          <a:ext cx="0" cy="0"/>
          <a:chOff x="0" y="0"/>
          <a:chExt cx="0" cy="0"/>
        </a:xfrm>
      </p:grpSpPr>
      <p:sp>
        <p:nvSpPr>
          <p:cNvPr id="740" name="Google Shape;740;p6"/>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26287930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6"/>
        </a:solidFill>
        <a:effectLst/>
      </p:bgPr>
    </p:bg>
    <p:spTree>
      <p:nvGrpSpPr>
        <p:cNvPr id="1" name="Shape 741"/>
        <p:cNvGrpSpPr/>
        <p:nvPr/>
      </p:nvGrpSpPr>
      <p:grpSpPr>
        <a:xfrm>
          <a:off x="0" y="0"/>
          <a:ext cx="0" cy="0"/>
          <a:chOff x="0" y="0"/>
          <a:chExt cx="0" cy="0"/>
        </a:xfrm>
      </p:grpSpPr>
      <p:sp>
        <p:nvSpPr>
          <p:cNvPr id="742" name="Google Shape;742;p7"/>
          <p:cNvSpPr txBox="1">
            <a:spLocks noGrp="1"/>
          </p:cNvSpPr>
          <p:nvPr>
            <p:ph type="body" idx="1"/>
          </p:nvPr>
        </p:nvSpPr>
        <p:spPr>
          <a:xfrm>
            <a:off x="4051600" y="2661067"/>
            <a:ext cx="4088800" cy="26248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Clr>
                <a:srgbClr val="FFFFFF"/>
              </a:buClr>
              <a:buSzPts val="1600"/>
              <a:buChar char="●"/>
              <a:defRPr sz="2133">
                <a:solidFill>
                  <a:schemeClr val="lt1"/>
                </a:solidFill>
              </a:defRPr>
            </a:lvl1pPr>
            <a:lvl2pPr marL="1219170" lvl="1" indent="-440256" algn="ctr">
              <a:spcBef>
                <a:spcPts val="2133"/>
              </a:spcBef>
              <a:spcAft>
                <a:spcPts val="0"/>
              </a:spcAft>
              <a:buClr>
                <a:srgbClr val="FFFFFF"/>
              </a:buClr>
              <a:buSzPts val="1600"/>
              <a:buChar char="○"/>
              <a:defRPr sz="2133">
                <a:solidFill>
                  <a:srgbClr val="FFFFFF"/>
                </a:solidFill>
              </a:defRPr>
            </a:lvl2pPr>
            <a:lvl3pPr marL="1828754" lvl="2" indent="-440256" algn="ctr">
              <a:spcBef>
                <a:spcPts val="2133"/>
              </a:spcBef>
              <a:spcAft>
                <a:spcPts val="0"/>
              </a:spcAft>
              <a:buClr>
                <a:srgbClr val="FFFFFF"/>
              </a:buClr>
              <a:buSzPts val="1600"/>
              <a:buChar char="■"/>
              <a:defRPr sz="2133">
                <a:solidFill>
                  <a:srgbClr val="FFFFFF"/>
                </a:solidFill>
              </a:defRPr>
            </a:lvl3pPr>
            <a:lvl4pPr marL="2438339" lvl="3" indent="-440256" algn="ctr">
              <a:spcBef>
                <a:spcPts val="2133"/>
              </a:spcBef>
              <a:spcAft>
                <a:spcPts val="0"/>
              </a:spcAft>
              <a:buClr>
                <a:srgbClr val="FFFFFF"/>
              </a:buClr>
              <a:buSzPts val="1600"/>
              <a:buChar char="●"/>
              <a:defRPr sz="2133">
                <a:solidFill>
                  <a:srgbClr val="FFFFFF"/>
                </a:solidFill>
              </a:defRPr>
            </a:lvl4pPr>
            <a:lvl5pPr marL="3047924" lvl="4" indent="-440256" algn="ctr">
              <a:spcBef>
                <a:spcPts val="2133"/>
              </a:spcBef>
              <a:spcAft>
                <a:spcPts val="0"/>
              </a:spcAft>
              <a:buClr>
                <a:srgbClr val="FFFFFF"/>
              </a:buClr>
              <a:buSzPts val="1600"/>
              <a:buChar char="○"/>
              <a:defRPr sz="2133">
                <a:solidFill>
                  <a:srgbClr val="FFFFFF"/>
                </a:solidFill>
              </a:defRPr>
            </a:lvl5pPr>
            <a:lvl6pPr marL="3657509" lvl="5" indent="-440256" algn="ctr">
              <a:spcBef>
                <a:spcPts val="2133"/>
              </a:spcBef>
              <a:spcAft>
                <a:spcPts val="0"/>
              </a:spcAft>
              <a:buClr>
                <a:srgbClr val="FFFFFF"/>
              </a:buClr>
              <a:buSzPts val="1600"/>
              <a:buChar char="■"/>
              <a:defRPr sz="2133">
                <a:solidFill>
                  <a:srgbClr val="FFFFFF"/>
                </a:solidFill>
              </a:defRPr>
            </a:lvl6pPr>
            <a:lvl7pPr marL="4267093" lvl="6" indent="-440256" algn="ctr">
              <a:spcBef>
                <a:spcPts val="2133"/>
              </a:spcBef>
              <a:spcAft>
                <a:spcPts val="0"/>
              </a:spcAft>
              <a:buClr>
                <a:srgbClr val="FFFFFF"/>
              </a:buClr>
              <a:buSzPts val="1600"/>
              <a:buChar char="●"/>
              <a:defRPr sz="2133">
                <a:solidFill>
                  <a:srgbClr val="FFFFFF"/>
                </a:solidFill>
              </a:defRPr>
            </a:lvl7pPr>
            <a:lvl8pPr marL="4876678" lvl="7" indent="-440256" algn="ctr">
              <a:spcBef>
                <a:spcPts val="2133"/>
              </a:spcBef>
              <a:spcAft>
                <a:spcPts val="0"/>
              </a:spcAft>
              <a:buClr>
                <a:srgbClr val="FFFFFF"/>
              </a:buClr>
              <a:buSzPts val="1600"/>
              <a:buChar char="○"/>
              <a:defRPr sz="2133">
                <a:solidFill>
                  <a:srgbClr val="FFFFFF"/>
                </a:solidFill>
              </a:defRPr>
            </a:lvl8pPr>
            <a:lvl9pPr marL="5486263" lvl="8" indent="-440256" algn="ctr">
              <a:spcBef>
                <a:spcPts val="2133"/>
              </a:spcBef>
              <a:spcAft>
                <a:spcPts val="2133"/>
              </a:spcAft>
              <a:buClr>
                <a:srgbClr val="FFFFFF"/>
              </a:buClr>
              <a:buSzPts val="1600"/>
              <a:buChar char="■"/>
              <a:defRPr sz="2133">
                <a:solidFill>
                  <a:srgbClr val="FFFFFF"/>
                </a:solidFill>
              </a:defRPr>
            </a:lvl9pPr>
          </a:lstStyle>
          <a:p>
            <a:pPr lvl="0"/>
            <a:r>
              <a:rPr lang="es-ES"/>
              <a:t>Haga clic para modificar los estilos de texto del patrón</a:t>
            </a:r>
          </a:p>
        </p:txBody>
      </p:sp>
      <p:sp>
        <p:nvSpPr>
          <p:cNvPr id="743" name="Google Shape;743;p7"/>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819227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863"/>
        <p:cNvGrpSpPr/>
        <p:nvPr/>
      </p:nvGrpSpPr>
      <p:grpSpPr>
        <a:xfrm>
          <a:off x="0" y="0"/>
          <a:ext cx="0" cy="0"/>
          <a:chOff x="0" y="0"/>
          <a:chExt cx="0" cy="0"/>
        </a:xfrm>
      </p:grpSpPr>
      <p:sp>
        <p:nvSpPr>
          <p:cNvPr id="1864" name="Google Shape;1864;p9"/>
          <p:cNvSpPr txBox="1">
            <a:spLocks noGrp="1"/>
          </p:cNvSpPr>
          <p:nvPr>
            <p:ph type="subTitle" idx="1"/>
          </p:nvPr>
        </p:nvSpPr>
        <p:spPr>
          <a:xfrm>
            <a:off x="5454233" y="844733"/>
            <a:ext cx="4135600" cy="164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Orbitron"/>
              <a:buNone/>
              <a:defRPr sz="2133" b="1">
                <a:latin typeface="Orbitron"/>
                <a:ea typeface="Orbitron"/>
                <a:cs typeface="Orbitron"/>
                <a:sym typeface="Orbitron"/>
              </a:defRPr>
            </a:lvl1pPr>
            <a:lvl2pPr lvl="1" rtl="0">
              <a:lnSpc>
                <a:spcPct val="100000"/>
              </a:lnSpc>
              <a:spcBef>
                <a:spcPts val="0"/>
              </a:spcBef>
              <a:spcAft>
                <a:spcPts val="0"/>
              </a:spcAft>
              <a:buSzPts val="1600"/>
              <a:buFont typeface="Orbitron"/>
              <a:buNone/>
              <a:defRPr sz="2133" b="1">
                <a:latin typeface="Orbitron"/>
                <a:ea typeface="Orbitron"/>
                <a:cs typeface="Orbitron"/>
                <a:sym typeface="Orbitron"/>
              </a:defRPr>
            </a:lvl2pPr>
            <a:lvl3pPr lvl="2" rtl="0">
              <a:lnSpc>
                <a:spcPct val="100000"/>
              </a:lnSpc>
              <a:spcBef>
                <a:spcPts val="0"/>
              </a:spcBef>
              <a:spcAft>
                <a:spcPts val="0"/>
              </a:spcAft>
              <a:buSzPts val="1600"/>
              <a:buFont typeface="Orbitron"/>
              <a:buNone/>
              <a:defRPr sz="2133" b="1">
                <a:latin typeface="Orbitron"/>
                <a:ea typeface="Orbitron"/>
                <a:cs typeface="Orbitron"/>
                <a:sym typeface="Orbitron"/>
              </a:defRPr>
            </a:lvl3pPr>
            <a:lvl4pPr lvl="3" rtl="0">
              <a:lnSpc>
                <a:spcPct val="100000"/>
              </a:lnSpc>
              <a:spcBef>
                <a:spcPts val="0"/>
              </a:spcBef>
              <a:spcAft>
                <a:spcPts val="0"/>
              </a:spcAft>
              <a:buSzPts val="1600"/>
              <a:buFont typeface="Orbitron"/>
              <a:buNone/>
              <a:defRPr sz="2133" b="1">
                <a:latin typeface="Orbitron"/>
                <a:ea typeface="Orbitron"/>
                <a:cs typeface="Orbitron"/>
                <a:sym typeface="Orbitron"/>
              </a:defRPr>
            </a:lvl4pPr>
            <a:lvl5pPr lvl="4" rtl="0">
              <a:lnSpc>
                <a:spcPct val="100000"/>
              </a:lnSpc>
              <a:spcBef>
                <a:spcPts val="0"/>
              </a:spcBef>
              <a:spcAft>
                <a:spcPts val="0"/>
              </a:spcAft>
              <a:buSzPts val="1600"/>
              <a:buFont typeface="Orbitron"/>
              <a:buNone/>
              <a:defRPr sz="2133" b="1">
                <a:latin typeface="Orbitron"/>
                <a:ea typeface="Orbitron"/>
                <a:cs typeface="Orbitron"/>
                <a:sym typeface="Orbitron"/>
              </a:defRPr>
            </a:lvl5pPr>
            <a:lvl6pPr lvl="5" rtl="0">
              <a:lnSpc>
                <a:spcPct val="100000"/>
              </a:lnSpc>
              <a:spcBef>
                <a:spcPts val="0"/>
              </a:spcBef>
              <a:spcAft>
                <a:spcPts val="0"/>
              </a:spcAft>
              <a:buSzPts val="1600"/>
              <a:buFont typeface="Orbitron"/>
              <a:buNone/>
              <a:defRPr sz="2133" b="1">
                <a:latin typeface="Orbitron"/>
                <a:ea typeface="Orbitron"/>
                <a:cs typeface="Orbitron"/>
                <a:sym typeface="Orbitron"/>
              </a:defRPr>
            </a:lvl6pPr>
            <a:lvl7pPr lvl="6" rtl="0">
              <a:lnSpc>
                <a:spcPct val="100000"/>
              </a:lnSpc>
              <a:spcBef>
                <a:spcPts val="0"/>
              </a:spcBef>
              <a:spcAft>
                <a:spcPts val="0"/>
              </a:spcAft>
              <a:buSzPts val="1600"/>
              <a:buFont typeface="Orbitron"/>
              <a:buNone/>
              <a:defRPr sz="2133" b="1">
                <a:latin typeface="Orbitron"/>
                <a:ea typeface="Orbitron"/>
                <a:cs typeface="Orbitron"/>
                <a:sym typeface="Orbitron"/>
              </a:defRPr>
            </a:lvl7pPr>
            <a:lvl8pPr lvl="7" rtl="0">
              <a:lnSpc>
                <a:spcPct val="100000"/>
              </a:lnSpc>
              <a:spcBef>
                <a:spcPts val="0"/>
              </a:spcBef>
              <a:spcAft>
                <a:spcPts val="0"/>
              </a:spcAft>
              <a:buSzPts val="1600"/>
              <a:buFont typeface="Orbitron"/>
              <a:buNone/>
              <a:defRPr sz="2133" b="1">
                <a:latin typeface="Orbitron"/>
                <a:ea typeface="Orbitron"/>
                <a:cs typeface="Orbitron"/>
                <a:sym typeface="Orbitron"/>
              </a:defRPr>
            </a:lvl8pPr>
            <a:lvl9pPr lvl="8" rtl="0">
              <a:lnSpc>
                <a:spcPct val="100000"/>
              </a:lnSpc>
              <a:spcBef>
                <a:spcPts val="0"/>
              </a:spcBef>
              <a:spcAft>
                <a:spcPts val="0"/>
              </a:spcAft>
              <a:buSzPts val="1600"/>
              <a:buFont typeface="Orbitron"/>
              <a:buNone/>
              <a:defRPr sz="2133" b="1">
                <a:latin typeface="Orbitron"/>
                <a:ea typeface="Orbitron"/>
                <a:cs typeface="Orbitron"/>
                <a:sym typeface="Orbitron"/>
              </a:defRPr>
            </a:lvl9pPr>
          </a:lstStyle>
          <a:p>
            <a:r>
              <a:rPr lang="es-ES"/>
              <a:t>Haga clic para modificar el estilo de subtítulo del patrón</a:t>
            </a:r>
            <a:endParaRPr/>
          </a:p>
        </p:txBody>
      </p:sp>
      <p:sp>
        <p:nvSpPr>
          <p:cNvPr id="1865" name="Google Shape;1865;p9"/>
          <p:cNvSpPr txBox="1">
            <a:spLocks noGrp="1"/>
          </p:cNvSpPr>
          <p:nvPr>
            <p:ph type="body" idx="2"/>
          </p:nvPr>
        </p:nvSpPr>
        <p:spPr>
          <a:xfrm>
            <a:off x="5454233" y="2619467"/>
            <a:ext cx="5721600" cy="34004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SzPts val="1800"/>
              <a:buChar char="●"/>
              <a:defRPr/>
            </a:lvl1pPr>
            <a:lvl2pPr marL="1219170" lvl="1" indent="-423323" rtl="0">
              <a:spcBef>
                <a:spcPts val="1333"/>
              </a:spcBef>
              <a:spcAft>
                <a:spcPts val="0"/>
              </a:spcAft>
              <a:buSzPts val="1400"/>
              <a:buChar char="○"/>
              <a:defRPr sz="2133"/>
            </a:lvl2pPr>
            <a:lvl3pPr marL="1828754" lvl="2" indent="-423323" rtl="0">
              <a:spcBef>
                <a:spcPts val="2133"/>
              </a:spcBef>
              <a:spcAft>
                <a:spcPts val="0"/>
              </a:spcAft>
              <a:buSzPts val="1400"/>
              <a:buChar char="■"/>
              <a:defRPr sz="2133"/>
            </a:lvl3pPr>
            <a:lvl4pPr marL="2438339" lvl="3" indent="-423323" rtl="0">
              <a:spcBef>
                <a:spcPts val="2133"/>
              </a:spcBef>
              <a:spcAft>
                <a:spcPts val="0"/>
              </a:spcAft>
              <a:buSzPts val="1400"/>
              <a:buChar char="●"/>
              <a:defRPr sz="2133"/>
            </a:lvl4pPr>
            <a:lvl5pPr marL="3047924" lvl="4" indent="-423323" rtl="0">
              <a:spcBef>
                <a:spcPts val="2133"/>
              </a:spcBef>
              <a:spcAft>
                <a:spcPts val="0"/>
              </a:spcAft>
              <a:buSzPts val="1400"/>
              <a:buChar char="○"/>
              <a:defRPr sz="2133"/>
            </a:lvl5pPr>
            <a:lvl6pPr marL="3657509" lvl="5" indent="-423323" rtl="0">
              <a:spcBef>
                <a:spcPts val="2133"/>
              </a:spcBef>
              <a:spcAft>
                <a:spcPts val="0"/>
              </a:spcAft>
              <a:buSzPts val="1400"/>
              <a:buChar char="■"/>
              <a:defRPr sz="2133"/>
            </a:lvl6pPr>
            <a:lvl7pPr marL="4267093" lvl="6" indent="-423323" rtl="0">
              <a:spcBef>
                <a:spcPts val="2133"/>
              </a:spcBef>
              <a:spcAft>
                <a:spcPts val="0"/>
              </a:spcAft>
              <a:buSzPts val="1400"/>
              <a:buChar char="●"/>
              <a:defRPr sz="2133"/>
            </a:lvl7pPr>
            <a:lvl8pPr marL="4876678" lvl="7" indent="-423323" rtl="0">
              <a:spcBef>
                <a:spcPts val="2133"/>
              </a:spcBef>
              <a:spcAft>
                <a:spcPts val="0"/>
              </a:spcAft>
              <a:buSzPts val="1400"/>
              <a:buChar char="○"/>
              <a:defRPr sz="2133"/>
            </a:lvl8pPr>
            <a:lvl9pPr marL="5486263" lvl="8" indent="-423323" rtl="0">
              <a:spcBef>
                <a:spcPts val="2133"/>
              </a:spcBef>
              <a:spcAft>
                <a:spcPts val="2133"/>
              </a:spcAft>
              <a:buSzPts val="1400"/>
              <a:buChar char="■"/>
              <a:defRPr sz="2133"/>
            </a:lvl9pPr>
          </a:lstStyle>
          <a:p>
            <a:pPr lvl="0"/>
            <a:r>
              <a:rPr lang="es-ES"/>
              <a:t>Haga clic para modificar los estilos de texto del patrón</a:t>
            </a:r>
          </a:p>
        </p:txBody>
      </p:sp>
      <p:sp>
        <p:nvSpPr>
          <p:cNvPr id="1866" name="Google Shape;1866;p9"/>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1867" name="Google Shape;1867;p9"/>
          <p:cNvGrpSpPr/>
          <p:nvPr/>
        </p:nvGrpSpPr>
        <p:grpSpPr>
          <a:xfrm>
            <a:off x="0" y="5367434"/>
            <a:ext cx="4361600" cy="1736133"/>
            <a:chOff x="0" y="4025575"/>
            <a:chExt cx="3271200" cy="1302100"/>
          </a:xfrm>
        </p:grpSpPr>
        <p:sp>
          <p:nvSpPr>
            <p:cNvPr id="1868" name="Google Shape;1868;p9"/>
            <p:cNvSpPr/>
            <p:nvPr/>
          </p:nvSpPr>
          <p:spPr>
            <a:xfrm>
              <a:off x="0" y="4025575"/>
              <a:ext cx="32712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9" name="Google Shape;1869;p9"/>
            <p:cNvSpPr/>
            <p:nvPr/>
          </p:nvSpPr>
          <p:spPr>
            <a:xfrm>
              <a:off x="0" y="4598775"/>
              <a:ext cx="32712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0" name="Google Shape;1870;p9"/>
            <p:cNvSpPr/>
            <p:nvPr/>
          </p:nvSpPr>
          <p:spPr>
            <a:xfrm>
              <a:off x="0" y="4760675"/>
              <a:ext cx="32712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71" name="Google Shape;1871;p9"/>
          <p:cNvGrpSpPr/>
          <p:nvPr/>
        </p:nvGrpSpPr>
        <p:grpSpPr>
          <a:xfrm>
            <a:off x="1574249" y="2396558"/>
            <a:ext cx="1233683" cy="3084235"/>
            <a:chOff x="2761775" y="238125"/>
            <a:chExt cx="2094300" cy="5235800"/>
          </a:xfrm>
        </p:grpSpPr>
        <p:sp>
          <p:nvSpPr>
            <p:cNvPr id="1872" name="Google Shape;1872;p9"/>
            <p:cNvSpPr/>
            <p:nvPr/>
          </p:nvSpPr>
          <p:spPr>
            <a:xfrm>
              <a:off x="4018325" y="4845575"/>
              <a:ext cx="209425" cy="418875"/>
            </a:xfrm>
            <a:custGeom>
              <a:avLst/>
              <a:gdLst/>
              <a:ahLst/>
              <a:cxnLst/>
              <a:rect l="l" t="t" r="r" b="b"/>
              <a:pathLst>
                <a:path w="8377" h="16755" extrusionOk="0">
                  <a:moveTo>
                    <a:pt x="1" y="0"/>
                  </a:moveTo>
                  <a:lnTo>
                    <a:pt x="1" y="16755"/>
                  </a:lnTo>
                  <a:lnTo>
                    <a:pt x="8376" y="16755"/>
                  </a:lnTo>
                  <a:lnTo>
                    <a:pt x="8376"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3" name="Google Shape;1873;p9"/>
            <p:cNvSpPr/>
            <p:nvPr/>
          </p:nvSpPr>
          <p:spPr>
            <a:xfrm>
              <a:off x="3390000" y="4845575"/>
              <a:ext cx="209500" cy="418875"/>
            </a:xfrm>
            <a:custGeom>
              <a:avLst/>
              <a:gdLst/>
              <a:ahLst/>
              <a:cxnLst/>
              <a:rect l="l" t="t" r="r" b="b"/>
              <a:pathLst>
                <a:path w="8380" h="16755" extrusionOk="0">
                  <a:moveTo>
                    <a:pt x="0" y="0"/>
                  </a:moveTo>
                  <a:lnTo>
                    <a:pt x="0" y="16755"/>
                  </a:lnTo>
                  <a:lnTo>
                    <a:pt x="8380" y="16755"/>
                  </a:lnTo>
                  <a:lnTo>
                    <a:pt x="8380"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4" name="Google Shape;1874;p9"/>
            <p:cNvSpPr/>
            <p:nvPr/>
          </p:nvSpPr>
          <p:spPr>
            <a:xfrm>
              <a:off x="2761775" y="866450"/>
              <a:ext cx="2094300" cy="1675475"/>
            </a:xfrm>
            <a:custGeom>
              <a:avLst/>
              <a:gdLst/>
              <a:ahLst/>
              <a:cxnLst/>
              <a:rect l="l" t="t" r="r" b="b"/>
              <a:pathLst>
                <a:path w="83772" h="67019" extrusionOk="0">
                  <a:moveTo>
                    <a:pt x="33509" y="16755"/>
                  </a:moveTo>
                  <a:lnTo>
                    <a:pt x="33509" y="25130"/>
                  </a:lnTo>
                  <a:lnTo>
                    <a:pt x="25133" y="25130"/>
                  </a:lnTo>
                  <a:lnTo>
                    <a:pt x="25133" y="16755"/>
                  </a:lnTo>
                  <a:close/>
                  <a:moveTo>
                    <a:pt x="58642" y="16755"/>
                  </a:moveTo>
                  <a:lnTo>
                    <a:pt x="58642" y="25130"/>
                  </a:lnTo>
                  <a:lnTo>
                    <a:pt x="50263" y="25130"/>
                  </a:lnTo>
                  <a:lnTo>
                    <a:pt x="50263" y="16755"/>
                  </a:lnTo>
                  <a:close/>
                  <a:moveTo>
                    <a:pt x="50263" y="33509"/>
                  </a:moveTo>
                  <a:lnTo>
                    <a:pt x="50263" y="41885"/>
                  </a:lnTo>
                  <a:lnTo>
                    <a:pt x="33509" y="41885"/>
                  </a:lnTo>
                  <a:lnTo>
                    <a:pt x="33509" y="33509"/>
                  </a:lnTo>
                  <a:close/>
                  <a:moveTo>
                    <a:pt x="58642" y="1"/>
                  </a:moveTo>
                  <a:lnTo>
                    <a:pt x="58642" y="8376"/>
                  </a:lnTo>
                  <a:lnTo>
                    <a:pt x="8379" y="8376"/>
                  </a:lnTo>
                  <a:lnTo>
                    <a:pt x="8379" y="16755"/>
                  </a:lnTo>
                  <a:lnTo>
                    <a:pt x="0" y="16755"/>
                  </a:lnTo>
                  <a:lnTo>
                    <a:pt x="0" y="25130"/>
                  </a:lnTo>
                  <a:lnTo>
                    <a:pt x="8379" y="25130"/>
                  </a:lnTo>
                  <a:lnTo>
                    <a:pt x="8379" y="50264"/>
                  </a:lnTo>
                  <a:lnTo>
                    <a:pt x="33509" y="50264"/>
                  </a:lnTo>
                  <a:lnTo>
                    <a:pt x="33509" y="67018"/>
                  </a:lnTo>
                  <a:lnTo>
                    <a:pt x="50263" y="67018"/>
                  </a:lnTo>
                  <a:lnTo>
                    <a:pt x="50263" y="50264"/>
                  </a:lnTo>
                  <a:lnTo>
                    <a:pt x="75396" y="50264"/>
                  </a:lnTo>
                  <a:lnTo>
                    <a:pt x="75396" y="25130"/>
                  </a:lnTo>
                  <a:lnTo>
                    <a:pt x="83771" y="25130"/>
                  </a:lnTo>
                  <a:lnTo>
                    <a:pt x="83771" y="16755"/>
                  </a:lnTo>
                  <a:lnTo>
                    <a:pt x="75396" y="16755"/>
                  </a:lnTo>
                  <a:lnTo>
                    <a:pt x="75396" y="8376"/>
                  </a:lnTo>
                  <a:lnTo>
                    <a:pt x="67017" y="8376"/>
                  </a:lnTo>
                  <a:lnTo>
                    <a:pt x="67017"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5" name="Google Shape;1875;p9"/>
            <p:cNvSpPr/>
            <p:nvPr/>
          </p:nvSpPr>
          <p:spPr>
            <a:xfrm>
              <a:off x="2971250" y="2332400"/>
              <a:ext cx="1675450" cy="1466100"/>
            </a:xfrm>
            <a:custGeom>
              <a:avLst/>
              <a:gdLst/>
              <a:ahLst/>
              <a:cxnLst/>
              <a:rect l="l" t="t" r="r" b="b"/>
              <a:pathLst>
                <a:path w="67018" h="58644" extrusionOk="0">
                  <a:moveTo>
                    <a:pt x="0" y="1"/>
                  </a:moveTo>
                  <a:lnTo>
                    <a:pt x="0" y="16755"/>
                  </a:lnTo>
                  <a:lnTo>
                    <a:pt x="8375" y="16755"/>
                  </a:lnTo>
                  <a:lnTo>
                    <a:pt x="8375" y="58643"/>
                  </a:lnTo>
                  <a:lnTo>
                    <a:pt x="58638" y="58643"/>
                  </a:lnTo>
                  <a:lnTo>
                    <a:pt x="58638" y="16755"/>
                  </a:lnTo>
                  <a:lnTo>
                    <a:pt x="67017" y="16755"/>
                  </a:lnTo>
                  <a:lnTo>
                    <a:pt x="67017" y="1"/>
                  </a:lnTo>
                  <a:lnTo>
                    <a:pt x="41884" y="1"/>
                  </a:lnTo>
                  <a:lnTo>
                    <a:pt x="41884" y="8380"/>
                  </a:lnTo>
                  <a:lnTo>
                    <a:pt x="25130" y="8380"/>
                  </a:lnTo>
                  <a:lnTo>
                    <a:pt x="251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6" name="Google Shape;1876;p9"/>
            <p:cNvSpPr/>
            <p:nvPr/>
          </p:nvSpPr>
          <p:spPr>
            <a:xfrm>
              <a:off x="4018325" y="1285300"/>
              <a:ext cx="209425" cy="209425"/>
            </a:xfrm>
            <a:custGeom>
              <a:avLst/>
              <a:gdLst/>
              <a:ahLst/>
              <a:cxnLst/>
              <a:rect l="l" t="t" r="r" b="b"/>
              <a:pathLst>
                <a:path w="8377" h="8377" extrusionOk="0">
                  <a:moveTo>
                    <a:pt x="1" y="1"/>
                  </a:moveTo>
                  <a:lnTo>
                    <a:pt x="1" y="8376"/>
                  </a:lnTo>
                  <a:lnTo>
                    <a:pt x="8376" y="8376"/>
                  </a:lnTo>
                  <a:lnTo>
                    <a:pt x="83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7" name="Google Shape;1877;p9"/>
            <p:cNvSpPr/>
            <p:nvPr/>
          </p:nvSpPr>
          <p:spPr>
            <a:xfrm>
              <a:off x="3390000" y="1285300"/>
              <a:ext cx="209500" cy="209425"/>
            </a:xfrm>
            <a:custGeom>
              <a:avLst/>
              <a:gdLst/>
              <a:ahLst/>
              <a:cxnLst/>
              <a:rect l="l" t="t" r="r" b="b"/>
              <a:pathLst>
                <a:path w="8380" h="8377" extrusionOk="0">
                  <a:moveTo>
                    <a:pt x="0" y="1"/>
                  </a:moveTo>
                  <a:lnTo>
                    <a:pt x="0" y="8376"/>
                  </a:lnTo>
                  <a:lnTo>
                    <a:pt x="8380" y="8376"/>
                  </a:lnTo>
                  <a:lnTo>
                    <a:pt x="83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8" name="Google Shape;1878;p9"/>
            <p:cNvSpPr/>
            <p:nvPr/>
          </p:nvSpPr>
          <p:spPr>
            <a:xfrm>
              <a:off x="3599475" y="1704075"/>
              <a:ext cx="418875" cy="209500"/>
            </a:xfrm>
            <a:custGeom>
              <a:avLst/>
              <a:gdLst/>
              <a:ahLst/>
              <a:cxnLst/>
              <a:rect l="l" t="t" r="r" b="b"/>
              <a:pathLst>
                <a:path w="16755" h="8380" extrusionOk="0">
                  <a:moveTo>
                    <a:pt x="1" y="0"/>
                  </a:moveTo>
                  <a:lnTo>
                    <a:pt x="1" y="8380"/>
                  </a:lnTo>
                  <a:lnTo>
                    <a:pt x="16755" y="8380"/>
                  </a:lnTo>
                  <a:lnTo>
                    <a:pt x="1675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9" name="Google Shape;1879;p9"/>
            <p:cNvSpPr/>
            <p:nvPr/>
          </p:nvSpPr>
          <p:spPr>
            <a:xfrm>
              <a:off x="4437200" y="2751275"/>
              <a:ext cx="209500" cy="1466075"/>
            </a:xfrm>
            <a:custGeom>
              <a:avLst/>
              <a:gdLst/>
              <a:ahLst/>
              <a:cxnLst/>
              <a:rect l="l" t="t" r="r" b="b"/>
              <a:pathLst>
                <a:path w="8380" h="58643" extrusionOk="0">
                  <a:moveTo>
                    <a:pt x="0" y="0"/>
                  </a:moveTo>
                  <a:lnTo>
                    <a:pt x="0" y="41888"/>
                  </a:lnTo>
                  <a:lnTo>
                    <a:pt x="0" y="50264"/>
                  </a:lnTo>
                  <a:lnTo>
                    <a:pt x="0" y="58643"/>
                  </a:lnTo>
                  <a:lnTo>
                    <a:pt x="8379" y="58643"/>
                  </a:lnTo>
                  <a:lnTo>
                    <a:pt x="83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0" name="Google Shape;1880;p9"/>
            <p:cNvSpPr/>
            <p:nvPr/>
          </p:nvSpPr>
          <p:spPr>
            <a:xfrm>
              <a:off x="2971250" y="2751275"/>
              <a:ext cx="209400" cy="1466075"/>
            </a:xfrm>
            <a:custGeom>
              <a:avLst/>
              <a:gdLst/>
              <a:ahLst/>
              <a:cxnLst/>
              <a:rect l="l" t="t" r="r" b="b"/>
              <a:pathLst>
                <a:path w="8376" h="58643" extrusionOk="0">
                  <a:moveTo>
                    <a:pt x="0" y="0"/>
                  </a:moveTo>
                  <a:lnTo>
                    <a:pt x="0" y="58643"/>
                  </a:lnTo>
                  <a:lnTo>
                    <a:pt x="8375" y="58643"/>
                  </a:lnTo>
                  <a:lnTo>
                    <a:pt x="8375" y="50264"/>
                  </a:lnTo>
                  <a:lnTo>
                    <a:pt x="8375" y="41888"/>
                  </a:lnTo>
                  <a:lnTo>
                    <a:pt x="837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1" name="Google Shape;1881;p9"/>
            <p:cNvSpPr/>
            <p:nvPr/>
          </p:nvSpPr>
          <p:spPr>
            <a:xfrm>
              <a:off x="4018325" y="5264425"/>
              <a:ext cx="418900" cy="209500"/>
            </a:xfrm>
            <a:custGeom>
              <a:avLst/>
              <a:gdLst/>
              <a:ahLst/>
              <a:cxnLst/>
              <a:rect l="l" t="t" r="r" b="b"/>
              <a:pathLst>
                <a:path w="16756" h="8380" extrusionOk="0">
                  <a:moveTo>
                    <a:pt x="1" y="1"/>
                  </a:moveTo>
                  <a:lnTo>
                    <a:pt x="1" y="8380"/>
                  </a:lnTo>
                  <a:lnTo>
                    <a:pt x="16755" y="8380"/>
                  </a:lnTo>
                  <a:lnTo>
                    <a:pt x="1675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2" name="Google Shape;1882;p9"/>
            <p:cNvSpPr/>
            <p:nvPr/>
          </p:nvSpPr>
          <p:spPr>
            <a:xfrm>
              <a:off x="3180625" y="5264425"/>
              <a:ext cx="418875" cy="209500"/>
            </a:xfrm>
            <a:custGeom>
              <a:avLst/>
              <a:gdLst/>
              <a:ahLst/>
              <a:cxnLst/>
              <a:rect l="l" t="t" r="r" b="b"/>
              <a:pathLst>
                <a:path w="16755" h="8380" extrusionOk="0">
                  <a:moveTo>
                    <a:pt x="0" y="1"/>
                  </a:moveTo>
                  <a:lnTo>
                    <a:pt x="0" y="8380"/>
                  </a:lnTo>
                  <a:lnTo>
                    <a:pt x="16755" y="8380"/>
                  </a:lnTo>
                  <a:lnTo>
                    <a:pt x="1675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3" name="Google Shape;1883;p9"/>
            <p:cNvSpPr/>
            <p:nvPr/>
          </p:nvSpPr>
          <p:spPr>
            <a:xfrm>
              <a:off x="2761775" y="238125"/>
              <a:ext cx="2094300" cy="1047200"/>
            </a:xfrm>
            <a:custGeom>
              <a:avLst/>
              <a:gdLst/>
              <a:ahLst/>
              <a:cxnLst/>
              <a:rect l="l" t="t" r="r" b="b"/>
              <a:pathLst>
                <a:path w="83772" h="41888" extrusionOk="0">
                  <a:moveTo>
                    <a:pt x="16754" y="0"/>
                  </a:moveTo>
                  <a:lnTo>
                    <a:pt x="16754" y="8379"/>
                  </a:lnTo>
                  <a:lnTo>
                    <a:pt x="8379" y="8379"/>
                  </a:lnTo>
                  <a:lnTo>
                    <a:pt x="8379" y="16754"/>
                  </a:lnTo>
                  <a:lnTo>
                    <a:pt x="0" y="16754"/>
                  </a:lnTo>
                  <a:lnTo>
                    <a:pt x="0" y="25134"/>
                  </a:lnTo>
                  <a:lnTo>
                    <a:pt x="0" y="33509"/>
                  </a:lnTo>
                  <a:lnTo>
                    <a:pt x="0" y="41888"/>
                  </a:lnTo>
                  <a:lnTo>
                    <a:pt x="8379" y="41888"/>
                  </a:lnTo>
                  <a:lnTo>
                    <a:pt x="8379" y="33509"/>
                  </a:lnTo>
                  <a:lnTo>
                    <a:pt x="58642" y="33509"/>
                  </a:lnTo>
                  <a:lnTo>
                    <a:pt x="58642" y="25134"/>
                  </a:lnTo>
                  <a:lnTo>
                    <a:pt x="67017" y="25134"/>
                  </a:lnTo>
                  <a:lnTo>
                    <a:pt x="67017" y="33509"/>
                  </a:lnTo>
                  <a:lnTo>
                    <a:pt x="75396" y="33509"/>
                  </a:lnTo>
                  <a:lnTo>
                    <a:pt x="75396" y="41888"/>
                  </a:lnTo>
                  <a:lnTo>
                    <a:pt x="83771" y="41888"/>
                  </a:lnTo>
                  <a:lnTo>
                    <a:pt x="83771" y="33509"/>
                  </a:lnTo>
                  <a:lnTo>
                    <a:pt x="83771" y="25134"/>
                  </a:lnTo>
                  <a:lnTo>
                    <a:pt x="83771" y="16754"/>
                  </a:lnTo>
                  <a:lnTo>
                    <a:pt x="75396" y="16754"/>
                  </a:lnTo>
                  <a:lnTo>
                    <a:pt x="75396" y="8379"/>
                  </a:lnTo>
                  <a:lnTo>
                    <a:pt x="67017" y="8379"/>
                  </a:lnTo>
                  <a:lnTo>
                    <a:pt x="670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4" name="Google Shape;1884;p9"/>
            <p:cNvSpPr/>
            <p:nvPr/>
          </p:nvSpPr>
          <p:spPr>
            <a:xfrm>
              <a:off x="3180625" y="3798475"/>
              <a:ext cx="1256600" cy="1047125"/>
            </a:xfrm>
            <a:custGeom>
              <a:avLst/>
              <a:gdLst/>
              <a:ahLst/>
              <a:cxnLst/>
              <a:rect l="l" t="t" r="r" b="b"/>
              <a:pathLst>
                <a:path w="50264" h="41885" extrusionOk="0">
                  <a:moveTo>
                    <a:pt x="0" y="0"/>
                  </a:moveTo>
                  <a:lnTo>
                    <a:pt x="0" y="8376"/>
                  </a:lnTo>
                  <a:lnTo>
                    <a:pt x="0" y="16755"/>
                  </a:lnTo>
                  <a:lnTo>
                    <a:pt x="0" y="41884"/>
                  </a:lnTo>
                  <a:lnTo>
                    <a:pt x="16755" y="41884"/>
                  </a:lnTo>
                  <a:lnTo>
                    <a:pt x="16755" y="16755"/>
                  </a:lnTo>
                  <a:lnTo>
                    <a:pt x="33509" y="16755"/>
                  </a:lnTo>
                  <a:lnTo>
                    <a:pt x="33509" y="41884"/>
                  </a:lnTo>
                  <a:lnTo>
                    <a:pt x="50263" y="41884"/>
                  </a:lnTo>
                  <a:lnTo>
                    <a:pt x="50263" y="16755"/>
                  </a:lnTo>
                  <a:lnTo>
                    <a:pt x="50263" y="8376"/>
                  </a:lnTo>
                  <a:lnTo>
                    <a:pt x="5026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5" name="Google Shape;1885;p9"/>
            <p:cNvSpPr/>
            <p:nvPr/>
          </p:nvSpPr>
          <p:spPr>
            <a:xfrm>
              <a:off x="2761775" y="1494700"/>
              <a:ext cx="209400" cy="209400"/>
            </a:xfrm>
            <a:custGeom>
              <a:avLst/>
              <a:gdLst/>
              <a:ahLst/>
              <a:cxnLst/>
              <a:rect l="l" t="t" r="r" b="b"/>
              <a:pathLst>
                <a:path w="8376" h="8376" extrusionOk="0">
                  <a:moveTo>
                    <a:pt x="0" y="0"/>
                  </a:moveTo>
                  <a:lnTo>
                    <a:pt x="0" y="8375"/>
                  </a:lnTo>
                  <a:lnTo>
                    <a:pt x="8375" y="8375"/>
                  </a:lnTo>
                  <a:lnTo>
                    <a:pt x="837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6" name="Google Shape;1886;p9"/>
            <p:cNvSpPr/>
            <p:nvPr/>
          </p:nvSpPr>
          <p:spPr>
            <a:xfrm>
              <a:off x="4646675" y="1494700"/>
              <a:ext cx="209400" cy="209400"/>
            </a:xfrm>
            <a:custGeom>
              <a:avLst/>
              <a:gdLst/>
              <a:ahLst/>
              <a:cxnLst/>
              <a:rect l="l" t="t" r="r" b="b"/>
              <a:pathLst>
                <a:path w="8376" h="8376" extrusionOk="0">
                  <a:moveTo>
                    <a:pt x="0" y="0"/>
                  </a:moveTo>
                  <a:lnTo>
                    <a:pt x="0" y="8375"/>
                  </a:lnTo>
                  <a:lnTo>
                    <a:pt x="8375" y="8375"/>
                  </a:lnTo>
                  <a:lnTo>
                    <a:pt x="837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26626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960000" y="1536633"/>
            <a:ext cx="10272000" cy="4555200"/>
          </a:xfrm>
          <a:prstGeom prst="rect">
            <a:avLst/>
          </a:prstGeom>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3"/>
              </a:buClr>
              <a:buSzPts val="1400"/>
              <a:buChar char="●"/>
              <a:defRPr sz="1667">
                <a:solidFill>
                  <a:schemeClr val="accent3"/>
                </a:solidFill>
              </a:defRPr>
            </a:lvl1pPr>
            <a:lvl2pPr marL="1219170" lvl="1" indent="-423323" rtl="0">
              <a:lnSpc>
                <a:spcPct val="115000"/>
              </a:lnSpc>
              <a:spcBef>
                <a:spcPts val="0"/>
              </a:spcBef>
              <a:spcAft>
                <a:spcPts val="0"/>
              </a:spcAft>
              <a:buClr>
                <a:schemeClr val="accent3"/>
              </a:buClr>
              <a:buSzPts val="1400"/>
              <a:buFont typeface="Arial"/>
              <a:buChar char="○"/>
              <a:defRPr>
                <a:solidFill>
                  <a:schemeClr val="accent3"/>
                </a:solidFill>
              </a:defRPr>
            </a:lvl2pPr>
            <a:lvl3pPr marL="1828754" lvl="2" indent="-423323" rtl="0">
              <a:lnSpc>
                <a:spcPct val="115000"/>
              </a:lnSpc>
              <a:spcBef>
                <a:spcPts val="0"/>
              </a:spcBef>
              <a:spcAft>
                <a:spcPts val="0"/>
              </a:spcAft>
              <a:buClr>
                <a:schemeClr val="accent3"/>
              </a:buClr>
              <a:buSzPts val="1400"/>
              <a:buFont typeface="Arial"/>
              <a:buChar char="■"/>
              <a:defRPr>
                <a:solidFill>
                  <a:schemeClr val="accent3"/>
                </a:solidFill>
              </a:defRPr>
            </a:lvl3pPr>
            <a:lvl4pPr marL="2438339" lvl="3" indent="-423323" rtl="0">
              <a:lnSpc>
                <a:spcPct val="115000"/>
              </a:lnSpc>
              <a:spcBef>
                <a:spcPts val="0"/>
              </a:spcBef>
              <a:spcAft>
                <a:spcPts val="0"/>
              </a:spcAft>
              <a:buClr>
                <a:schemeClr val="accent3"/>
              </a:buClr>
              <a:buSzPts val="1400"/>
              <a:buFont typeface="Arial"/>
              <a:buChar char="●"/>
              <a:defRPr>
                <a:solidFill>
                  <a:schemeClr val="accent3"/>
                </a:solidFill>
              </a:defRPr>
            </a:lvl4pPr>
            <a:lvl5pPr marL="3047924" lvl="4" indent="-423323" rtl="0">
              <a:lnSpc>
                <a:spcPct val="115000"/>
              </a:lnSpc>
              <a:spcBef>
                <a:spcPts val="0"/>
              </a:spcBef>
              <a:spcAft>
                <a:spcPts val="0"/>
              </a:spcAft>
              <a:buClr>
                <a:schemeClr val="accent3"/>
              </a:buClr>
              <a:buSzPts val="1400"/>
              <a:buFont typeface="Arial"/>
              <a:buChar char="○"/>
              <a:defRPr>
                <a:solidFill>
                  <a:schemeClr val="accent3"/>
                </a:solidFill>
              </a:defRPr>
            </a:lvl5pPr>
            <a:lvl6pPr marL="3657509" lvl="5" indent="-423323" rtl="0">
              <a:lnSpc>
                <a:spcPct val="115000"/>
              </a:lnSpc>
              <a:spcBef>
                <a:spcPts val="0"/>
              </a:spcBef>
              <a:spcAft>
                <a:spcPts val="0"/>
              </a:spcAft>
              <a:buClr>
                <a:schemeClr val="accent3"/>
              </a:buClr>
              <a:buSzPts val="1400"/>
              <a:buFont typeface="Arial"/>
              <a:buChar char="■"/>
              <a:defRPr>
                <a:solidFill>
                  <a:schemeClr val="accent3"/>
                </a:solidFill>
              </a:defRPr>
            </a:lvl6pPr>
            <a:lvl7pPr marL="4267093" lvl="6" indent="-423323" rtl="0">
              <a:lnSpc>
                <a:spcPct val="115000"/>
              </a:lnSpc>
              <a:spcBef>
                <a:spcPts val="0"/>
              </a:spcBef>
              <a:spcAft>
                <a:spcPts val="0"/>
              </a:spcAft>
              <a:buClr>
                <a:schemeClr val="accent3"/>
              </a:buClr>
              <a:buSzPts val="1400"/>
              <a:buFont typeface="Arial"/>
              <a:buChar char="●"/>
              <a:defRPr>
                <a:solidFill>
                  <a:schemeClr val="accent3"/>
                </a:solidFill>
              </a:defRPr>
            </a:lvl7pPr>
            <a:lvl8pPr marL="4876678" lvl="7" indent="-423323" rtl="0">
              <a:lnSpc>
                <a:spcPct val="115000"/>
              </a:lnSpc>
              <a:spcBef>
                <a:spcPts val="0"/>
              </a:spcBef>
              <a:spcAft>
                <a:spcPts val="0"/>
              </a:spcAft>
              <a:buClr>
                <a:schemeClr val="accent3"/>
              </a:buClr>
              <a:buSzPts val="1400"/>
              <a:buFont typeface="Arial"/>
              <a:buChar char="○"/>
              <a:defRPr>
                <a:solidFill>
                  <a:schemeClr val="accent3"/>
                </a:solidFill>
              </a:defRPr>
            </a:lvl8pPr>
            <a:lvl9pPr marL="5486263" lvl="8" indent="-423323" rtl="0">
              <a:lnSpc>
                <a:spcPct val="115000"/>
              </a:lnSpc>
              <a:spcBef>
                <a:spcPts val="0"/>
              </a:spcBef>
              <a:spcAft>
                <a:spcPts val="0"/>
              </a:spcAft>
              <a:buClr>
                <a:schemeClr val="accent3"/>
              </a:buClr>
              <a:buSzPts val="1400"/>
              <a:buFont typeface="Arial"/>
              <a:buChar char="■"/>
              <a:defRPr>
                <a:solidFill>
                  <a:schemeClr val="accent3"/>
                </a:solidFill>
              </a:defRPr>
            </a:lvl9pPr>
          </a:lstStyle>
          <a:p>
            <a:pPr lvl="0"/>
            <a:r>
              <a:rPr lang="es-ES"/>
              <a:t>Haga clic para modificar los estilos de texto del patrón</a:t>
            </a:r>
          </a:p>
        </p:txBody>
      </p:sp>
      <p:sp>
        <p:nvSpPr>
          <p:cNvPr id="31" name="Google Shape;31;p4"/>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32" name="Google Shape;32;p4"/>
          <p:cNvSpPr/>
          <p:nvPr/>
        </p:nvSpPr>
        <p:spPr>
          <a:xfrm>
            <a:off x="458900" y="10167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4"/>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11519367" y="4960233"/>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674100" y="282761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4"/>
          <p:cNvSpPr/>
          <p:nvPr/>
        </p:nvSpPr>
        <p:spPr>
          <a:xfrm flipH="1">
            <a:off x="9642317" y="341967"/>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4"/>
          <p:cNvSpPr/>
          <p:nvPr/>
        </p:nvSpPr>
        <p:spPr>
          <a:xfrm flipH="1">
            <a:off x="11560184" y="211901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3567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90"/>
        <p:cNvGrpSpPr/>
        <p:nvPr/>
      </p:nvGrpSpPr>
      <p:grpSpPr>
        <a:xfrm>
          <a:off x="0" y="0"/>
          <a:ext cx="0" cy="0"/>
          <a:chOff x="0" y="0"/>
          <a:chExt cx="0" cy="0"/>
        </a:xfrm>
      </p:grpSpPr>
      <p:sp>
        <p:nvSpPr>
          <p:cNvPr id="1891" name="Google Shape;1891;p11"/>
          <p:cNvSpPr txBox="1">
            <a:spLocks noGrp="1"/>
          </p:cNvSpPr>
          <p:nvPr>
            <p:ph type="title" hasCustomPrompt="1"/>
          </p:nvPr>
        </p:nvSpPr>
        <p:spPr>
          <a:xfrm>
            <a:off x="2598833" y="1474833"/>
            <a:ext cx="69944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13333"/>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892" name="Google Shape;1892;p11"/>
          <p:cNvSpPr txBox="1">
            <a:spLocks noGrp="1"/>
          </p:cNvSpPr>
          <p:nvPr>
            <p:ph type="body" idx="1"/>
          </p:nvPr>
        </p:nvSpPr>
        <p:spPr>
          <a:xfrm>
            <a:off x="2598767" y="4202967"/>
            <a:ext cx="6994400" cy="956800"/>
          </a:xfrm>
          <a:prstGeom prst="rect">
            <a:avLst/>
          </a:prstGeom>
        </p:spPr>
        <p:txBody>
          <a:bodyPr spcFirstLastPara="1" wrap="square" lIns="91425" tIns="91425" rIns="91425" bIns="91425" anchor="t" anchorCtr="0">
            <a:noAutofit/>
          </a:bodyPr>
          <a:lstStyle>
            <a:lvl1pPr marL="609585" lvl="0" indent="-474121" algn="ctr">
              <a:spcBef>
                <a:spcPts val="0"/>
              </a:spcBef>
              <a:spcAft>
                <a:spcPts val="0"/>
              </a:spcAft>
              <a:buSzPts val="2000"/>
              <a:buChar char="●"/>
              <a:defRPr sz="2667"/>
            </a:lvl1pPr>
            <a:lvl2pPr marL="1219170" lvl="1" indent="-474121" algn="ctr">
              <a:spcBef>
                <a:spcPts val="2133"/>
              </a:spcBef>
              <a:spcAft>
                <a:spcPts val="0"/>
              </a:spcAft>
              <a:buSzPts val="2000"/>
              <a:buChar char="○"/>
              <a:defRPr sz="2667"/>
            </a:lvl2pPr>
            <a:lvl3pPr marL="1828754" lvl="2" indent="-474121" algn="ctr">
              <a:spcBef>
                <a:spcPts val="2133"/>
              </a:spcBef>
              <a:spcAft>
                <a:spcPts val="0"/>
              </a:spcAft>
              <a:buSzPts val="2000"/>
              <a:buChar char="■"/>
              <a:defRPr sz="2667"/>
            </a:lvl3pPr>
            <a:lvl4pPr marL="2438339" lvl="3" indent="-474121" algn="ctr">
              <a:spcBef>
                <a:spcPts val="2133"/>
              </a:spcBef>
              <a:spcAft>
                <a:spcPts val="0"/>
              </a:spcAft>
              <a:buSzPts val="2000"/>
              <a:buChar char="●"/>
              <a:defRPr sz="2667"/>
            </a:lvl4pPr>
            <a:lvl5pPr marL="3047924" lvl="4" indent="-474121" algn="ctr">
              <a:spcBef>
                <a:spcPts val="2133"/>
              </a:spcBef>
              <a:spcAft>
                <a:spcPts val="0"/>
              </a:spcAft>
              <a:buSzPts val="2000"/>
              <a:buChar char="○"/>
              <a:defRPr sz="2667"/>
            </a:lvl5pPr>
            <a:lvl6pPr marL="3657509" lvl="5" indent="-474121" algn="ctr">
              <a:spcBef>
                <a:spcPts val="2133"/>
              </a:spcBef>
              <a:spcAft>
                <a:spcPts val="0"/>
              </a:spcAft>
              <a:buSzPts val="2000"/>
              <a:buChar char="■"/>
              <a:defRPr sz="2667"/>
            </a:lvl6pPr>
            <a:lvl7pPr marL="4267093" lvl="6" indent="-474121" algn="ctr">
              <a:spcBef>
                <a:spcPts val="2133"/>
              </a:spcBef>
              <a:spcAft>
                <a:spcPts val="0"/>
              </a:spcAft>
              <a:buSzPts val="2000"/>
              <a:buChar char="●"/>
              <a:defRPr sz="2667"/>
            </a:lvl7pPr>
            <a:lvl8pPr marL="4876678" lvl="7" indent="-474121" algn="ctr">
              <a:spcBef>
                <a:spcPts val="2133"/>
              </a:spcBef>
              <a:spcAft>
                <a:spcPts val="0"/>
              </a:spcAft>
              <a:buSzPts val="2000"/>
              <a:buChar char="○"/>
              <a:defRPr sz="2667"/>
            </a:lvl8pPr>
            <a:lvl9pPr marL="5486263" lvl="8" indent="-474121" algn="ctr">
              <a:spcBef>
                <a:spcPts val="2133"/>
              </a:spcBef>
              <a:spcAft>
                <a:spcPts val="2133"/>
              </a:spcAft>
              <a:buSzPts val="2000"/>
              <a:buChar char="■"/>
              <a:defRPr sz="2667"/>
            </a:lvl9pPr>
          </a:lstStyle>
          <a:p>
            <a:pPr lvl="0"/>
            <a:r>
              <a:rPr lang="es-ES"/>
              <a:t>Haga clic para modificar los estilos de texto del patrón</a:t>
            </a:r>
          </a:p>
        </p:txBody>
      </p:sp>
    </p:spTree>
    <p:extLst>
      <p:ext uri="{BB962C8B-B14F-4D97-AF65-F5344CB8AC3E}">
        <p14:creationId xmlns:p14="http://schemas.microsoft.com/office/powerpoint/2010/main" val="41038965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3"/>
        <p:cNvGrpSpPr/>
        <p:nvPr/>
      </p:nvGrpSpPr>
      <p:grpSpPr>
        <a:xfrm>
          <a:off x="0" y="0"/>
          <a:ext cx="0" cy="0"/>
          <a:chOff x="0" y="0"/>
          <a:chExt cx="0" cy="0"/>
        </a:xfrm>
      </p:grpSpPr>
    </p:spTree>
    <p:extLst>
      <p:ext uri="{BB962C8B-B14F-4D97-AF65-F5344CB8AC3E}">
        <p14:creationId xmlns:p14="http://schemas.microsoft.com/office/powerpoint/2010/main" val="555489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6"/>
        </a:solidFill>
        <a:effectLst/>
      </p:bgPr>
    </p:bg>
    <p:spTree>
      <p:nvGrpSpPr>
        <p:cNvPr id="1" name="Shape 1894"/>
        <p:cNvGrpSpPr/>
        <p:nvPr/>
      </p:nvGrpSpPr>
      <p:grpSpPr>
        <a:xfrm>
          <a:off x="0" y="0"/>
          <a:ext cx="0" cy="0"/>
          <a:chOff x="0" y="0"/>
          <a:chExt cx="0" cy="0"/>
        </a:xfrm>
      </p:grpSpPr>
      <p:cxnSp>
        <p:nvCxnSpPr>
          <p:cNvPr id="1895" name="Google Shape;1895;p13"/>
          <p:cNvCxnSpPr/>
          <p:nvPr/>
        </p:nvCxnSpPr>
        <p:spPr>
          <a:xfrm>
            <a:off x="1386000" y="3233185"/>
            <a:ext cx="9420000" cy="0"/>
          </a:xfrm>
          <a:prstGeom prst="straightConnector1">
            <a:avLst/>
          </a:prstGeom>
          <a:noFill/>
          <a:ln w="28575" cap="flat" cmpd="sng">
            <a:solidFill>
              <a:schemeClr val="accent1"/>
            </a:solidFill>
            <a:prstDash val="solid"/>
            <a:round/>
            <a:headEnd type="none" w="med" len="med"/>
            <a:tailEnd type="none" w="med" len="med"/>
          </a:ln>
        </p:spPr>
      </p:cxnSp>
      <p:cxnSp>
        <p:nvCxnSpPr>
          <p:cNvPr id="1896" name="Google Shape;1896;p13"/>
          <p:cNvCxnSpPr/>
          <p:nvPr/>
        </p:nvCxnSpPr>
        <p:spPr>
          <a:xfrm>
            <a:off x="1386000" y="4811819"/>
            <a:ext cx="9420000" cy="0"/>
          </a:xfrm>
          <a:prstGeom prst="straightConnector1">
            <a:avLst/>
          </a:prstGeom>
          <a:noFill/>
          <a:ln w="28575" cap="flat" cmpd="sng">
            <a:solidFill>
              <a:schemeClr val="accent1"/>
            </a:solidFill>
            <a:prstDash val="solid"/>
            <a:round/>
            <a:headEnd type="none" w="med" len="med"/>
            <a:tailEnd type="none" w="med" len="med"/>
          </a:ln>
        </p:spPr>
      </p:cxnSp>
      <p:sp>
        <p:nvSpPr>
          <p:cNvPr id="1897" name="Google Shape;1897;p13"/>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1898" name="Google Shape;1898;p13"/>
          <p:cNvSpPr txBox="1">
            <a:spLocks noGrp="1"/>
          </p:cNvSpPr>
          <p:nvPr>
            <p:ph type="title" idx="2"/>
          </p:nvPr>
        </p:nvSpPr>
        <p:spPr>
          <a:xfrm>
            <a:off x="1531267" y="1863367"/>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899" name="Google Shape;1899;p13"/>
          <p:cNvSpPr txBox="1">
            <a:spLocks noGrp="1"/>
          </p:cNvSpPr>
          <p:nvPr>
            <p:ph type="subTitle" idx="1"/>
          </p:nvPr>
        </p:nvSpPr>
        <p:spPr>
          <a:xfrm>
            <a:off x="1531267" y="2209779"/>
            <a:ext cx="4118400" cy="5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1900" name="Google Shape;1900;p13"/>
          <p:cNvSpPr txBox="1">
            <a:spLocks noGrp="1"/>
          </p:cNvSpPr>
          <p:nvPr>
            <p:ph type="title" idx="3"/>
          </p:nvPr>
        </p:nvSpPr>
        <p:spPr>
          <a:xfrm>
            <a:off x="1531267" y="3425461"/>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901" name="Google Shape;1901;p13"/>
          <p:cNvSpPr txBox="1">
            <a:spLocks noGrp="1"/>
          </p:cNvSpPr>
          <p:nvPr>
            <p:ph type="subTitle" idx="4"/>
          </p:nvPr>
        </p:nvSpPr>
        <p:spPr>
          <a:xfrm>
            <a:off x="1531267" y="3771873"/>
            <a:ext cx="4118400" cy="5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1902" name="Google Shape;1902;p13"/>
          <p:cNvSpPr txBox="1">
            <a:spLocks noGrp="1"/>
          </p:cNvSpPr>
          <p:nvPr>
            <p:ph type="title" idx="5"/>
          </p:nvPr>
        </p:nvSpPr>
        <p:spPr>
          <a:xfrm>
            <a:off x="1531267" y="4987555"/>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903" name="Google Shape;1903;p13"/>
          <p:cNvSpPr txBox="1">
            <a:spLocks noGrp="1"/>
          </p:cNvSpPr>
          <p:nvPr>
            <p:ph type="subTitle" idx="6"/>
          </p:nvPr>
        </p:nvSpPr>
        <p:spPr>
          <a:xfrm>
            <a:off x="1531267" y="5333967"/>
            <a:ext cx="4118400" cy="8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1904" name="Google Shape;1904;p13"/>
          <p:cNvSpPr txBox="1">
            <a:spLocks noGrp="1"/>
          </p:cNvSpPr>
          <p:nvPr>
            <p:ph type="title" idx="7"/>
          </p:nvPr>
        </p:nvSpPr>
        <p:spPr>
          <a:xfrm>
            <a:off x="6542333" y="1863367"/>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905" name="Google Shape;1905;p13"/>
          <p:cNvSpPr txBox="1">
            <a:spLocks noGrp="1"/>
          </p:cNvSpPr>
          <p:nvPr>
            <p:ph type="subTitle" idx="8"/>
          </p:nvPr>
        </p:nvSpPr>
        <p:spPr>
          <a:xfrm>
            <a:off x="6542333" y="2209784"/>
            <a:ext cx="4118400" cy="5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1906" name="Google Shape;1906;p13"/>
          <p:cNvSpPr txBox="1">
            <a:spLocks noGrp="1"/>
          </p:cNvSpPr>
          <p:nvPr>
            <p:ph type="title" idx="9"/>
          </p:nvPr>
        </p:nvSpPr>
        <p:spPr>
          <a:xfrm>
            <a:off x="6542333" y="3425476"/>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1907" name="Google Shape;1907;p13"/>
          <p:cNvSpPr txBox="1">
            <a:spLocks noGrp="1"/>
          </p:cNvSpPr>
          <p:nvPr>
            <p:ph type="subTitle" idx="13"/>
          </p:nvPr>
        </p:nvSpPr>
        <p:spPr>
          <a:xfrm>
            <a:off x="6542333" y="3771893"/>
            <a:ext cx="4118400" cy="5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grpSp>
        <p:nvGrpSpPr>
          <p:cNvPr id="1908" name="Google Shape;1908;p13"/>
          <p:cNvGrpSpPr/>
          <p:nvPr/>
        </p:nvGrpSpPr>
        <p:grpSpPr>
          <a:xfrm>
            <a:off x="9640767" y="4669082"/>
            <a:ext cx="2053880" cy="2181380"/>
            <a:chOff x="7230575" y="3501811"/>
            <a:chExt cx="1540410" cy="1636035"/>
          </a:xfrm>
        </p:grpSpPr>
        <p:grpSp>
          <p:nvGrpSpPr>
            <p:cNvPr id="1909" name="Google Shape;1909;p13"/>
            <p:cNvGrpSpPr/>
            <p:nvPr/>
          </p:nvGrpSpPr>
          <p:grpSpPr>
            <a:xfrm>
              <a:off x="7655512" y="4362305"/>
              <a:ext cx="775528" cy="775540"/>
              <a:chOff x="7655512" y="4362305"/>
              <a:chExt cx="775528" cy="775540"/>
            </a:xfrm>
          </p:grpSpPr>
          <p:sp>
            <p:nvSpPr>
              <p:cNvPr id="1910" name="Google Shape;1910;p13"/>
              <p:cNvSpPr/>
              <p:nvPr/>
            </p:nvSpPr>
            <p:spPr>
              <a:xfrm flipH="1">
                <a:off x="7825485" y="5042204"/>
                <a:ext cx="95633" cy="95641"/>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1" name="Google Shape;1911;p13"/>
              <p:cNvSpPr/>
              <p:nvPr/>
            </p:nvSpPr>
            <p:spPr>
              <a:xfrm flipH="1">
                <a:off x="7921094" y="5042204"/>
                <a:ext cx="74382" cy="95641"/>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2" name="Google Shape;1912;p13"/>
              <p:cNvSpPr/>
              <p:nvPr/>
            </p:nvSpPr>
            <p:spPr>
              <a:xfrm flipH="1">
                <a:off x="7995449" y="5042204"/>
                <a:ext cx="85020" cy="95641"/>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3" name="Google Shape;1913;p13"/>
              <p:cNvSpPr/>
              <p:nvPr/>
            </p:nvSpPr>
            <p:spPr>
              <a:xfrm flipH="1">
                <a:off x="8080438" y="5042204"/>
                <a:ext cx="95649" cy="95641"/>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4" name="Google Shape;1914;p13"/>
              <p:cNvSpPr/>
              <p:nvPr/>
            </p:nvSpPr>
            <p:spPr>
              <a:xfrm flipH="1">
                <a:off x="7825485" y="495721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5" name="Google Shape;1915;p13"/>
              <p:cNvSpPr/>
              <p:nvPr/>
            </p:nvSpPr>
            <p:spPr>
              <a:xfrm flipH="1">
                <a:off x="7921094" y="495721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6" name="Google Shape;1916;p13"/>
              <p:cNvSpPr/>
              <p:nvPr/>
            </p:nvSpPr>
            <p:spPr>
              <a:xfrm flipH="1">
                <a:off x="7995449" y="495721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7" name="Google Shape;1917;p13"/>
              <p:cNvSpPr/>
              <p:nvPr/>
            </p:nvSpPr>
            <p:spPr>
              <a:xfrm flipH="1">
                <a:off x="8080438" y="495721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8" name="Google Shape;1918;p13"/>
              <p:cNvSpPr/>
              <p:nvPr/>
            </p:nvSpPr>
            <p:spPr>
              <a:xfrm flipH="1">
                <a:off x="7825485" y="4872228"/>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9" name="Google Shape;1919;p13"/>
              <p:cNvSpPr/>
              <p:nvPr/>
            </p:nvSpPr>
            <p:spPr>
              <a:xfrm flipH="1">
                <a:off x="7921094" y="4872228"/>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0" name="Google Shape;1920;p13"/>
              <p:cNvSpPr/>
              <p:nvPr/>
            </p:nvSpPr>
            <p:spPr>
              <a:xfrm flipH="1">
                <a:off x="7995449" y="4872228"/>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1" name="Google Shape;1921;p13"/>
              <p:cNvSpPr/>
              <p:nvPr/>
            </p:nvSpPr>
            <p:spPr>
              <a:xfrm flipH="1">
                <a:off x="8080438" y="4872228"/>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2" name="Google Shape;1922;p13"/>
              <p:cNvSpPr/>
              <p:nvPr/>
            </p:nvSpPr>
            <p:spPr>
              <a:xfrm flipH="1">
                <a:off x="7825485" y="4787235"/>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3" name="Google Shape;1923;p13"/>
              <p:cNvSpPr/>
              <p:nvPr/>
            </p:nvSpPr>
            <p:spPr>
              <a:xfrm flipH="1">
                <a:off x="7921094" y="4787235"/>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4" name="Google Shape;1924;p13"/>
              <p:cNvSpPr/>
              <p:nvPr/>
            </p:nvSpPr>
            <p:spPr>
              <a:xfrm flipH="1">
                <a:off x="7995449" y="478723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5" name="Google Shape;1925;p13"/>
              <p:cNvSpPr/>
              <p:nvPr/>
            </p:nvSpPr>
            <p:spPr>
              <a:xfrm flipH="1">
                <a:off x="8080438" y="4787235"/>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6" name="Google Shape;1926;p13"/>
              <p:cNvSpPr/>
              <p:nvPr/>
            </p:nvSpPr>
            <p:spPr>
              <a:xfrm flipH="1">
                <a:off x="7825485" y="4702251"/>
                <a:ext cx="95633" cy="85012"/>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7" name="Google Shape;1927;p13"/>
              <p:cNvSpPr/>
              <p:nvPr/>
            </p:nvSpPr>
            <p:spPr>
              <a:xfrm flipH="1">
                <a:off x="7921094" y="4702251"/>
                <a:ext cx="74382" cy="85012"/>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8" name="Google Shape;1928;p13"/>
              <p:cNvSpPr/>
              <p:nvPr/>
            </p:nvSpPr>
            <p:spPr>
              <a:xfrm flipH="1">
                <a:off x="7995449" y="4702251"/>
                <a:ext cx="85020" cy="85012"/>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9" name="Google Shape;1929;p13"/>
              <p:cNvSpPr/>
              <p:nvPr/>
            </p:nvSpPr>
            <p:spPr>
              <a:xfrm flipH="1">
                <a:off x="8080438" y="4702251"/>
                <a:ext cx="95649" cy="85012"/>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0" name="Google Shape;1930;p13"/>
              <p:cNvSpPr/>
              <p:nvPr/>
            </p:nvSpPr>
            <p:spPr>
              <a:xfrm flipH="1">
                <a:off x="7655512"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1" name="Google Shape;1931;p13"/>
              <p:cNvSpPr/>
              <p:nvPr/>
            </p:nvSpPr>
            <p:spPr>
              <a:xfrm flipH="1">
                <a:off x="7740496"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2" name="Google Shape;1932;p13"/>
              <p:cNvSpPr/>
              <p:nvPr/>
            </p:nvSpPr>
            <p:spPr>
              <a:xfrm flipH="1">
                <a:off x="7825485" y="4617267"/>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3" name="Google Shape;1933;p13"/>
              <p:cNvSpPr/>
              <p:nvPr/>
            </p:nvSpPr>
            <p:spPr>
              <a:xfrm flipH="1">
                <a:off x="7921094" y="4617267"/>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4" name="Google Shape;1934;p13"/>
              <p:cNvSpPr/>
              <p:nvPr/>
            </p:nvSpPr>
            <p:spPr>
              <a:xfrm flipH="1">
                <a:off x="7995449"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5" name="Google Shape;1935;p13"/>
              <p:cNvSpPr/>
              <p:nvPr/>
            </p:nvSpPr>
            <p:spPr>
              <a:xfrm flipH="1">
                <a:off x="8080438" y="4617267"/>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6" name="Google Shape;1936;p13"/>
              <p:cNvSpPr/>
              <p:nvPr/>
            </p:nvSpPr>
            <p:spPr>
              <a:xfrm flipH="1">
                <a:off x="8176054" y="4617267"/>
                <a:ext cx="74390" cy="85012"/>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7" name="Google Shape;1937;p13"/>
              <p:cNvSpPr/>
              <p:nvPr/>
            </p:nvSpPr>
            <p:spPr>
              <a:xfrm flipH="1">
                <a:off x="8250417"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8" name="Google Shape;1938;p13"/>
              <p:cNvSpPr/>
              <p:nvPr/>
            </p:nvSpPr>
            <p:spPr>
              <a:xfrm flipH="1">
                <a:off x="8335399" y="4617267"/>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9" name="Google Shape;1939;p13"/>
              <p:cNvSpPr/>
              <p:nvPr/>
            </p:nvSpPr>
            <p:spPr>
              <a:xfrm flipH="1">
                <a:off x="7655512" y="4532274"/>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0" name="Google Shape;1940;p13"/>
              <p:cNvSpPr/>
              <p:nvPr/>
            </p:nvSpPr>
            <p:spPr>
              <a:xfrm flipH="1">
                <a:off x="7995449" y="4532274"/>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1" name="Google Shape;1941;p13"/>
              <p:cNvSpPr/>
              <p:nvPr/>
            </p:nvSpPr>
            <p:spPr>
              <a:xfrm flipH="1">
                <a:off x="8335399" y="4532274"/>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2" name="Google Shape;1942;p13"/>
              <p:cNvSpPr/>
              <p:nvPr/>
            </p:nvSpPr>
            <p:spPr>
              <a:xfrm flipH="1">
                <a:off x="7655512" y="4447290"/>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3" name="Google Shape;1943;p13"/>
              <p:cNvSpPr/>
              <p:nvPr/>
            </p:nvSpPr>
            <p:spPr>
              <a:xfrm flipH="1">
                <a:off x="7995449" y="4447290"/>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4" name="Google Shape;1944;p13"/>
              <p:cNvSpPr/>
              <p:nvPr/>
            </p:nvSpPr>
            <p:spPr>
              <a:xfrm flipH="1">
                <a:off x="8335399" y="4447290"/>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5" name="Google Shape;1945;p13"/>
              <p:cNvSpPr/>
              <p:nvPr/>
            </p:nvSpPr>
            <p:spPr>
              <a:xfrm flipH="1">
                <a:off x="7655512" y="4362305"/>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6" name="Google Shape;1946;p13"/>
              <p:cNvSpPr/>
              <p:nvPr/>
            </p:nvSpPr>
            <p:spPr>
              <a:xfrm flipH="1">
                <a:off x="7995449" y="436230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7" name="Google Shape;1947;p13"/>
              <p:cNvSpPr/>
              <p:nvPr/>
            </p:nvSpPr>
            <p:spPr>
              <a:xfrm flipH="1">
                <a:off x="8335399" y="4362305"/>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948" name="Google Shape;1948;p13"/>
            <p:cNvSpPr/>
            <p:nvPr/>
          </p:nvSpPr>
          <p:spPr>
            <a:xfrm flipH="1">
              <a:off x="731555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9" name="Google Shape;1949;p13"/>
            <p:cNvSpPr/>
            <p:nvPr/>
          </p:nvSpPr>
          <p:spPr>
            <a:xfrm flipH="1">
              <a:off x="7655512"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0" name="Google Shape;1950;p13"/>
            <p:cNvSpPr/>
            <p:nvPr/>
          </p:nvSpPr>
          <p:spPr>
            <a:xfrm flipH="1">
              <a:off x="8080438" y="3671779"/>
              <a:ext cx="95649" cy="95641"/>
            </a:xfrm>
            <a:custGeom>
              <a:avLst/>
              <a:gdLst/>
              <a:ahLst/>
              <a:cxnLst/>
              <a:rect l="l" t="t" r="r" b="b"/>
              <a:pathLst>
                <a:path w="12247" h="12246" extrusionOk="0">
                  <a:moveTo>
                    <a:pt x="1" y="1"/>
                  </a:moveTo>
                  <a:lnTo>
                    <a:pt x="1" y="12246"/>
                  </a:lnTo>
                  <a:lnTo>
                    <a:pt x="12247" y="12246"/>
                  </a:lnTo>
                  <a:lnTo>
                    <a:pt x="122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1" name="Google Shape;1951;p13"/>
            <p:cNvSpPr/>
            <p:nvPr/>
          </p:nvSpPr>
          <p:spPr>
            <a:xfrm flipH="1">
              <a:off x="8685973" y="3597414"/>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2" name="Google Shape;1952;p13"/>
            <p:cNvSpPr/>
            <p:nvPr/>
          </p:nvSpPr>
          <p:spPr>
            <a:xfrm flipH="1">
              <a:off x="8685973"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3" name="Google Shape;1953;p13"/>
            <p:cNvSpPr/>
            <p:nvPr/>
          </p:nvSpPr>
          <p:spPr>
            <a:xfrm flipH="1">
              <a:off x="8176054"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4" name="Google Shape;1954;p13"/>
            <p:cNvSpPr/>
            <p:nvPr/>
          </p:nvSpPr>
          <p:spPr>
            <a:xfrm flipH="1">
              <a:off x="825041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955" name="Google Shape;1955;p13"/>
            <p:cNvGrpSpPr/>
            <p:nvPr/>
          </p:nvGrpSpPr>
          <p:grpSpPr>
            <a:xfrm>
              <a:off x="7230575" y="3501811"/>
              <a:ext cx="1540410" cy="860514"/>
              <a:chOff x="7230575" y="3501811"/>
              <a:chExt cx="1540410" cy="860514"/>
            </a:xfrm>
          </p:grpSpPr>
          <p:sp>
            <p:nvSpPr>
              <p:cNvPr id="1956" name="Google Shape;1956;p13"/>
              <p:cNvSpPr/>
              <p:nvPr/>
            </p:nvSpPr>
            <p:spPr>
              <a:xfrm flipH="1">
                <a:off x="731555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7" name="Google Shape;1957;p13"/>
              <p:cNvSpPr/>
              <p:nvPr/>
            </p:nvSpPr>
            <p:spPr>
              <a:xfrm flipH="1">
                <a:off x="7400551"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8" name="Google Shape;1958;p13"/>
              <p:cNvSpPr/>
              <p:nvPr/>
            </p:nvSpPr>
            <p:spPr>
              <a:xfrm flipH="1">
                <a:off x="7485535" y="4277321"/>
                <a:ext cx="85012" cy="85004"/>
              </a:xfrm>
              <a:custGeom>
                <a:avLst/>
                <a:gdLst/>
                <a:ahLst/>
                <a:cxnLst/>
                <a:rect l="l" t="t" r="r" b="b"/>
                <a:pathLst>
                  <a:path w="10885" h="10884" extrusionOk="0">
                    <a:moveTo>
                      <a:pt x="0" y="0"/>
                    </a:moveTo>
                    <a:lnTo>
                      <a:pt x="0" y="10884"/>
                    </a:lnTo>
                    <a:lnTo>
                      <a:pt x="10884" y="1088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9" name="Google Shape;1959;p13"/>
              <p:cNvSpPr/>
              <p:nvPr/>
            </p:nvSpPr>
            <p:spPr>
              <a:xfrm flipH="1">
                <a:off x="7570520"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0" name="Google Shape;1960;p13"/>
              <p:cNvSpPr/>
              <p:nvPr/>
            </p:nvSpPr>
            <p:spPr>
              <a:xfrm flipH="1">
                <a:off x="7655512"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1" name="Google Shape;1961;p13"/>
              <p:cNvSpPr/>
              <p:nvPr/>
            </p:nvSpPr>
            <p:spPr>
              <a:xfrm flipH="1">
                <a:off x="7740496"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2" name="Google Shape;1962;p13"/>
              <p:cNvSpPr/>
              <p:nvPr/>
            </p:nvSpPr>
            <p:spPr>
              <a:xfrm flipH="1">
                <a:off x="7825485" y="4277321"/>
                <a:ext cx="95633" cy="85004"/>
              </a:xfrm>
              <a:custGeom>
                <a:avLst/>
                <a:gdLst/>
                <a:ahLst/>
                <a:cxnLst/>
                <a:rect l="l" t="t" r="r" b="b"/>
                <a:pathLst>
                  <a:path w="12245"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3" name="Google Shape;1963;p13"/>
              <p:cNvSpPr/>
              <p:nvPr/>
            </p:nvSpPr>
            <p:spPr>
              <a:xfrm flipH="1">
                <a:off x="7921094" y="4277321"/>
                <a:ext cx="74382" cy="85004"/>
              </a:xfrm>
              <a:custGeom>
                <a:avLst/>
                <a:gdLst/>
                <a:ahLst/>
                <a:cxnLst/>
                <a:rect l="l" t="t" r="r" b="b"/>
                <a:pathLst>
                  <a:path w="9524" h="10884" extrusionOk="0">
                    <a:moveTo>
                      <a:pt x="0" y="0"/>
                    </a:moveTo>
                    <a:lnTo>
                      <a:pt x="0" y="10884"/>
                    </a:lnTo>
                    <a:lnTo>
                      <a:pt x="9523" y="1088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4" name="Google Shape;1964;p13"/>
              <p:cNvSpPr/>
              <p:nvPr/>
            </p:nvSpPr>
            <p:spPr>
              <a:xfrm flipH="1">
                <a:off x="799544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5" name="Google Shape;1965;p13"/>
              <p:cNvSpPr/>
              <p:nvPr/>
            </p:nvSpPr>
            <p:spPr>
              <a:xfrm flipH="1">
                <a:off x="8080438" y="4277321"/>
                <a:ext cx="95649" cy="85004"/>
              </a:xfrm>
              <a:custGeom>
                <a:avLst/>
                <a:gdLst/>
                <a:ahLst/>
                <a:cxnLst/>
                <a:rect l="l" t="t" r="r" b="b"/>
                <a:pathLst>
                  <a:path w="12247" h="10884" extrusionOk="0">
                    <a:moveTo>
                      <a:pt x="1" y="0"/>
                    </a:moveTo>
                    <a:lnTo>
                      <a:pt x="1" y="10884"/>
                    </a:lnTo>
                    <a:lnTo>
                      <a:pt x="12247" y="1088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6" name="Google Shape;1966;p13"/>
              <p:cNvSpPr/>
              <p:nvPr/>
            </p:nvSpPr>
            <p:spPr>
              <a:xfrm flipH="1">
                <a:off x="8176054"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7" name="Google Shape;1967;p13"/>
              <p:cNvSpPr/>
              <p:nvPr/>
            </p:nvSpPr>
            <p:spPr>
              <a:xfrm flipH="1">
                <a:off x="825041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8" name="Google Shape;1968;p13"/>
              <p:cNvSpPr/>
              <p:nvPr/>
            </p:nvSpPr>
            <p:spPr>
              <a:xfrm flipH="1">
                <a:off x="8335399" y="4277321"/>
                <a:ext cx="95641" cy="85004"/>
              </a:xfrm>
              <a:custGeom>
                <a:avLst/>
                <a:gdLst/>
                <a:ahLst/>
                <a:cxnLst/>
                <a:rect l="l" t="t" r="r" b="b"/>
                <a:pathLst>
                  <a:path w="12246" h="10884" extrusionOk="0">
                    <a:moveTo>
                      <a:pt x="1" y="0"/>
                    </a:moveTo>
                    <a:lnTo>
                      <a:pt x="1"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9" name="Google Shape;1969;p13"/>
              <p:cNvSpPr/>
              <p:nvPr/>
            </p:nvSpPr>
            <p:spPr>
              <a:xfrm flipH="1">
                <a:off x="8431015"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0" name="Google Shape;1970;p13"/>
              <p:cNvSpPr/>
              <p:nvPr/>
            </p:nvSpPr>
            <p:spPr>
              <a:xfrm flipH="1">
                <a:off x="850537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1" name="Google Shape;1971;p13"/>
              <p:cNvSpPr/>
              <p:nvPr/>
            </p:nvSpPr>
            <p:spPr>
              <a:xfrm flipH="1">
                <a:off x="8590359" y="4277321"/>
                <a:ext cx="95641" cy="85004"/>
              </a:xfrm>
              <a:custGeom>
                <a:avLst/>
                <a:gdLst/>
                <a:ahLst/>
                <a:cxnLst/>
                <a:rect l="l" t="t" r="r" b="b"/>
                <a:pathLst>
                  <a:path w="12246"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2" name="Google Shape;1972;p13"/>
              <p:cNvSpPr/>
              <p:nvPr/>
            </p:nvSpPr>
            <p:spPr>
              <a:xfrm flipH="1">
                <a:off x="731555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3" name="Google Shape;1973;p13"/>
              <p:cNvSpPr/>
              <p:nvPr/>
            </p:nvSpPr>
            <p:spPr>
              <a:xfrm flipH="1">
                <a:off x="7400551"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4" name="Google Shape;1974;p13"/>
              <p:cNvSpPr/>
              <p:nvPr/>
            </p:nvSpPr>
            <p:spPr>
              <a:xfrm flipH="1">
                <a:off x="7485535" y="4181710"/>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5" name="Google Shape;1975;p13"/>
              <p:cNvSpPr/>
              <p:nvPr/>
            </p:nvSpPr>
            <p:spPr>
              <a:xfrm flipH="1">
                <a:off x="7570520"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6" name="Google Shape;1976;p13"/>
              <p:cNvSpPr/>
              <p:nvPr/>
            </p:nvSpPr>
            <p:spPr>
              <a:xfrm flipH="1">
                <a:off x="7655512"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7" name="Google Shape;1977;p13"/>
              <p:cNvSpPr/>
              <p:nvPr/>
            </p:nvSpPr>
            <p:spPr>
              <a:xfrm flipH="1">
                <a:off x="7740496"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8" name="Google Shape;1978;p13"/>
              <p:cNvSpPr/>
              <p:nvPr/>
            </p:nvSpPr>
            <p:spPr>
              <a:xfrm flipH="1">
                <a:off x="7825485" y="4181710"/>
                <a:ext cx="95633" cy="95641"/>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9" name="Google Shape;1979;p13"/>
              <p:cNvSpPr/>
              <p:nvPr/>
            </p:nvSpPr>
            <p:spPr>
              <a:xfrm flipH="1">
                <a:off x="7921094" y="4181710"/>
                <a:ext cx="74382" cy="95641"/>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0" name="Google Shape;1980;p13"/>
              <p:cNvSpPr/>
              <p:nvPr/>
            </p:nvSpPr>
            <p:spPr>
              <a:xfrm flipH="1">
                <a:off x="799544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1" name="Google Shape;1981;p13"/>
              <p:cNvSpPr/>
              <p:nvPr/>
            </p:nvSpPr>
            <p:spPr>
              <a:xfrm flipH="1">
                <a:off x="8080438" y="4181710"/>
                <a:ext cx="95649" cy="95641"/>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2" name="Google Shape;1982;p13"/>
              <p:cNvSpPr/>
              <p:nvPr/>
            </p:nvSpPr>
            <p:spPr>
              <a:xfrm flipH="1">
                <a:off x="8176054"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3" name="Google Shape;1983;p13"/>
              <p:cNvSpPr/>
              <p:nvPr/>
            </p:nvSpPr>
            <p:spPr>
              <a:xfrm flipH="1">
                <a:off x="825041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4" name="Google Shape;1984;p13"/>
              <p:cNvSpPr/>
              <p:nvPr/>
            </p:nvSpPr>
            <p:spPr>
              <a:xfrm flipH="1">
                <a:off x="8335399" y="4181710"/>
                <a:ext cx="95641" cy="95641"/>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5" name="Google Shape;1985;p13"/>
              <p:cNvSpPr/>
              <p:nvPr/>
            </p:nvSpPr>
            <p:spPr>
              <a:xfrm flipH="1">
                <a:off x="8431015"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6" name="Google Shape;1986;p13"/>
              <p:cNvSpPr/>
              <p:nvPr/>
            </p:nvSpPr>
            <p:spPr>
              <a:xfrm flipH="1">
                <a:off x="850537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7" name="Google Shape;1987;p13"/>
              <p:cNvSpPr/>
              <p:nvPr/>
            </p:nvSpPr>
            <p:spPr>
              <a:xfrm flipH="1">
                <a:off x="8590359" y="4181710"/>
                <a:ext cx="95641" cy="95641"/>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8" name="Google Shape;1988;p13"/>
              <p:cNvSpPr/>
              <p:nvPr/>
            </p:nvSpPr>
            <p:spPr>
              <a:xfrm flipH="1">
                <a:off x="731555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9" name="Google Shape;1989;p13"/>
              <p:cNvSpPr/>
              <p:nvPr/>
            </p:nvSpPr>
            <p:spPr>
              <a:xfrm flipH="1">
                <a:off x="7400551"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0" name="Google Shape;1990;p13"/>
              <p:cNvSpPr/>
              <p:nvPr/>
            </p:nvSpPr>
            <p:spPr>
              <a:xfrm flipH="1">
                <a:off x="7485535" y="4107344"/>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1" name="Google Shape;1991;p13"/>
              <p:cNvSpPr/>
              <p:nvPr/>
            </p:nvSpPr>
            <p:spPr>
              <a:xfrm flipH="1">
                <a:off x="7570520"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2" name="Google Shape;1992;p13"/>
              <p:cNvSpPr/>
              <p:nvPr/>
            </p:nvSpPr>
            <p:spPr>
              <a:xfrm flipH="1">
                <a:off x="7655512"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3" name="Google Shape;1993;p13"/>
              <p:cNvSpPr/>
              <p:nvPr/>
            </p:nvSpPr>
            <p:spPr>
              <a:xfrm flipH="1">
                <a:off x="7740496"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4" name="Google Shape;1994;p13"/>
              <p:cNvSpPr/>
              <p:nvPr/>
            </p:nvSpPr>
            <p:spPr>
              <a:xfrm flipH="1">
                <a:off x="7825485" y="4107344"/>
                <a:ext cx="95633" cy="74390"/>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5" name="Google Shape;1995;p13"/>
              <p:cNvSpPr/>
              <p:nvPr/>
            </p:nvSpPr>
            <p:spPr>
              <a:xfrm flipH="1">
                <a:off x="7921094" y="4107344"/>
                <a:ext cx="74382" cy="74390"/>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6" name="Google Shape;1996;p13"/>
              <p:cNvSpPr/>
              <p:nvPr/>
            </p:nvSpPr>
            <p:spPr>
              <a:xfrm flipH="1">
                <a:off x="799544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7" name="Google Shape;1997;p13"/>
              <p:cNvSpPr/>
              <p:nvPr/>
            </p:nvSpPr>
            <p:spPr>
              <a:xfrm flipH="1">
                <a:off x="8080438" y="4107344"/>
                <a:ext cx="95649" cy="74390"/>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8" name="Google Shape;1998;p13"/>
              <p:cNvSpPr/>
              <p:nvPr/>
            </p:nvSpPr>
            <p:spPr>
              <a:xfrm flipH="1">
                <a:off x="8176054"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9" name="Google Shape;1999;p13"/>
              <p:cNvSpPr/>
              <p:nvPr/>
            </p:nvSpPr>
            <p:spPr>
              <a:xfrm flipH="1">
                <a:off x="825041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0" name="Google Shape;2000;p13"/>
              <p:cNvSpPr/>
              <p:nvPr/>
            </p:nvSpPr>
            <p:spPr>
              <a:xfrm flipH="1">
                <a:off x="8335399" y="4107344"/>
                <a:ext cx="95641" cy="74390"/>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1" name="Google Shape;2001;p13"/>
              <p:cNvSpPr/>
              <p:nvPr/>
            </p:nvSpPr>
            <p:spPr>
              <a:xfrm flipH="1">
                <a:off x="8431015"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2" name="Google Shape;2002;p13"/>
              <p:cNvSpPr/>
              <p:nvPr/>
            </p:nvSpPr>
            <p:spPr>
              <a:xfrm flipH="1">
                <a:off x="850537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3" name="Google Shape;2003;p13"/>
              <p:cNvSpPr/>
              <p:nvPr/>
            </p:nvSpPr>
            <p:spPr>
              <a:xfrm flipH="1">
                <a:off x="8590359" y="4107344"/>
                <a:ext cx="95641" cy="74390"/>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4" name="Google Shape;2004;p13"/>
              <p:cNvSpPr/>
              <p:nvPr/>
            </p:nvSpPr>
            <p:spPr>
              <a:xfrm flipH="1">
                <a:off x="731555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5" name="Google Shape;2005;p13"/>
              <p:cNvSpPr/>
              <p:nvPr/>
            </p:nvSpPr>
            <p:spPr>
              <a:xfrm flipH="1">
                <a:off x="7400551"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6" name="Google Shape;2006;p13"/>
              <p:cNvSpPr/>
              <p:nvPr/>
            </p:nvSpPr>
            <p:spPr>
              <a:xfrm flipH="1">
                <a:off x="7485535"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7" name="Google Shape;2007;p13"/>
              <p:cNvSpPr/>
              <p:nvPr/>
            </p:nvSpPr>
            <p:spPr>
              <a:xfrm flipH="1">
                <a:off x="7570520"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8" name="Google Shape;2008;p13"/>
              <p:cNvSpPr/>
              <p:nvPr/>
            </p:nvSpPr>
            <p:spPr>
              <a:xfrm flipH="1">
                <a:off x="7655512"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9" name="Google Shape;2009;p13"/>
              <p:cNvSpPr/>
              <p:nvPr/>
            </p:nvSpPr>
            <p:spPr>
              <a:xfrm flipH="1">
                <a:off x="7740496"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0" name="Google Shape;2010;p13"/>
              <p:cNvSpPr/>
              <p:nvPr/>
            </p:nvSpPr>
            <p:spPr>
              <a:xfrm flipH="1">
                <a:off x="7825485" y="402235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1" name="Google Shape;2011;p13"/>
              <p:cNvSpPr/>
              <p:nvPr/>
            </p:nvSpPr>
            <p:spPr>
              <a:xfrm flipH="1">
                <a:off x="7921094" y="402235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2" name="Google Shape;2012;p13"/>
              <p:cNvSpPr/>
              <p:nvPr/>
            </p:nvSpPr>
            <p:spPr>
              <a:xfrm flipH="1">
                <a:off x="799544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3" name="Google Shape;2013;p13"/>
              <p:cNvSpPr/>
              <p:nvPr/>
            </p:nvSpPr>
            <p:spPr>
              <a:xfrm flipH="1">
                <a:off x="8080438" y="402235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4" name="Google Shape;2014;p13"/>
              <p:cNvSpPr/>
              <p:nvPr/>
            </p:nvSpPr>
            <p:spPr>
              <a:xfrm flipH="1">
                <a:off x="8176054"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5" name="Google Shape;2015;p13"/>
              <p:cNvSpPr/>
              <p:nvPr/>
            </p:nvSpPr>
            <p:spPr>
              <a:xfrm flipH="1">
                <a:off x="825041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6" name="Google Shape;2016;p13"/>
              <p:cNvSpPr/>
              <p:nvPr/>
            </p:nvSpPr>
            <p:spPr>
              <a:xfrm flipH="1">
                <a:off x="8335399" y="4022352"/>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7" name="Google Shape;2017;p13"/>
              <p:cNvSpPr/>
              <p:nvPr/>
            </p:nvSpPr>
            <p:spPr>
              <a:xfrm flipH="1">
                <a:off x="8431015"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8" name="Google Shape;2018;p13"/>
              <p:cNvSpPr/>
              <p:nvPr/>
            </p:nvSpPr>
            <p:spPr>
              <a:xfrm flipH="1">
                <a:off x="850537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9" name="Google Shape;2019;p13"/>
              <p:cNvSpPr/>
              <p:nvPr/>
            </p:nvSpPr>
            <p:spPr>
              <a:xfrm flipH="1">
                <a:off x="8590359" y="4022352"/>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0" name="Google Shape;2020;p13"/>
              <p:cNvSpPr/>
              <p:nvPr/>
            </p:nvSpPr>
            <p:spPr>
              <a:xfrm flipH="1">
                <a:off x="731555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1" name="Google Shape;2021;p13"/>
              <p:cNvSpPr/>
              <p:nvPr/>
            </p:nvSpPr>
            <p:spPr>
              <a:xfrm flipH="1">
                <a:off x="7400551"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2" name="Google Shape;2022;p13"/>
              <p:cNvSpPr/>
              <p:nvPr/>
            </p:nvSpPr>
            <p:spPr>
              <a:xfrm flipH="1">
                <a:off x="7485535" y="3926748"/>
                <a:ext cx="85012" cy="95633"/>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3" name="Google Shape;2023;p13"/>
              <p:cNvSpPr/>
              <p:nvPr/>
            </p:nvSpPr>
            <p:spPr>
              <a:xfrm flipH="1">
                <a:off x="7570520"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4" name="Google Shape;2024;p13"/>
              <p:cNvSpPr/>
              <p:nvPr/>
            </p:nvSpPr>
            <p:spPr>
              <a:xfrm flipH="1">
                <a:off x="7655512"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5" name="Google Shape;2025;p13"/>
              <p:cNvSpPr/>
              <p:nvPr/>
            </p:nvSpPr>
            <p:spPr>
              <a:xfrm flipH="1">
                <a:off x="7740496"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6" name="Google Shape;2026;p13"/>
              <p:cNvSpPr/>
              <p:nvPr/>
            </p:nvSpPr>
            <p:spPr>
              <a:xfrm flipH="1">
                <a:off x="7825485" y="3926748"/>
                <a:ext cx="95633" cy="95633"/>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7" name="Google Shape;2027;p13"/>
              <p:cNvSpPr/>
              <p:nvPr/>
            </p:nvSpPr>
            <p:spPr>
              <a:xfrm flipH="1">
                <a:off x="7921094" y="3926748"/>
                <a:ext cx="74382" cy="95633"/>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8" name="Google Shape;2028;p13"/>
              <p:cNvSpPr/>
              <p:nvPr/>
            </p:nvSpPr>
            <p:spPr>
              <a:xfrm flipH="1">
                <a:off x="799544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9" name="Google Shape;2029;p13"/>
              <p:cNvSpPr/>
              <p:nvPr/>
            </p:nvSpPr>
            <p:spPr>
              <a:xfrm flipH="1">
                <a:off x="8080438" y="3926748"/>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0" name="Google Shape;2030;p13"/>
              <p:cNvSpPr/>
              <p:nvPr/>
            </p:nvSpPr>
            <p:spPr>
              <a:xfrm flipH="1">
                <a:off x="8176054"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1" name="Google Shape;2031;p13"/>
              <p:cNvSpPr/>
              <p:nvPr/>
            </p:nvSpPr>
            <p:spPr>
              <a:xfrm flipH="1">
                <a:off x="825041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2" name="Google Shape;2032;p13"/>
              <p:cNvSpPr/>
              <p:nvPr/>
            </p:nvSpPr>
            <p:spPr>
              <a:xfrm flipH="1">
                <a:off x="8335399" y="3926748"/>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3" name="Google Shape;2033;p13"/>
              <p:cNvSpPr/>
              <p:nvPr/>
            </p:nvSpPr>
            <p:spPr>
              <a:xfrm flipH="1">
                <a:off x="8431015"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4" name="Google Shape;2034;p13"/>
              <p:cNvSpPr/>
              <p:nvPr/>
            </p:nvSpPr>
            <p:spPr>
              <a:xfrm flipH="1">
                <a:off x="850537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5" name="Google Shape;2035;p13"/>
              <p:cNvSpPr/>
              <p:nvPr/>
            </p:nvSpPr>
            <p:spPr>
              <a:xfrm flipH="1">
                <a:off x="8590359" y="3926748"/>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6" name="Google Shape;2036;p13"/>
              <p:cNvSpPr/>
              <p:nvPr/>
            </p:nvSpPr>
            <p:spPr>
              <a:xfrm flipH="1">
                <a:off x="731555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7" name="Google Shape;2037;p13"/>
              <p:cNvSpPr/>
              <p:nvPr/>
            </p:nvSpPr>
            <p:spPr>
              <a:xfrm flipH="1">
                <a:off x="7400551"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8" name="Google Shape;2038;p13"/>
              <p:cNvSpPr/>
              <p:nvPr/>
            </p:nvSpPr>
            <p:spPr>
              <a:xfrm flipH="1">
                <a:off x="7485535" y="3852383"/>
                <a:ext cx="85012" cy="74390"/>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9" name="Google Shape;2039;p13"/>
              <p:cNvSpPr/>
              <p:nvPr/>
            </p:nvSpPr>
            <p:spPr>
              <a:xfrm flipH="1">
                <a:off x="7570520"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0" name="Google Shape;2040;p13"/>
              <p:cNvSpPr/>
              <p:nvPr/>
            </p:nvSpPr>
            <p:spPr>
              <a:xfrm flipH="1">
                <a:off x="7655512"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1" name="Google Shape;2041;p13"/>
              <p:cNvSpPr/>
              <p:nvPr/>
            </p:nvSpPr>
            <p:spPr>
              <a:xfrm flipH="1">
                <a:off x="7740496"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2" name="Google Shape;2042;p13"/>
              <p:cNvSpPr/>
              <p:nvPr/>
            </p:nvSpPr>
            <p:spPr>
              <a:xfrm flipH="1">
                <a:off x="7825485" y="3852383"/>
                <a:ext cx="95633" cy="74390"/>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3" name="Google Shape;2043;p13"/>
              <p:cNvSpPr/>
              <p:nvPr/>
            </p:nvSpPr>
            <p:spPr>
              <a:xfrm flipH="1">
                <a:off x="7921094" y="3852383"/>
                <a:ext cx="74382" cy="74390"/>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4" name="Google Shape;2044;p13"/>
              <p:cNvSpPr/>
              <p:nvPr/>
            </p:nvSpPr>
            <p:spPr>
              <a:xfrm flipH="1">
                <a:off x="799544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5" name="Google Shape;2045;p13"/>
              <p:cNvSpPr/>
              <p:nvPr/>
            </p:nvSpPr>
            <p:spPr>
              <a:xfrm flipH="1">
                <a:off x="8080438" y="3852383"/>
                <a:ext cx="95649" cy="74390"/>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6" name="Google Shape;2046;p13"/>
              <p:cNvSpPr/>
              <p:nvPr/>
            </p:nvSpPr>
            <p:spPr>
              <a:xfrm flipH="1">
                <a:off x="8176054"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7" name="Google Shape;2047;p13"/>
              <p:cNvSpPr/>
              <p:nvPr/>
            </p:nvSpPr>
            <p:spPr>
              <a:xfrm flipH="1">
                <a:off x="825041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8" name="Google Shape;2048;p13"/>
              <p:cNvSpPr/>
              <p:nvPr/>
            </p:nvSpPr>
            <p:spPr>
              <a:xfrm flipH="1">
                <a:off x="8335399" y="3852383"/>
                <a:ext cx="95641" cy="74390"/>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9" name="Google Shape;2049;p13"/>
              <p:cNvSpPr/>
              <p:nvPr/>
            </p:nvSpPr>
            <p:spPr>
              <a:xfrm flipH="1">
                <a:off x="8431015"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0" name="Google Shape;2050;p13"/>
              <p:cNvSpPr/>
              <p:nvPr/>
            </p:nvSpPr>
            <p:spPr>
              <a:xfrm flipH="1">
                <a:off x="850537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1" name="Google Shape;2051;p13"/>
              <p:cNvSpPr/>
              <p:nvPr/>
            </p:nvSpPr>
            <p:spPr>
              <a:xfrm flipH="1">
                <a:off x="8590359" y="3852383"/>
                <a:ext cx="95641" cy="74390"/>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2" name="Google Shape;2052;p13"/>
              <p:cNvSpPr/>
              <p:nvPr/>
            </p:nvSpPr>
            <p:spPr>
              <a:xfrm flipH="1">
                <a:off x="7230575" y="4192329"/>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3" name="Google Shape;2053;p13"/>
              <p:cNvSpPr/>
              <p:nvPr/>
            </p:nvSpPr>
            <p:spPr>
              <a:xfrm flipH="1">
                <a:off x="7230575" y="4117963"/>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4" name="Google Shape;2054;p13"/>
              <p:cNvSpPr/>
              <p:nvPr/>
            </p:nvSpPr>
            <p:spPr>
              <a:xfrm flipH="1">
                <a:off x="7230575" y="4022352"/>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5" name="Google Shape;2055;p13"/>
              <p:cNvSpPr/>
              <p:nvPr/>
            </p:nvSpPr>
            <p:spPr>
              <a:xfrm flipH="1">
                <a:off x="7230575" y="3937368"/>
                <a:ext cx="85012" cy="85012"/>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6" name="Google Shape;2056;p13"/>
              <p:cNvSpPr/>
              <p:nvPr/>
            </p:nvSpPr>
            <p:spPr>
              <a:xfrm flipH="1">
                <a:off x="7230575" y="3863002"/>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7" name="Google Shape;2057;p13"/>
              <p:cNvSpPr/>
              <p:nvPr/>
            </p:nvSpPr>
            <p:spPr>
              <a:xfrm flipH="1">
                <a:off x="7400551"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8" name="Google Shape;2058;p13"/>
              <p:cNvSpPr/>
              <p:nvPr/>
            </p:nvSpPr>
            <p:spPr>
              <a:xfrm flipH="1">
                <a:off x="7485535"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9" name="Google Shape;2059;p13"/>
              <p:cNvSpPr/>
              <p:nvPr/>
            </p:nvSpPr>
            <p:spPr>
              <a:xfrm flipH="1">
                <a:off x="7570520"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0" name="Google Shape;2060;p13"/>
              <p:cNvSpPr/>
              <p:nvPr/>
            </p:nvSpPr>
            <p:spPr>
              <a:xfrm flipH="1">
                <a:off x="7740496"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1" name="Google Shape;2061;p13"/>
              <p:cNvSpPr/>
              <p:nvPr/>
            </p:nvSpPr>
            <p:spPr>
              <a:xfrm flipH="1">
                <a:off x="7825485" y="3767391"/>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2" name="Google Shape;2062;p13"/>
              <p:cNvSpPr/>
              <p:nvPr/>
            </p:nvSpPr>
            <p:spPr>
              <a:xfrm flipH="1">
                <a:off x="7921094" y="3767391"/>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3" name="Google Shape;2063;p13"/>
              <p:cNvSpPr/>
              <p:nvPr/>
            </p:nvSpPr>
            <p:spPr>
              <a:xfrm flipH="1">
                <a:off x="799544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4" name="Google Shape;2064;p13"/>
              <p:cNvSpPr/>
              <p:nvPr/>
            </p:nvSpPr>
            <p:spPr>
              <a:xfrm flipH="1">
                <a:off x="8080438" y="3767391"/>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5" name="Google Shape;2065;p13"/>
              <p:cNvSpPr/>
              <p:nvPr/>
            </p:nvSpPr>
            <p:spPr>
              <a:xfrm flipH="1">
                <a:off x="8176054"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6" name="Google Shape;2066;p13"/>
              <p:cNvSpPr/>
              <p:nvPr/>
            </p:nvSpPr>
            <p:spPr>
              <a:xfrm flipH="1">
                <a:off x="825041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7" name="Google Shape;2067;p13"/>
              <p:cNvSpPr/>
              <p:nvPr/>
            </p:nvSpPr>
            <p:spPr>
              <a:xfrm flipH="1">
                <a:off x="8335399" y="3767391"/>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8" name="Google Shape;2068;p13"/>
              <p:cNvSpPr/>
              <p:nvPr/>
            </p:nvSpPr>
            <p:spPr>
              <a:xfrm flipH="1">
                <a:off x="8431015"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9" name="Google Shape;2069;p13"/>
              <p:cNvSpPr/>
              <p:nvPr/>
            </p:nvSpPr>
            <p:spPr>
              <a:xfrm flipH="1">
                <a:off x="850537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0" name="Google Shape;2070;p13"/>
              <p:cNvSpPr/>
              <p:nvPr/>
            </p:nvSpPr>
            <p:spPr>
              <a:xfrm flipH="1">
                <a:off x="8590359" y="3767391"/>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1" name="Google Shape;2071;p13"/>
              <p:cNvSpPr/>
              <p:nvPr/>
            </p:nvSpPr>
            <p:spPr>
              <a:xfrm flipH="1">
                <a:off x="8176054"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2" name="Google Shape;2072;p13"/>
              <p:cNvSpPr/>
              <p:nvPr/>
            </p:nvSpPr>
            <p:spPr>
              <a:xfrm flipH="1">
                <a:off x="825041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3" name="Google Shape;2073;p13"/>
              <p:cNvSpPr/>
              <p:nvPr/>
            </p:nvSpPr>
            <p:spPr>
              <a:xfrm flipH="1">
                <a:off x="8335399" y="3671779"/>
                <a:ext cx="95641" cy="95641"/>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4" name="Google Shape;2074;p13"/>
              <p:cNvSpPr/>
              <p:nvPr/>
            </p:nvSpPr>
            <p:spPr>
              <a:xfrm flipH="1">
                <a:off x="8431015"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5" name="Google Shape;2075;p13"/>
              <p:cNvSpPr/>
              <p:nvPr/>
            </p:nvSpPr>
            <p:spPr>
              <a:xfrm flipH="1">
                <a:off x="850537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6" name="Google Shape;2076;p13"/>
              <p:cNvSpPr/>
              <p:nvPr/>
            </p:nvSpPr>
            <p:spPr>
              <a:xfrm flipH="1">
                <a:off x="8590359" y="3671779"/>
                <a:ext cx="95641" cy="95641"/>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7" name="Google Shape;2077;p13"/>
              <p:cNvSpPr/>
              <p:nvPr/>
            </p:nvSpPr>
            <p:spPr>
              <a:xfrm flipH="1">
                <a:off x="8080438" y="3597414"/>
                <a:ext cx="95649" cy="74390"/>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8" name="Google Shape;2078;p13"/>
              <p:cNvSpPr/>
              <p:nvPr/>
            </p:nvSpPr>
            <p:spPr>
              <a:xfrm flipH="1">
                <a:off x="8176054"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9" name="Google Shape;2079;p13"/>
              <p:cNvSpPr/>
              <p:nvPr/>
            </p:nvSpPr>
            <p:spPr>
              <a:xfrm flipH="1">
                <a:off x="825041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0" name="Google Shape;2080;p13"/>
              <p:cNvSpPr/>
              <p:nvPr/>
            </p:nvSpPr>
            <p:spPr>
              <a:xfrm flipH="1">
                <a:off x="8335399" y="3597414"/>
                <a:ext cx="95641" cy="74390"/>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1" name="Google Shape;2081;p13"/>
              <p:cNvSpPr/>
              <p:nvPr/>
            </p:nvSpPr>
            <p:spPr>
              <a:xfrm flipH="1">
                <a:off x="8431015"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2" name="Google Shape;2082;p13"/>
              <p:cNvSpPr/>
              <p:nvPr/>
            </p:nvSpPr>
            <p:spPr>
              <a:xfrm flipH="1">
                <a:off x="850537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3" name="Google Shape;2083;p13"/>
              <p:cNvSpPr/>
              <p:nvPr/>
            </p:nvSpPr>
            <p:spPr>
              <a:xfrm flipH="1">
                <a:off x="8590359" y="3597414"/>
                <a:ext cx="95641" cy="74390"/>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4" name="Google Shape;2084;p13"/>
              <p:cNvSpPr/>
              <p:nvPr/>
            </p:nvSpPr>
            <p:spPr>
              <a:xfrm flipH="1">
                <a:off x="8685973" y="3693026"/>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5" name="Google Shape;2085;p13"/>
              <p:cNvSpPr/>
              <p:nvPr/>
            </p:nvSpPr>
            <p:spPr>
              <a:xfrm flipH="1">
                <a:off x="8685973" y="3852383"/>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6" name="Google Shape;2086;p13"/>
              <p:cNvSpPr/>
              <p:nvPr/>
            </p:nvSpPr>
            <p:spPr>
              <a:xfrm flipH="1">
                <a:off x="8685973" y="3937368"/>
                <a:ext cx="85012" cy="85012"/>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7" name="Google Shape;2087;p13"/>
              <p:cNvSpPr/>
              <p:nvPr/>
            </p:nvSpPr>
            <p:spPr>
              <a:xfrm flipH="1">
                <a:off x="8685973"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8" name="Google Shape;2088;p13"/>
              <p:cNvSpPr/>
              <p:nvPr/>
            </p:nvSpPr>
            <p:spPr>
              <a:xfrm flipH="1">
                <a:off x="8685973" y="4107344"/>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9" name="Google Shape;2089;p13"/>
              <p:cNvSpPr/>
              <p:nvPr/>
            </p:nvSpPr>
            <p:spPr>
              <a:xfrm flipH="1">
                <a:off x="8685973" y="4192329"/>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0" name="Google Shape;2090;p13"/>
              <p:cNvSpPr/>
              <p:nvPr/>
            </p:nvSpPr>
            <p:spPr>
              <a:xfrm flipH="1">
                <a:off x="8080438" y="3501811"/>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1" name="Google Shape;2091;p13"/>
              <p:cNvSpPr/>
              <p:nvPr/>
            </p:nvSpPr>
            <p:spPr>
              <a:xfrm flipH="1">
                <a:off x="8335399" y="3501811"/>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2" name="Google Shape;2092;p13"/>
              <p:cNvSpPr/>
              <p:nvPr/>
            </p:nvSpPr>
            <p:spPr>
              <a:xfrm flipH="1">
                <a:off x="8431015"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3" name="Google Shape;2093;p13"/>
              <p:cNvSpPr/>
              <p:nvPr/>
            </p:nvSpPr>
            <p:spPr>
              <a:xfrm flipH="1">
                <a:off x="850537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4" name="Google Shape;2094;p13"/>
              <p:cNvSpPr/>
              <p:nvPr/>
            </p:nvSpPr>
            <p:spPr>
              <a:xfrm flipH="1">
                <a:off x="8590359" y="3501811"/>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2095" name="Google Shape;2095;p13"/>
          <p:cNvGrpSpPr/>
          <p:nvPr/>
        </p:nvGrpSpPr>
        <p:grpSpPr>
          <a:xfrm>
            <a:off x="8218479" y="5767060"/>
            <a:ext cx="1343040" cy="1426413"/>
            <a:chOff x="6163859" y="4325295"/>
            <a:chExt cx="1007280" cy="1069810"/>
          </a:xfrm>
        </p:grpSpPr>
        <p:sp>
          <p:nvSpPr>
            <p:cNvPr id="2096" name="Google Shape;2096;p13"/>
            <p:cNvSpPr/>
            <p:nvPr/>
          </p:nvSpPr>
          <p:spPr>
            <a:xfrm>
              <a:off x="6719586" y="5332558"/>
              <a:ext cx="62541" cy="62546"/>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7" name="Google Shape;2097;p13"/>
            <p:cNvSpPr/>
            <p:nvPr/>
          </p:nvSpPr>
          <p:spPr>
            <a:xfrm>
              <a:off x="6670963" y="5332558"/>
              <a:ext cx="48644" cy="62546"/>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8" name="Google Shape;2098;p13"/>
            <p:cNvSpPr/>
            <p:nvPr/>
          </p:nvSpPr>
          <p:spPr>
            <a:xfrm>
              <a:off x="6615387" y="5332558"/>
              <a:ext cx="55600" cy="62546"/>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9" name="Google Shape;2099;p13"/>
            <p:cNvSpPr/>
            <p:nvPr/>
          </p:nvSpPr>
          <p:spPr>
            <a:xfrm>
              <a:off x="6552862" y="5332558"/>
              <a:ext cx="62552" cy="62546"/>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0" name="Google Shape;2100;p13"/>
            <p:cNvSpPr/>
            <p:nvPr/>
          </p:nvSpPr>
          <p:spPr>
            <a:xfrm>
              <a:off x="6719586" y="5276982"/>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1" name="Google Shape;2101;p13"/>
            <p:cNvSpPr/>
            <p:nvPr/>
          </p:nvSpPr>
          <p:spPr>
            <a:xfrm>
              <a:off x="6670963" y="5276982"/>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2" name="Google Shape;2102;p13"/>
            <p:cNvSpPr/>
            <p:nvPr/>
          </p:nvSpPr>
          <p:spPr>
            <a:xfrm>
              <a:off x="6615387" y="527698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3" name="Google Shape;2103;p13"/>
            <p:cNvSpPr/>
            <p:nvPr/>
          </p:nvSpPr>
          <p:spPr>
            <a:xfrm>
              <a:off x="6552862" y="5276982"/>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4" name="Google Shape;2104;p13"/>
            <p:cNvSpPr/>
            <p:nvPr/>
          </p:nvSpPr>
          <p:spPr>
            <a:xfrm>
              <a:off x="6719586" y="522141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5" name="Google Shape;2105;p13"/>
            <p:cNvSpPr/>
            <p:nvPr/>
          </p:nvSpPr>
          <p:spPr>
            <a:xfrm>
              <a:off x="6670963" y="522141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6" name="Google Shape;2106;p13"/>
            <p:cNvSpPr/>
            <p:nvPr/>
          </p:nvSpPr>
          <p:spPr>
            <a:xfrm>
              <a:off x="6615387" y="522141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7" name="Google Shape;2107;p13"/>
            <p:cNvSpPr/>
            <p:nvPr/>
          </p:nvSpPr>
          <p:spPr>
            <a:xfrm>
              <a:off x="6552862" y="522141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8" name="Google Shape;2108;p13"/>
            <p:cNvSpPr/>
            <p:nvPr/>
          </p:nvSpPr>
          <p:spPr>
            <a:xfrm>
              <a:off x="6719586" y="5165834"/>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9" name="Google Shape;2109;p13"/>
            <p:cNvSpPr/>
            <p:nvPr/>
          </p:nvSpPr>
          <p:spPr>
            <a:xfrm>
              <a:off x="6670963" y="5165834"/>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0" name="Google Shape;2110;p13"/>
            <p:cNvSpPr/>
            <p:nvPr/>
          </p:nvSpPr>
          <p:spPr>
            <a:xfrm>
              <a:off x="6615387" y="5165834"/>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1" name="Google Shape;2111;p13"/>
            <p:cNvSpPr/>
            <p:nvPr/>
          </p:nvSpPr>
          <p:spPr>
            <a:xfrm>
              <a:off x="6552862" y="5165834"/>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2" name="Google Shape;2112;p13"/>
            <p:cNvSpPr/>
            <p:nvPr/>
          </p:nvSpPr>
          <p:spPr>
            <a:xfrm>
              <a:off x="6719586" y="5110263"/>
              <a:ext cx="62541" cy="55595"/>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3" name="Google Shape;2113;p13"/>
            <p:cNvSpPr/>
            <p:nvPr/>
          </p:nvSpPr>
          <p:spPr>
            <a:xfrm>
              <a:off x="6670963" y="5110263"/>
              <a:ext cx="48644" cy="55595"/>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4" name="Google Shape;2114;p13"/>
            <p:cNvSpPr/>
            <p:nvPr/>
          </p:nvSpPr>
          <p:spPr>
            <a:xfrm>
              <a:off x="6615387" y="5110263"/>
              <a:ext cx="55600" cy="55595"/>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5" name="Google Shape;2115;p13"/>
            <p:cNvSpPr/>
            <p:nvPr/>
          </p:nvSpPr>
          <p:spPr>
            <a:xfrm>
              <a:off x="6552862" y="5110263"/>
              <a:ext cx="62552" cy="55595"/>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6" name="Google Shape;2116;p13"/>
            <p:cNvSpPr/>
            <p:nvPr/>
          </p:nvSpPr>
          <p:spPr>
            <a:xfrm>
              <a:off x="6837677"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7" name="Google Shape;2117;p13"/>
            <p:cNvSpPr/>
            <p:nvPr/>
          </p:nvSpPr>
          <p:spPr>
            <a:xfrm>
              <a:off x="6782101"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8" name="Google Shape;2118;p13"/>
            <p:cNvSpPr/>
            <p:nvPr/>
          </p:nvSpPr>
          <p:spPr>
            <a:xfrm>
              <a:off x="6719586" y="505469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9" name="Google Shape;2119;p13"/>
            <p:cNvSpPr/>
            <p:nvPr/>
          </p:nvSpPr>
          <p:spPr>
            <a:xfrm>
              <a:off x="6670963" y="505469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0" name="Google Shape;2120;p13"/>
            <p:cNvSpPr/>
            <p:nvPr/>
          </p:nvSpPr>
          <p:spPr>
            <a:xfrm>
              <a:off x="6615387"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1" name="Google Shape;2121;p13"/>
            <p:cNvSpPr/>
            <p:nvPr/>
          </p:nvSpPr>
          <p:spPr>
            <a:xfrm>
              <a:off x="6552862" y="505469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2" name="Google Shape;2122;p13"/>
            <p:cNvSpPr/>
            <p:nvPr/>
          </p:nvSpPr>
          <p:spPr>
            <a:xfrm>
              <a:off x="6504240" y="5054691"/>
              <a:ext cx="48649" cy="55595"/>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3" name="Google Shape;2123;p13"/>
            <p:cNvSpPr/>
            <p:nvPr/>
          </p:nvSpPr>
          <p:spPr>
            <a:xfrm>
              <a:off x="6448669"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4" name="Google Shape;2124;p13"/>
            <p:cNvSpPr/>
            <p:nvPr/>
          </p:nvSpPr>
          <p:spPr>
            <a:xfrm>
              <a:off x="6386148" y="5054691"/>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5" name="Google Shape;2125;p13"/>
            <p:cNvSpPr/>
            <p:nvPr/>
          </p:nvSpPr>
          <p:spPr>
            <a:xfrm>
              <a:off x="6837677" y="499911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6" name="Google Shape;2126;p13"/>
            <p:cNvSpPr/>
            <p:nvPr/>
          </p:nvSpPr>
          <p:spPr>
            <a:xfrm>
              <a:off x="6615387" y="4999115"/>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7" name="Google Shape;2127;p13"/>
            <p:cNvSpPr/>
            <p:nvPr/>
          </p:nvSpPr>
          <p:spPr>
            <a:xfrm>
              <a:off x="6386148" y="4999115"/>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8" name="Google Shape;2128;p13"/>
            <p:cNvSpPr/>
            <p:nvPr/>
          </p:nvSpPr>
          <p:spPr>
            <a:xfrm>
              <a:off x="6837677" y="4943544"/>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9" name="Google Shape;2129;p13"/>
            <p:cNvSpPr/>
            <p:nvPr/>
          </p:nvSpPr>
          <p:spPr>
            <a:xfrm>
              <a:off x="6615387" y="4943544"/>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0" name="Google Shape;2130;p13"/>
            <p:cNvSpPr/>
            <p:nvPr/>
          </p:nvSpPr>
          <p:spPr>
            <a:xfrm>
              <a:off x="6386148" y="4943544"/>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1" name="Google Shape;2131;p13"/>
            <p:cNvSpPr/>
            <p:nvPr/>
          </p:nvSpPr>
          <p:spPr>
            <a:xfrm>
              <a:off x="6837677" y="4887972"/>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2" name="Google Shape;2132;p13"/>
            <p:cNvSpPr/>
            <p:nvPr/>
          </p:nvSpPr>
          <p:spPr>
            <a:xfrm>
              <a:off x="6615387" y="488797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3" name="Google Shape;2133;p13"/>
            <p:cNvSpPr/>
            <p:nvPr/>
          </p:nvSpPr>
          <p:spPr>
            <a:xfrm>
              <a:off x="6386148" y="4887972"/>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4" name="Google Shape;2134;p13"/>
            <p:cNvSpPr/>
            <p:nvPr/>
          </p:nvSpPr>
          <p:spPr>
            <a:xfrm>
              <a:off x="705996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5" name="Google Shape;2135;p13"/>
            <p:cNvSpPr/>
            <p:nvPr/>
          </p:nvSpPr>
          <p:spPr>
            <a:xfrm>
              <a:off x="7004396"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6" name="Google Shape;2136;p13"/>
            <p:cNvSpPr/>
            <p:nvPr/>
          </p:nvSpPr>
          <p:spPr>
            <a:xfrm>
              <a:off x="6948824" y="4832401"/>
              <a:ext cx="55595" cy="55590"/>
            </a:xfrm>
            <a:custGeom>
              <a:avLst/>
              <a:gdLst/>
              <a:ahLst/>
              <a:cxnLst/>
              <a:rect l="l" t="t" r="r" b="b"/>
              <a:pathLst>
                <a:path w="10885" h="10884" extrusionOk="0">
                  <a:moveTo>
                    <a:pt x="0" y="0"/>
                  </a:moveTo>
                  <a:lnTo>
                    <a:pt x="0" y="10884"/>
                  </a:lnTo>
                  <a:lnTo>
                    <a:pt x="10884" y="10884"/>
                  </a:lnTo>
                  <a:lnTo>
                    <a:pt x="108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7" name="Google Shape;2137;p13"/>
            <p:cNvSpPr/>
            <p:nvPr/>
          </p:nvSpPr>
          <p:spPr>
            <a:xfrm>
              <a:off x="6893248"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8" name="Google Shape;2138;p13"/>
            <p:cNvSpPr/>
            <p:nvPr/>
          </p:nvSpPr>
          <p:spPr>
            <a:xfrm>
              <a:off x="6837677"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9" name="Google Shape;2139;p13"/>
            <p:cNvSpPr/>
            <p:nvPr/>
          </p:nvSpPr>
          <p:spPr>
            <a:xfrm>
              <a:off x="6782101"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0" name="Google Shape;2140;p13"/>
            <p:cNvSpPr/>
            <p:nvPr/>
          </p:nvSpPr>
          <p:spPr>
            <a:xfrm>
              <a:off x="6719586" y="4832401"/>
              <a:ext cx="62541" cy="55590"/>
            </a:xfrm>
            <a:custGeom>
              <a:avLst/>
              <a:gdLst/>
              <a:ahLst/>
              <a:cxnLst/>
              <a:rect l="l" t="t" r="r" b="b"/>
              <a:pathLst>
                <a:path w="12245"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1" name="Google Shape;2141;p13"/>
            <p:cNvSpPr/>
            <p:nvPr/>
          </p:nvSpPr>
          <p:spPr>
            <a:xfrm>
              <a:off x="6670963" y="4832401"/>
              <a:ext cx="48644" cy="55590"/>
            </a:xfrm>
            <a:custGeom>
              <a:avLst/>
              <a:gdLst/>
              <a:ahLst/>
              <a:cxnLst/>
              <a:rect l="l" t="t" r="r" b="b"/>
              <a:pathLst>
                <a:path w="9524" h="10884" extrusionOk="0">
                  <a:moveTo>
                    <a:pt x="0" y="0"/>
                  </a:moveTo>
                  <a:lnTo>
                    <a:pt x="0" y="10884"/>
                  </a:lnTo>
                  <a:lnTo>
                    <a:pt x="9523" y="10884"/>
                  </a:lnTo>
                  <a:lnTo>
                    <a:pt x="95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2" name="Google Shape;2142;p13"/>
            <p:cNvSpPr/>
            <p:nvPr/>
          </p:nvSpPr>
          <p:spPr>
            <a:xfrm>
              <a:off x="661538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3" name="Google Shape;2143;p13"/>
            <p:cNvSpPr/>
            <p:nvPr/>
          </p:nvSpPr>
          <p:spPr>
            <a:xfrm>
              <a:off x="6552862" y="4832401"/>
              <a:ext cx="62552" cy="55590"/>
            </a:xfrm>
            <a:custGeom>
              <a:avLst/>
              <a:gdLst/>
              <a:ahLst/>
              <a:cxnLst/>
              <a:rect l="l" t="t" r="r" b="b"/>
              <a:pathLst>
                <a:path w="12247" h="10884" extrusionOk="0">
                  <a:moveTo>
                    <a:pt x="1" y="0"/>
                  </a:moveTo>
                  <a:lnTo>
                    <a:pt x="1" y="10884"/>
                  </a:lnTo>
                  <a:lnTo>
                    <a:pt x="12247" y="10884"/>
                  </a:lnTo>
                  <a:lnTo>
                    <a:pt x="1224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4" name="Google Shape;2144;p13"/>
            <p:cNvSpPr/>
            <p:nvPr/>
          </p:nvSpPr>
          <p:spPr>
            <a:xfrm>
              <a:off x="6504240"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5" name="Google Shape;2145;p13"/>
            <p:cNvSpPr/>
            <p:nvPr/>
          </p:nvSpPr>
          <p:spPr>
            <a:xfrm>
              <a:off x="6448669"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6" name="Google Shape;2146;p13"/>
            <p:cNvSpPr/>
            <p:nvPr/>
          </p:nvSpPr>
          <p:spPr>
            <a:xfrm>
              <a:off x="6386148" y="4832401"/>
              <a:ext cx="62546" cy="55590"/>
            </a:xfrm>
            <a:custGeom>
              <a:avLst/>
              <a:gdLst/>
              <a:ahLst/>
              <a:cxnLst/>
              <a:rect l="l" t="t" r="r" b="b"/>
              <a:pathLst>
                <a:path w="12246" h="10884" extrusionOk="0">
                  <a:moveTo>
                    <a:pt x="1" y="0"/>
                  </a:moveTo>
                  <a:lnTo>
                    <a:pt x="1"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7" name="Google Shape;2147;p13"/>
            <p:cNvSpPr/>
            <p:nvPr/>
          </p:nvSpPr>
          <p:spPr>
            <a:xfrm>
              <a:off x="6337521"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8" name="Google Shape;2148;p13"/>
            <p:cNvSpPr/>
            <p:nvPr/>
          </p:nvSpPr>
          <p:spPr>
            <a:xfrm>
              <a:off x="6281950"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9" name="Google Shape;2149;p13"/>
            <p:cNvSpPr/>
            <p:nvPr/>
          </p:nvSpPr>
          <p:spPr>
            <a:xfrm>
              <a:off x="6219430" y="4832401"/>
              <a:ext cx="62546" cy="55590"/>
            </a:xfrm>
            <a:custGeom>
              <a:avLst/>
              <a:gdLst/>
              <a:ahLst/>
              <a:cxnLst/>
              <a:rect l="l" t="t" r="r" b="b"/>
              <a:pathLst>
                <a:path w="12246"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0" name="Google Shape;2150;p13"/>
            <p:cNvSpPr/>
            <p:nvPr/>
          </p:nvSpPr>
          <p:spPr>
            <a:xfrm>
              <a:off x="705996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1" name="Google Shape;2151;p13"/>
            <p:cNvSpPr/>
            <p:nvPr/>
          </p:nvSpPr>
          <p:spPr>
            <a:xfrm>
              <a:off x="7004396"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2" name="Google Shape;2152;p13"/>
            <p:cNvSpPr/>
            <p:nvPr/>
          </p:nvSpPr>
          <p:spPr>
            <a:xfrm>
              <a:off x="6948824" y="4769881"/>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3" name="Google Shape;2153;p13"/>
            <p:cNvSpPr/>
            <p:nvPr/>
          </p:nvSpPr>
          <p:spPr>
            <a:xfrm>
              <a:off x="6893248"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4" name="Google Shape;2154;p13"/>
            <p:cNvSpPr/>
            <p:nvPr/>
          </p:nvSpPr>
          <p:spPr>
            <a:xfrm>
              <a:off x="6837677"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5" name="Google Shape;2155;p13"/>
            <p:cNvSpPr/>
            <p:nvPr/>
          </p:nvSpPr>
          <p:spPr>
            <a:xfrm>
              <a:off x="6782101"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6" name="Google Shape;2156;p13"/>
            <p:cNvSpPr/>
            <p:nvPr/>
          </p:nvSpPr>
          <p:spPr>
            <a:xfrm>
              <a:off x="6719586" y="4769881"/>
              <a:ext cx="62541" cy="62546"/>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7" name="Google Shape;2157;p13"/>
            <p:cNvSpPr/>
            <p:nvPr/>
          </p:nvSpPr>
          <p:spPr>
            <a:xfrm>
              <a:off x="6670963" y="4769881"/>
              <a:ext cx="48644" cy="62546"/>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8" name="Google Shape;2158;p13"/>
            <p:cNvSpPr/>
            <p:nvPr/>
          </p:nvSpPr>
          <p:spPr>
            <a:xfrm>
              <a:off x="661538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9" name="Google Shape;2159;p13"/>
            <p:cNvSpPr/>
            <p:nvPr/>
          </p:nvSpPr>
          <p:spPr>
            <a:xfrm>
              <a:off x="6552862" y="4769881"/>
              <a:ext cx="62552" cy="62546"/>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0" name="Google Shape;2160;p13"/>
            <p:cNvSpPr/>
            <p:nvPr/>
          </p:nvSpPr>
          <p:spPr>
            <a:xfrm>
              <a:off x="6504240"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1" name="Google Shape;2161;p13"/>
            <p:cNvSpPr/>
            <p:nvPr/>
          </p:nvSpPr>
          <p:spPr>
            <a:xfrm>
              <a:off x="6448669"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2" name="Google Shape;2162;p13"/>
            <p:cNvSpPr/>
            <p:nvPr/>
          </p:nvSpPr>
          <p:spPr>
            <a:xfrm>
              <a:off x="6386148" y="4769881"/>
              <a:ext cx="62546" cy="62546"/>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3" name="Google Shape;2163;p13"/>
            <p:cNvSpPr/>
            <p:nvPr/>
          </p:nvSpPr>
          <p:spPr>
            <a:xfrm>
              <a:off x="6337521"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4" name="Google Shape;2164;p13"/>
            <p:cNvSpPr/>
            <p:nvPr/>
          </p:nvSpPr>
          <p:spPr>
            <a:xfrm>
              <a:off x="6281950"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5" name="Google Shape;2165;p13"/>
            <p:cNvSpPr/>
            <p:nvPr/>
          </p:nvSpPr>
          <p:spPr>
            <a:xfrm>
              <a:off x="6219430" y="4769881"/>
              <a:ext cx="62546" cy="62546"/>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6" name="Google Shape;2166;p13"/>
            <p:cNvSpPr/>
            <p:nvPr/>
          </p:nvSpPr>
          <p:spPr>
            <a:xfrm>
              <a:off x="705996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7" name="Google Shape;2167;p13"/>
            <p:cNvSpPr/>
            <p:nvPr/>
          </p:nvSpPr>
          <p:spPr>
            <a:xfrm>
              <a:off x="7004396"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8" name="Google Shape;2168;p13"/>
            <p:cNvSpPr/>
            <p:nvPr/>
          </p:nvSpPr>
          <p:spPr>
            <a:xfrm>
              <a:off x="6948824" y="4721253"/>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9" name="Google Shape;2169;p13"/>
            <p:cNvSpPr/>
            <p:nvPr/>
          </p:nvSpPr>
          <p:spPr>
            <a:xfrm>
              <a:off x="6893248"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0" name="Google Shape;2170;p13"/>
            <p:cNvSpPr/>
            <p:nvPr/>
          </p:nvSpPr>
          <p:spPr>
            <a:xfrm>
              <a:off x="6837677"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1" name="Google Shape;2171;p13"/>
            <p:cNvSpPr/>
            <p:nvPr/>
          </p:nvSpPr>
          <p:spPr>
            <a:xfrm>
              <a:off x="6782101"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2" name="Google Shape;2172;p13"/>
            <p:cNvSpPr/>
            <p:nvPr/>
          </p:nvSpPr>
          <p:spPr>
            <a:xfrm>
              <a:off x="6719586" y="4721253"/>
              <a:ext cx="62541" cy="48649"/>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3" name="Google Shape;2173;p13"/>
            <p:cNvSpPr/>
            <p:nvPr/>
          </p:nvSpPr>
          <p:spPr>
            <a:xfrm>
              <a:off x="6670963" y="4721253"/>
              <a:ext cx="48644" cy="48649"/>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4" name="Google Shape;2174;p13"/>
            <p:cNvSpPr/>
            <p:nvPr/>
          </p:nvSpPr>
          <p:spPr>
            <a:xfrm>
              <a:off x="661538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5" name="Google Shape;2175;p13"/>
            <p:cNvSpPr/>
            <p:nvPr/>
          </p:nvSpPr>
          <p:spPr>
            <a:xfrm>
              <a:off x="6552862" y="4721253"/>
              <a:ext cx="62552" cy="48649"/>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6" name="Google Shape;2176;p13"/>
            <p:cNvSpPr/>
            <p:nvPr/>
          </p:nvSpPr>
          <p:spPr>
            <a:xfrm>
              <a:off x="6504240"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7" name="Google Shape;2177;p13"/>
            <p:cNvSpPr/>
            <p:nvPr/>
          </p:nvSpPr>
          <p:spPr>
            <a:xfrm>
              <a:off x="6448669"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8" name="Google Shape;2178;p13"/>
            <p:cNvSpPr/>
            <p:nvPr/>
          </p:nvSpPr>
          <p:spPr>
            <a:xfrm>
              <a:off x="6386148" y="4721253"/>
              <a:ext cx="62546" cy="48649"/>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9" name="Google Shape;2179;p13"/>
            <p:cNvSpPr/>
            <p:nvPr/>
          </p:nvSpPr>
          <p:spPr>
            <a:xfrm>
              <a:off x="6337521"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0" name="Google Shape;2180;p13"/>
            <p:cNvSpPr/>
            <p:nvPr/>
          </p:nvSpPr>
          <p:spPr>
            <a:xfrm>
              <a:off x="6281950"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1" name="Google Shape;2181;p13"/>
            <p:cNvSpPr/>
            <p:nvPr/>
          </p:nvSpPr>
          <p:spPr>
            <a:xfrm>
              <a:off x="6219430" y="4721253"/>
              <a:ext cx="62546" cy="48649"/>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2" name="Google Shape;2182;p13"/>
            <p:cNvSpPr/>
            <p:nvPr/>
          </p:nvSpPr>
          <p:spPr>
            <a:xfrm>
              <a:off x="705996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3" name="Google Shape;2183;p13"/>
            <p:cNvSpPr/>
            <p:nvPr/>
          </p:nvSpPr>
          <p:spPr>
            <a:xfrm>
              <a:off x="7004396"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4" name="Google Shape;2184;p13"/>
            <p:cNvSpPr/>
            <p:nvPr/>
          </p:nvSpPr>
          <p:spPr>
            <a:xfrm>
              <a:off x="6948824"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5" name="Google Shape;2185;p13"/>
            <p:cNvSpPr/>
            <p:nvPr/>
          </p:nvSpPr>
          <p:spPr>
            <a:xfrm>
              <a:off x="6893248"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6" name="Google Shape;2186;p13"/>
            <p:cNvSpPr/>
            <p:nvPr/>
          </p:nvSpPr>
          <p:spPr>
            <a:xfrm>
              <a:off x="6837677"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7" name="Google Shape;2187;p13"/>
            <p:cNvSpPr/>
            <p:nvPr/>
          </p:nvSpPr>
          <p:spPr>
            <a:xfrm>
              <a:off x="6782101"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8" name="Google Shape;2188;p13"/>
            <p:cNvSpPr/>
            <p:nvPr/>
          </p:nvSpPr>
          <p:spPr>
            <a:xfrm>
              <a:off x="6719586" y="4665677"/>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9" name="Google Shape;2189;p13"/>
            <p:cNvSpPr/>
            <p:nvPr/>
          </p:nvSpPr>
          <p:spPr>
            <a:xfrm>
              <a:off x="6670963" y="4665677"/>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0" name="Google Shape;2190;p13"/>
            <p:cNvSpPr/>
            <p:nvPr/>
          </p:nvSpPr>
          <p:spPr>
            <a:xfrm>
              <a:off x="661538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1" name="Google Shape;2191;p13"/>
            <p:cNvSpPr/>
            <p:nvPr/>
          </p:nvSpPr>
          <p:spPr>
            <a:xfrm>
              <a:off x="6552862" y="4665677"/>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2" name="Google Shape;2192;p13"/>
            <p:cNvSpPr/>
            <p:nvPr/>
          </p:nvSpPr>
          <p:spPr>
            <a:xfrm>
              <a:off x="6504240"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3" name="Google Shape;2193;p13"/>
            <p:cNvSpPr/>
            <p:nvPr/>
          </p:nvSpPr>
          <p:spPr>
            <a:xfrm>
              <a:off x="6448669"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4" name="Google Shape;2194;p13"/>
            <p:cNvSpPr/>
            <p:nvPr/>
          </p:nvSpPr>
          <p:spPr>
            <a:xfrm>
              <a:off x="6386148" y="4665677"/>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5" name="Google Shape;2195;p13"/>
            <p:cNvSpPr/>
            <p:nvPr/>
          </p:nvSpPr>
          <p:spPr>
            <a:xfrm>
              <a:off x="6337521"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6" name="Google Shape;2196;p13"/>
            <p:cNvSpPr/>
            <p:nvPr/>
          </p:nvSpPr>
          <p:spPr>
            <a:xfrm>
              <a:off x="6281950"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7" name="Google Shape;2197;p13"/>
            <p:cNvSpPr/>
            <p:nvPr/>
          </p:nvSpPr>
          <p:spPr>
            <a:xfrm>
              <a:off x="6219430" y="4665677"/>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8" name="Google Shape;2198;p13"/>
            <p:cNvSpPr/>
            <p:nvPr/>
          </p:nvSpPr>
          <p:spPr>
            <a:xfrm>
              <a:off x="705996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9" name="Google Shape;2199;p13"/>
            <p:cNvSpPr/>
            <p:nvPr/>
          </p:nvSpPr>
          <p:spPr>
            <a:xfrm>
              <a:off x="7004396"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0" name="Google Shape;2200;p13"/>
            <p:cNvSpPr/>
            <p:nvPr/>
          </p:nvSpPr>
          <p:spPr>
            <a:xfrm>
              <a:off x="6948824" y="4603162"/>
              <a:ext cx="55595" cy="62541"/>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1" name="Google Shape;2201;p13"/>
            <p:cNvSpPr/>
            <p:nvPr/>
          </p:nvSpPr>
          <p:spPr>
            <a:xfrm>
              <a:off x="6893248"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2" name="Google Shape;2202;p13"/>
            <p:cNvSpPr/>
            <p:nvPr/>
          </p:nvSpPr>
          <p:spPr>
            <a:xfrm>
              <a:off x="6837677"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3" name="Google Shape;2203;p13"/>
            <p:cNvSpPr/>
            <p:nvPr/>
          </p:nvSpPr>
          <p:spPr>
            <a:xfrm>
              <a:off x="6782101"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4" name="Google Shape;2204;p13"/>
            <p:cNvSpPr/>
            <p:nvPr/>
          </p:nvSpPr>
          <p:spPr>
            <a:xfrm>
              <a:off x="6719586" y="4603162"/>
              <a:ext cx="62541" cy="62541"/>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5" name="Google Shape;2205;p13"/>
            <p:cNvSpPr/>
            <p:nvPr/>
          </p:nvSpPr>
          <p:spPr>
            <a:xfrm>
              <a:off x="6670963" y="4603162"/>
              <a:ext cx="48644" cy="62541"/>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6" name="Google Shape;2206;p13"/>
            <p:cNvSpPr/>
            <p:nvPr/>
          </p:nvSpPr>
          <p:spPr>
            <a:xfrm>
              <a:off x="661538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7" name="Google Shape;2207;p13"/>
            <p:cNvSpPr/>
            <p:nvPr/>
          </p:nvSpPr>
          <p:spPr>
            <a:xfrm>
              <a:off x="6552862" y="4603162"/>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8" name="Google Shape;2208;p13"/>
            <p:cNvSpPr/>
            <p:nvPr/>
          </p:nvSpPr>
          <p:spPr>
            <a:xfrm>
              <a:off x="6504240"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9" name="Google Shape;2209;p13"/>
            <p:cNvSpPr/>
            <p:nvPr/>
          </p:nvSpPr>
          <p:spPr>
            <a:xfrm>
              <a:off x="6448669"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0" name="Google Shape;2210;p13"/>
            <p:cNvSpPr/>
            <p:nvPr/>
          </p:nvSpPr>
          <p:spPr>
            <a:xfrm>
              <a:off x="6386148" y="4603162"/>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1" name="Google Shape;2211;p13"/>
            <p:cNvSpPr/>
            <p:nvPr/>
          </p:nvSpPr>
          <p:spPr>
            <a:xfrm>
              <a:off x="6337521"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2" name="Google Shape;2212;p13"/>
            <p:cNvSpPr/>
            <p:nvPr/>
          </p:nvSpPr>
          <p:spPr>
            <a:xfrm>
              <a:off x="6281950"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3" name="Google Shape;2213;p13"/>
            <p:cNvSpPr/>
            <p:nvPr/>
          </p:nvSpPr>
          <p:spPr>
            <a:xfrm>
              <a:off x="6219430" y="4603162"/>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4" name="Google Shape;2214;p13"/>
            <p:cNvSpPr/>
            <p:nvPr/>
          </p:nvSpPr>
          <p:spPr>
            <a:xfrm>
              <a:off x="705996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5" name="Google Shape;2215;p13"/>
            <p:cNvSpPr/>
            <p:nvPr/>
          </p:nvSpPr>
          <p:spPr>
            <a:xfrm>
              <a:off x="7004396"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6" name="Google Shape;2216;p13"/>
            <p:cNvSpPr/>
            <p:nvPr/>
          </p:nvSpPr>
          <p:spPr>
            <a:xfrm>
              <a:off x="6948824" y="4554534"/>
              <a:ext cx="55595" cy="48649"/>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7" name="Google Shape;2217;p13"/>
            <p:cNvSpPr/>
            <p:nvPr/>
          </p:nvSpPr>
          <p:spPr>
            <a:xfrm>
              <a:off x="6893248"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8" name="Google Shape;2218;p13"/>
            <p:cNvSpPr/>
            <p:nvPr/>
          </p:nvSpPr>
          <p:spPr>
            <a:xfrm>
              <a:off x="6837677"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9" name="Google Shape;2219;p13"/>
            <p:cNvSpPr/>
            <p:nvPr/>
          </p:nvSpPr>
          <p:spPr>
            <a:xfrm>
              <a:off x="6782101"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0" name="Google Shape;2220;p13"/>
            <p:cNvSpPr/>
            <p:nvPr/>
          </p:nvSpPr>
          <p:spPr>
            <a:xfrm>
              <a:off x="6719586" y="4554534"/>
              <a:ext cx="62541" cy="48649"/>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1" name="Google Shape;2221;p13"/>
            <p:cNvSpPr/>
            <p:nvPr/>
          </p:nvSpPr>
          <p:spPr>
            <a:xfrm>
              <a:off x="6670963" y="4554534"/>
              <a:ext cx="48644" cy="48649"/>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2" name="Google Shape;2222;p13"/>
            <p:cNvSpPr/>
            <p:nvPr/>
          </p:nvSpPr>
          <p:spPr>
            <a:xfrm>
              <a:off x="661538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3" name="Google Shape;2223;p13"/>
            <p:cNvSpPr/>
            <p:nvPr/>
          </p:nvSpPr>
          <p:spPr>
            <a:xfrm>
              <a:off x="6552862" y="4554534"/>
              <a:ext cx="62552" cy="48649"/>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4" name="Google Shape;2224;p13"/>
            <p:cNvSpPr/>
            <p:nvPr/>
          </p:nvSpPr>
          <p:spPr>
            <a:xfrm>
              <a:off x="6504240"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5" name="Google Shape;2225;p13"/>
            <p:cNvSpPr/>
            <p:nvPr/>
          </p:nvSpPr>
          <p:spPr>
            <a:xfrm>
              <a:off x="6448669"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6" name="Google Shape;2226;p13"/>
            <p:cNvSpPr/>
            <p:nvPr/>
          </p:nvSpPr>
          <p:spPr>
            <a:xfrm>
              <a:off x="6386148" y="4554534"/>
              <a:ext cx="62546" cy="48649"/>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7" name="Google Shape;2227;p13"/>
            <p:cNvSpPr/>
            <p:nvPr/>
          </p:nvSpPr>
          <p:spPr>
            <a:xfrm>
              <a:off x="6337521"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8" name="Google Shape;2228;p13"/>
            <p:cNvSpPr/>
            <p:nvPr/>
          </p:nvSpPr>
          <p:spPr>
            <a:xfrm>
              <a:off x="6281950"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9" name="Google Shape;2229;p13"/>
            <p:cNvSpPr/>
            <p:nvPr/>
          </p:nvSpPr>
          <p:spPr>
            <a:xfrm>
              <a:off x="6219430" y="4554534"/>
              <a:ext cx="62546" cy="48649"/>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0" name="Google Shape;2230;p13"/>
            <p:cNvSpPr/>
            <p:nvPr/>
          </p:nvSpPr>
          <p:spPr>
            <a:xfrm>
              <a:off x="705996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1" name="Google Shape;2231;p13"/>
            <p:cNvSpPr/>
            <p:nvPr/>
          </p:nvSpPr>
          <p:spPr>
            <a:xfrm>
              <a:off x="7115543" y="477682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2" name="Google Shape;2232;p13"/>
            <p:cNvSpPr/>
            <p:nvPr/>
          </p:nvSpPr>
          <p:spPr>
            <a:xfrm>
              <a:off x="7115543" y="4728197"/>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3" name="Google Shape;2233;p13"/>
            <p:cNvSpPr/>
            <p:nvPr/>
          </p:nvSpPr>
          <p:spPr>
            <a:xfrm>
              <a:off x="7115543" y="466567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4" name="Google Shape;2234;p13"/>
            <p:cNvSpPr/>
            <p:nvPr/>
          </p:nvSpPr>
          <p:spPr>
            <a:xfrm>
              <a:off x="7115543" y="4610106"/>
              <a:ext cx="55595" cy="55595"/>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5" name="Google Shape;2235;p13"/>
            <p:cNvSpPr/>
            <p:nvPr/>
          </p:nvSpPr>
          <p:spPr>
            <a:xfrm>
              <a:off x="7115543" y="4561478"/>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6" name="Google Shape;2236;p13"/>
            <p:cNvSpPr/>
            <p:nvPr/>
          </p:nvSpPr>
          <p:spPr>
            <a:xfrm>
              <a:off x="7004396"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7" name="Google Shape;2237;p13"/>
            <p:cNvSpPr/>
            <p:nvPr/>
          </p:nvSpPr>
          <p:spPr>
            <a:xfrm>
              <a:off x="6948824"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8" name="Google Shape;2238;p13"/>
            <p:cNvSpPr/>
            <p:nvPr/>
          </p:nvSpPr>
          <p:spPr>
            <a:xfrm>
              <a:off x="6893248"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9" name="Google Shape;2239;p13"/>
            <p:cNvSpPr/>
            <p:nvPr/>
          </p:nvSpPr>
          <p:spPr>
            <a:xfrm>
              <a:off x="6837677"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0" name="Google Shape;2240;p13"/>
            <p:cNvSpPr/>
            <p:nvPr/>
          </p:nvSpPr>
          <p:spPr>
            <a:xfrm>
              <a:off x="6782101"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1" name="Google Shape;2241;p13"/>
            <p:cNvSpPr/>
            <p:nvPr/>
          </p:nvSpPr>
          <p:spPr>
            <a:xfrm>
              <a:off x="6719586" y="4498958"/>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2" name="Google Shape;2242;p13"/>
            <p:cNvSpPr/>
            <p:nvPr/>
          </p:nvSpPr>
          <p:spPr>
            <a:xfrm>
              <a:off x="6670963" y="4498958"/>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3" name="Google Shape;2243;p13"/>
            <p:cNvSpPr/>
            <p:nvPr/>
          </p:nvSpPr>
          <p:spPr>
            <a:xfrm>
              <a:off x="661538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4" name="Google Shape;2244;p13"/>
            <p:cNvSpPr/>
            <p:nvPr/>
          </p:nvSpPr>
          <p:spPr>
            <a:xfrm>
              <a:off x="6552862" y="4498958"/>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5" name="Google Shape;2245;p13"/>
            <p:cNvSpPr/>
            <p:nvPr/>
          </p:nvSpPr>
          <p:spPr>
            <a:xfrm>
              <a:off x="6504240"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6" name="Google Shape;2246;p13"/>
            <p:cNvSpPr/>
            <p:nvPr/>
          </p:nvSpPr>
          <p:spPr>
            <a:xfrm>
              <a:off x="6448669"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7" name="Google Shape;2247;p13"/>
            <p:cNvSpPr/>
            <p:nvPr/>
          </p:nvSpPr>
          <p:spPr>
            <a:xfrm>
              <a:off x="6386148" y="4498958"/>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8" name="Google Shape;2248;p13"/>
            <p:cNvSpPr/>
            <p:nvPr/>
          </p:nvSpPr>
          <p:spPr>
            <a:xfrm>
              <a:off x="6337521"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9" name="Google Shape;2249;p13"/>
            <p:cNvSpPr/>
            <p:nvPr/>
          </p:nvSpPr>
          <p:spPr>
            <a:xfrm>
              <a:off x="6281950"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0" name="Google Shape;2250;p13"/>
            <p:cNvSpPr/>
            <p:nvPr/>
          </p:nvSpPr>
          <p:spPr>
            <a:xfrm>
              <a:off x="6219430" y="4498958"/>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1" name="Google Shape;2251;p13"/>
            <p:cNvSpPr/>
            <p:nvPr/>
          </p:nvSpPr>
          <p:spPr>
            <a:xfrm>
              <a:off x="6552862" y="4436437"/>
              <a:ext cx="62552" cy="62546"/>
            </a:xfrm>
            <a:custGeom>
              <a:avLst/>
              <a:gdLst/>
              <a:ahLst/>
              <a:cxnLst/>
              <a:rect l="l" t="t" r="r" b="b"/>
              <a:pathLst>
                <a:path w="12247" h="12246" extrusionOk="0">
                  <a:moveTo>
                    <a:pt x="1" y="1"/>
                  </a:moveTo>
                  <a:lnTo>
                    <a:pt x="1" y="12246"/>
                  </a:lnTo>
                  <a:lnTo>
                    <a:pt x="12247" y="12246"/>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2" name="Google Shape;2252;p13"/>
            <p:cNvSpPr/>
            <p:nvPr/>
          </p:nvSpPr>
          <p:spPr>
            <a:xfrm>
              <a:off x="6504240"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3" name="Google Shape;2253;p13"/>
            <p:cNvSpPr/>
            <p:nvPr/>
          </p:nvSpPr>
          <p:spPr>
            <a:xfrm>
              <a:off x="6448669"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4" name="Google Shape;2254;p13"/>
            <p:cNvSpPr/>
            <p:nvPr/>
          </p:nvSpPr>
          <p:spPr>
            <a:xfrm>
              <a:off x="6386148" y="4436437"/>
              <a:ext cx="62546" cy="62546"/>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5" name="Google Shape;2255;p13"/>
            <p:cNvSpPr/>
            <p:nvPr/>
          </p:nvSpPr>
          <p:spPr>
            <a:xfrm>
              <a:off x="6337521"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6" name="Google Shape;2256;p13"/>
            <p:cNvSpPr/>
            <p:nvPr/>
          </p:nvSpPr>
          <p:spPr>
            <a:xfrm>
              <a:off x="6281950"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7" name="Google Shape;2257;p13"/>
            <p:cNvSpPr/>
            <p:nvPr/>
          </p:nvSpPr>
          <p:spPr>
            <a:xfrm>
              <a:off x="6219430" y="4436437"/>
              <a:ext cx="62546" cy="62546"/>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8" name="Google Shape;2258;p13"/>
            <p:cNvSpPr/>
            <p:nvPr/>
          </p:nvSpPr>
          <p:spPr>
            <a:xfrm>
              <a:off x="6552862" y="4387810"/>
              <a:ext cx="62552" cy="48649"/>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9" name="Google Shape;2259;p13"/>
            <p:cNvSpPr/>
            <p:nvPr/>
          </p:nvSpPr>
          <p:spPr>
            <a:xfrm>
              <a:off x="6504240"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0" name="Google Shape;2260;p13"/>
            <p:cNvSpPr/>
            <p:nvPr/>
          </p:nvSpPr>
          <p:spPr>
            <a:xfrm>
              <a:off x="6448669"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1" name="Google Shape;2261;p13"/>
            <p:cNvSpPr/>
            <p:nvPr/>
          </p:nvSpPr>
          <p:spPr>
            <a:xfrm>
              <a:off x="6386148" y="4387810"/>
              <a:ext cx="62546" cy="48649"/>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2" name="Google Shape;2262;p13"/>
            <p:cNvSpPr/>
            <p:nvPr/>
          </p:nvSpPr>
          <p:spPr>
            <a:xfrm>
              <a:off x="6337521"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3" name="Google Shape;2263;p13"/>
            <p:cNvSpPr/>
            <p:nvPr/>
          </p:nvSpPr>
          <p:spPr>
            <a:xfrm>
              <a:off x="6281950"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4" name="Google Shape;2264;p13"/>
            <p:cNvSpPr/>
            <p:nvPr/>
          </p:nvSpPr>
          <p:spPr>
            <a:xfrm>
              <a:off x="6219430" y="4387810"/>
              <a:ext cx="62546" cy="48649"/>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5" name="Google Shape;2265;p13"/>
            <p:cNvSpPr/>
            <p:nvPr/>
          </p:nvSpPr>
          <p:spPr>
            <a:xfrm>
              <a:off x="6163859" y="4387810"/>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6" name="Google Shape;2266;p13"/>
            <p:cNvSpPr/>
            <p:nvPr/>
          </p:nvSpPr>
          <p:spPr>
            <a:xfrm>
              <a:off x="6163859" y="4450330"/>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7" name="Google Shape;2267;p13"/>
            <p:cNvSpPr/>
            <p:nvPr/>
          </p:nvSpPr>
          <p:spPr>
            <a:xfrm>
              <a:off x="6163859"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8" name="Google Shape;2268;p13"/>
            <p:cNvSpPr/>
            <p:nvPr/>
          </p:nvSpPr>
          <p:spPr>
            <a:xfrm>
              <a:off x="6163859" y="4554534"/>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9" name="Google Shape;2269;p13"/>
            <p:cNvSpPr/>
            <p:nvPr/>
          </p:nvSpPr>
          <p:spPr>
            <a:xfrm>
              <a:off x="6163859" y="4610106"/>
              <a:ext cx="55595" cy="55595"/>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0" name="Google Shape;2270;p13"/>
            <p:cNvSpPr/>
            <p:nvPr/>
          </p:nvSpPr>
          <p:spPr>
            <a:xfrm>
              <a:off x="6163859"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1" name="Google Shape;2271;p13"/>
            <p:cNvSpPr/>
            <p:nvPr/>
          </p:nvSpPr>
          <p:spPr>
            <a:xfrm>
              <a:off x="6163859" y="4721253"/>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2" name="Google Shape;2272;p13"/>
            <p:cNvSpPr/>
            <p:nvPr/>
          </p:nvSpPr>
          <p:spPr>
            <a:xfrm>
              <a:off x="6163859" y="4776825"/>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3" name="Google Shape;2273;p13"/>
            <p:cNvSpPr/>
            <p:nvPr/>
          </p:nvSpPr>
          <p:spPr>
            <a:xfrm>
              <a:off x="6552862" y="4325295"/>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4" name="Google Shape;2274;p13"/>
            <p:cNvSpPr/>
            <p:nvPr/>
          </p:nvSpPr>
          <p:spPr>
            <a:xfrm>
              <a:off x="6504240"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5" name="Google Shape;2275;p13"/>
            <p:cNvSpPr/>
            <p:nvPr/>
          </p:nvSpPr>
          <p:spPr>
            <a:xfrm>
              <a:off x="6448669"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6" name="Google Shape;2276;p13"/>
            <p:cNvSpPr/>
            <p:nvPr/>
          </p:nvSpPr>
          <p:spPr>
            <a:xfrm>
              <a:off x="6386148" y="4325295"/>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7" name="Google Shape;2277;p13"/>
            <p:cNvSpPr/>
            <p:nvPr/>
          </p:nvSpPr>
          <p:spPr>
            <a:xfrm>
              <a:off x="6337521"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8" name="Google Shape;2278;p13"/>
            <p:cNvSpPr/>
            <p:nvPr/>
          </p:nvSpPr>
          <p:spPr>
            <a:xfrm>
              <a:off x="6281950"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9" name="Google Shape;2279;p13"/>
            <p:cNvSpPr/>
            <p:nvPr/>
          </p:nvSpPr>
          <p:spPr>
            <a:xfrm>
              <a:off x="6219430" y="4325295"/>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32031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6"/>
        </a:solidFill>
        <a:effectLst/>
      </p:bgPr>
    </p:bg>
    <p:spTree>
      <p:nvGrpSpPr>
        <p:cNvPr id="1" name="Shape 2280"/>
        <p:cNvGrpSpPr/>
        <p:nvPr/>
      </p:nvGrpSpPr>
      <p:grpSpPr>
        <a:xfrm>
          <a:off x="0" y="0"/>
          <a:ext cx="0" cy="0"/>
          <a:chOff x="0" y="0"/>
          <a:chExt cx="0" cy="0"/>
        </a:xfrm>
      </p:grpSpPr>
      <p:sp>
        <p:nvSpPr>
          <p:cNvPr id="2281" name="Google Shape;2281;p14"/>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2282" name="Google Shape;2282;p14"/>
          <p:cNvSpPr txBox="1">
            <a:spLocks noGrp="1"/>
          </p:cNvSpPr>
          <p:nvPr>
            <p:ph type="title" idx="2"/>
          </p:nvPr>
        </p:nvSpPr>
        <p:spPr>
          <a:xfrm>
            <a:off x="1531267" y="4156800"/>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283" name="Google Shape;2283;p14"/>
          <p:cNvSpPr txBox="1">
            <a:spLocks noGrp="1"/>
          </p:cNvSpPr>
          <p:nvPr>
            <p:ph type="subTitle" idx="1"/>
          </p:nvPr>
        </p:nvSpPr>
        <p:spPr>
          <a:xfrm>
            <a:off x="1531267" y="4706377"/>
            <a:ext cx="41184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2284" name="Google Shape;2284;p14"/>
          <p:cNvSpPr txBox="1">
            <a:spLocks noGrp="1"/>
          </p:cNvSpPr>
          <p:nvPr>
            <p:ph type="title" idx="3"/>
          </p:nvPr>
        </p:nvSpPr>
        <p:spPr>
          <a:xfrm>
            <a:off x="6542333" y="4156800"/>
            <a:ext cx="41184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285" name="Google Shape;2285;p14"/>
          <p:cNvSpPr txBox="1">
            <a:spLocks noGrp="1"/>
          </p:cNvSpPr>
          <p:nvPr>
            <p:ph type="subTitle" idx="4"/>
          </p:nvPr>
        </p:nvSpPr>
        <p:spPr>
          <a:xfrm>
            <a:off x="6542333" y="4706393"/>
            <a:ext cx="41184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Tree>
    <p:extLst>
      <p:ext uri="{BB962C8B-B14F-4D97-AF65-F5344CB8AC3E}">
        <p14:creationId xmlns:p14="http://schemas.microsoft.com/office/powerpoint/2010/main" val="41399717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accent6"/>
        </a:solidFill>
        <a:effectLst/>
      </p:bgPr>
    </p:bg>
    <p:spTree>
      <p:nvGrpSpPr>
        <p:cNvPr id="1" name="Shape 2286"/>
        <p:cNvGrpSpPr/>
        <p:nvPr/>
      </p:nvGrpSpPr>
      <p:grpSpPr>
        <a:xfrm>
          <a:off x="0" y="0"/>
          <a:ext cx="0" cy="0"/>
          <a:chOff x="0" y="0"/>
          <a:chExt cx="0" cy="0"/>
        </a:xfrm>
      </p:grpSpPr>
      <p:grpSp>
        <p:nvGrpSpPr>
          <p:cNvPr id="2287" name="Google Shape;2287;p15"/>
          <p:cNvGrpSpPr/>
          <p:nvPr/>
        </p:nvGrpSpPr>
        <p:grpSpPr>
          <a:xfrm>
            <a:off x="-131533" y="2716434"/>
            <a:ext cx="12470033" cy="4367500"/>
            <a:chOff x="-98650" y="2037325"/>
            <a:chExt cx="9352525" cy="3275625"/>
          </a:xfrm>
        </p:grpSpPr>
        <p:sp>
          <p:nvSpPr>
            <p:cNvPr id="2288" name="Google Shape;2288;p15"/>
            <p:cNvSpPr/>
            <p:nvPr/>
          </p:nvSpPr>
          <p:spPr>
            <a:xfrm>
              <a:off x="-98650" y="4010850"/>
              <a:ext cx="25233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9" name="Google Shape;2289;p15"/>
            <p:cNvSpPr/>
            <p:nvPr/>
          </p:nvSpPr>
          <p:spPr>
            <a:xfrm>
              <a:off x="-98650" y="4584050"/>
              <a:ext cx="25233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0" name="Google Shape;2290;p15"/>
            <p:cNvSpPr/>
            <p:nvPr/>
          </p:nvSpPr>
          <p:spPr>
            <a:xfrm>
              <a:off x="-98650" y="4745950"/>
              <a:ext cx="25233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1" name="Google Shape;2291;p15"/>
            <p:cNvSpPr/>
            <p:nvPr/>
          </p:nvSpPr>
          <p:spPr>
            <a:xfrm>
              <a:off x="3488175" y="4010850"/>
              <a:ext cx="57657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2" name="Google Shape;2292;p15"/>
            <p:cNvSpPr/>
            <p:nvPr/>
          </p:nvSpPr>
          <p:spPr>
            <a:xfrm>
              <a:off x="3488175" y="4584050"/>
              <a:ext cx="57657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3" name="Google Shape;2293;p15"/>
            <p:cNvSpPr/>
            <p:nvPr/>
          </p:nvSpPr>
          <p:spPr>
            <a:xfrm>
              <a:off x="3488175" y="4745950"/>
              <a:ext cx="57657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4" name="Google Shape;2294;p15"/>
            <p:cNvSpPr/>
            <p:nvPr/>
          </p:nvSpPr>
          <p:spPr>
            <a:xfrm>
              <a:off x="7648575" y="2037325"/>
              <a:ext cx="1031700" cy="180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5" name="Google Shape;2295;p15"/>
            <p:cNvSpPr/>
            <p:nvPr/>
          </p:nvSpPr>
          <p:spPr>
            <a:xfrm>
              <a:off x="7648575" y="2218332"/>
              <a:ext cx="1031700" cy="124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6" name="Google Shape;2296;p15"/>
            <p:cNvSpPr/>
            <p:nvPr/>
          </p:nvSpPr>
          <p:spPr>
            <a:xfrm>
              <a:off x="7648575" y="2342924"/>
              <a:ext cx="1031700" cy="1668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97" name="Google Shape;2297;p15"/>
          <p:cNvGrpSpPr/>
          <p:nvPr/>
        </p:nvGrpSpPr>
        <p:grpSpPr>
          <a:xfrm>
            <a:off x="1374667" y="4051656"/>
            <a:ext cx="351997" cy="351941"/>
            <a:chOff x="1031000" y="3038742"/>
            <a:chExt cx="263998" cy="263956"/>
          </a:xfrm>
        </p:grpSpPr>
        <p:sp>
          <p:nvSpPr>
            <p:cNvPr id="2298" name="Google Shape;2298;p15"/>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9" name="Google Shape;2299;p15"/>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0" name="Google Shape;2300;p15"/>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1" name="Google Shape;2301;p15"/>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02" name="Google Shape;2302;p15"/>
          <p:cNvGrpSpPr/>
          <p:nvPr/>
        </p:nvGrpSpPr>
        <p:grpSpPr>
          <a:xfrm>
            <a:off x="1374667" y="3482556"/>
            <a:ext cx="351997" cy="351941"/>
            <a:chOff x="1031000" y="3038742"/>
            <a:chExt cx="263998" cy="263956"/>
          </a:xfrm>
        </p:grpSpPr>
        <p:sp>
          <p:nvSpPr>
            <p:cNvPr id="2303" name="Google Shape;2303;p15"/>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4" name="Google Shape;2304;p15"/>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5" name="Google Shape;2305;p15"/>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6" name="Google Shape;2306;p15"/>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07" name="Google Shape;2307;p15"/>
          <p:cNvGrpSpPr/>
          <p:nvPr/>
        </p:nvGrpSpPr>
        <p:grpSpPr>
          <a:xfrm>
            <a:off x="1374667" y="2913456"/>
            <a:ext cx="351997" cy="351941"/>
            <a:chOff x="1031000" y="3038742"/>
            <a:chExt cx="263998" cy="263956"/>
          </a:xfrm>
        </p:grpSpPr>
        <p:sp>
          <p:nvSpPr>
            <p:cNvPr id="2308" name="Google Shape;2308;p15"/>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9" name="Google Shape;2309;p15"/>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0" name="Google Shape;2310;p15"/>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1" name="Google Shape;2311;p15"/>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12" name="Google Shape;2312;p15"/>
          <p:cNvSpPr txBox="1">
            <a:spLocks noGrp="1"/>
          </p:cNvSpPr>
          <p:nvPr>
            <p:ph type="title"/>
          </p:nvPr>
        </p:nvSpPr>
        <p:spPr>
          <a:xfrm>
            <a:off x="1779600" y="2134833"/>
            <a:ext cx="8632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2313" name="Google Shape;2313;p15"/>
          <p:cNvSpPr txBox="1">
            <a:spLocks noGrp="1"/>
          </p:cNvSpPr>
          <p:nvPr>
            <p:ph type="title" idx="2" hasCustomPrompt="1"/>
          </p:nvPr>
        </p:nvSpPr>
        <p:spPr>
          <a:xfrm>
            <a:off x="415600" y="1474833"/>
            <a:ext cx="11360800" cy="94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2314" name="Google Shape;2314;p15"/>
          <p:cNvSpPr txBox="1">
            <a:spLocks noGrp="1"/>
          </p:cNvSpPr>
          <p:nvPr>
            <p:ph type="subTitle" idx="1"/>
          </p:nvPr>
        </p:nvSpPr>
        <p:spPr>
          <a:xfrm>
            <a:off x="2337400" y="3160167"/>
            <a:ext cx="75172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spTree>
    <p:extLst>
      <p:ext uri="{BB962C8B-B14F-4D97-AF65-F5344CB8AC3E}">
        <p14:creationId xmlns:p14="http://schemas.microsoft.com/office/powerpoint/2010/main" val="4294658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6"/>
        </a:solidFill>
        <a:effectLst/>
      </p:bgPr>
    </p:bg>
    <p:spTree>
      <p:nvGrpSpPr>
        <p:cNvPr id="1" name="Shape 2315"/>
        <p:cNvGrpSpPr/>
        <p:nvPr/>
      </p:nvGrpSpPr>
      <p:grpSpPr>
        <a:xfrm>
          <a:off x="0" y="0"/>
          <a:ext cx="0" cy="0"/>
          <a:chOff x="0" y="0"/>
          <a:chExt cx="0" cy="0"/>
        </a:xfrm>
      </p:grpSpPr>
      <p:sp>
        <p:nvSpPr>
          <p:cNvPr id="2316" name="Google Shape;2316;p16"/>
          <p:cNvSpPr txBox="1">
            <a:spLocks noGrp="1"/>
          </p:cNvSpPr>
          <p:nvPr>
            <p:ph type="body" idx="1"/>
          </p:nvPr>
        </p:nvSpPr>
        <p:spPr>
          <a:xfrm>
            <a:off x="6613133" y="2632533"/>
            <a:ext cx="4181200" cy="32236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Clr>
                <a:srgbClr val="FFFFFF"/>
              </a:buClr>
              <a:buSzPts val="1600"/>
              <a:buChar char="●"/>
              <a:defRPr sz="2133">
                <a:solidFill>
                  <a:schemeClr val="lt1"/>
                </a:solidFill>
              </a:defRPr>
            </a:lvl1pPr>
            <a:lvl2pPr marL="1219170" lvl="1" indent="-440256" algn="ctr" rtl="0">
              <a:spcBef>
                <a:spcPts val="2133"/>
              </a:spcBef>
              <a:spcAft>
                <a:spcPts val="0"/>
              </a:spcAft>
              <a:buClr>
                <a:srgbClr val="FFFFFF"/>
              </a:buClr>
              <a:buSzPts val="1600"/>
              <a:buChar char="○"/>
              <a:defRPr sz="2133">
                <a:solidFill>
                  <a:srgbClr val="FFFFFF"/>
                </a:solidFill>
              </a:defRPr>
            </a:lvl2pPr>
            <a:lvl3pPr marL="1828754" lvl="2" indent="-440256" algn="ctr" rtl="0">
              <a:spcBef>
                <a:spcPts val="2133"/>
              </a:spcBef>
              <a:spcAft>
                <a:spcPts val="0"/>
              </a:spcAft>
              <a:buClr>
                <a:srgbClr val="FFFFFF"/>
              </a:buClr>
              <a:buSzPts val="1600"/>
              <a:buChar char="■"/>
              <a:defRPr sz="2133">
                <a:solidFill>
                  <a:srgbClr val="FFFFFF"/>
                </a:solidFill>
              </a:defRPr>
            </a:lvl3pPr>
            <a:lvl4pPr marL="2438339" lvl="3" indent="-440256" algn="ctr" rtl="0">
              <a:spcBef>
                <a:spcPts val="2133"/>
              </a:spcBef>
              <a:spcAft>
                <a:spcPts val="0"/>
              </a:spcAft>
              <a:buClr>
                <a:srgbClr val="FFFFFF"/>
              </a:buClr>
              <a:buSzPts val="1600"/>
              <a:buChar char="●"/>
              <a:defRPr sz="2133">
                <a:solidFill>
                  <a:srgbClr val="FFFFFF"/>
                </a:solidFill>
              </a:defRPr>
            </a:lvl4pPr>
            <a:lvl5pPr marL="3047924" lvl="4" indent="-440256" algn="ctr" rtl="0">
              <a:spcBef>
                <a:spcPts val="2133"/>
              </a:spcBef>
              <a:spcAft>
                <a:spcPts val="0"/>
              </a:spcAft>
              <a:buClr>
                <a:srgbClr val="FFFFFF"/>
              </a:buClr>
              <a:buSzPts val="1600"/>
              <a:buChar char="○"/>
              <a:defRPr sz="2133">
                <a:solidFill>
                  <a:srgbClr val="FFFFFF"/>
                </a:solidFill>
              </a:defRPr>
            </a:lvl5pPr>
            <a:lvl6pPr marL="3657509" lvl="5" indent="-440256" algn="ctr" rtl="0">
              <a:spcBef>
                <a:spcPts val="2133"/>
              </a:spcBef>
              <a:spcAft>
                <a:spcPts val="0"/>
              </a:spcAft>
              <a:buClr>
                <a:srgbClr val="FFFFFF"/>
              </a:buClr>
              <a:buSzPts val="1600"/>
              <a:buChar char="■"/>
              <a:defRPr sz="2133">
                <a:solidFill>
                  <a:srgbClr val="FFFFFF"/>
                </a:solidFill>
              </a:defRPr>
            </a:lvl6pPr>
            <a:lvl7pPr marL="4267093" lvl="6" indent="-440256" algn="ctr" rtl="0">
              <a:spcBef>
                <a:spcPts val="2133"/>
              </a:spcBef>
              <a:spcAft>
                <a:spcPts val="0"/>
              </a:spcAft>
              <a:buClr>
                <a:srgbClr val="FFFFFF"/>
              </a:buClr>
              <a:buSzPts val="1600"/>
              <a:buChar char="●"/>
              <a:defRPr sz="2133">
                <a:solidFill>
                  <a:srgbClr val="FFFFFF"/>
                </a:solidFill>
              </a:defRPr>
            </a:lvl7pPr>
            <a:lvl8pPr marL="4876678" lvl="7" indent="-440256" algn="ctr" rtl="0">
              <a:spcBef>
                <a:spcPts val="2133"/>
              </a:spcBef>
              <a:spcAft>
                <a:spcPts val="0"/>
              </a:spcAft>
              <a:buClr>
                <a:srgbClr val="FFFFFF"/>
              </a:buClr>
              <a:buSzPts val="1600"/>
              <a:buChar char="○"/>
              <a:defRPr sz="2133">
                <a:solidFill>
                  <a:srgbClr val="FFFFFF"/>
                </a:solidFill>
              </a:defRPr>
            </a:lvl8pPr>
            <a:lvl9pPr marL="5486263" lvl="8" indent="-440256" algn="ctr" rtl="0">
              <a:spcBef>
                <a:spcPts val="2133"/>
              </a:spcBef>
              <a:spcAft>
                <a:spcPts val="2133"/>
              </a:spcAft>
              <a:buClr>
                <a:srgbClr val="FFFFFF"/>
              </a:buClr>
              <a:buSzPts val="1600"/>
              <a:buChar char="■"/>
              <a:defRPr sz="2133">
                <a:solidFill>
                  <a:srgbClr val="FFFFFF"/>
                </a:solidFill>
              </a:defRPr>
            </a:lvl9pPr>
          </a:lstStyle>
          <a:p>
            <a:pPr lvl="0"/>
            <a:r>
              <a:rPr lang="es-ES"/>
              <a:t>Haga clic para modificar los estilos de texto del patrón</a:t>
            </a:r>
          </a:p>
        </p:txBody>
      </p:sp>
      <p:sp>
        <p:nvSpPr>
          <p:cNvPr id="2317" name="Google Shape;2317;p16"/>
          <p:cNvSpPr txBox="1">
            <a:spLocks noGrp="1"/>
          </p:cNvSpPr>
          <p:nvPr>
            <p:ph type="title"/>
          </p:nvPr>
        </p:nvSpPr>
        <p:spPr>
          <a:xfrm>
            <a:off x="6613133" y="1577833"/>
            <a:ext cx="41812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586609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accent6"/>
        </a:solidFill>
        <a:effectLst/>
      </p:bgPr>
    </p:bg>
    <p:spTree>
      <p:nvGrpSpPr>
        <p:cNvPr id="1" name="Shape 2318"/>
        <p:cNvGrpSpPr/>
        <p:nvPr/>
      </p:nvGrpSpPr>
      <p:grpSpPr>
        <a:xfrm>
          <a:off x="0" y="0"/>
          <a:ext cx="0" cy="0"/>
          <a:chOff x="0" y="0"/>
          <a:chExt cx="0" cy="0"/>
        </a:xfrm>
      </p:grpSpPr>
      <p:sp>
        <p:nvSpPr>
          <p:cNvPr id="2319" name="Google Shape;2319;p17"/>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2320" name="Google Shape;2320;p17"/>
          <p:cNvSpPr txBox="1">
            <a:spLocks noGrp="1"/>
          </p:cNvSpPr>
          <p:nvPr>
            <p:ph type="title" idx="2"/>
          </p:nvPr>
        </p:nvSpPr>
        <p:spPr>
          <a:xfrm>
            <a:off x="1027459" y="4156800"/>
            <a:ext cx="30116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321" name="Google Shape;2321;p17"/>
          <p:cNvSpPr txBox="1">
            <a:spLocks noGrp="1"/>
          </p:cNvSpPr>
          <p:nvPr>
            <p:ph type="subTitle" idx="1"/>
          </p:nvPr>
        </p:nvSpPr>
        <p:spPr>
          <a:xfrm>
            <a:off x="1027459" y="4706381"/>
            <a:ext cx="30116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2322" name="Google Shape;2322;p17"/>
          <p:cNvSpPr txBox="1">
            <a:spLocks noGrp="1"/>
          </p:cNvSpPr>
          <p:nvPr>
            <p:ph type="title" idx="3"/>
          </p:nvPr>
        </p:nvSpPr>
        <p:spPr>
          <a:xfrm>
            <a:off x="4590201" y="4156800"/>
            <a:ext cx="30116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323" name="Google Shape;2323;p17"/>
          <p:cNvSpPr txBox="1">
            <a:spLocks noGrp="1"/>
          </p:cNvSpPr>
          <p:nvPr>
            <p:ph type="subTitle" idx="4"/>
          </p:nvPr>
        </p:nvSpPr>
        <p:spPr>
          <a:xfrm>
            <a:off x="4590201" y="4706396"/>
            <a:ext cx="30116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2324" name="Google Shape;2324;p17"/>
          <p:cNvSpPr txBox="1">
            <a:spLocks noGrp="1"/>
          </p:cNvSpPr>
          <p:nvPr>
            <p:ph type="title" idx="5"/>
          </p:nvPr>
        </p:nvSpPr>
        <p:spPr>
          <a:xfrm>
            <a:off x="8152941" y="4156800"/>
            <a:ext cx="30116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2325" name="Google Shape;2325;p17"/>
          <p:cNvSpPr txBox="1">
            <a:spLocks noGrp="1"/>
          </p:cNvSpPr>
          <p:nvPr>
            <p:ph type="subTitle" idx="6"/>
          </p:nvPr>
        </p:nvSpPr>
        <p:spPr>
          <a:xfrm>
            <a:off x="8152941" y="4706396"/>
            <a:ext cx="3011600" cy="14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13756378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6"/>
        </a:solidFill>
        <a:effectLst/>
      </p:bgPr>
    </p:bg>
    <p:spTree>
      <p:nvGrpSpPr>
        <p:cNvPr id="1" name="Shape 2326"/>
        <p:cNvGrpSpPr/>
        <p:nvPr/>
      </p:nvGrpSpPr>
      <p:grpSpPr>
        <a:xfrm>
          <a:off x="0" y="0"/>
          <a:ext cx="0" cy="0"/>
          <a:chOff x="0" y="0"/>
          <a:chExt cx="0" cy="0"/>
        </a:xfrm>
      </p:grpSpPr>
      <p:grpSp>
        <p:nvGrpSpPr>
          <p:cNvPr id="2327" name="Google Shape;2327;p18"/>
          <p:cNvGrpSpPr/>
          <p:nvPr/>
        </p:nvGrpSpPr>
        <p:grpSpPr>
          <a:xfrm>
            <a:off x="310618" y="233037"/>
            <a:ext cx="1925261" cy="962624"/>
            <a:chOff x="311697" y="-12"/>
            <a:chExt cx="4437449" cy="2218709"/>
          </a:xfrm>
        </p:grpSpPr>
        <p:sp>
          <p:nvSpPr>
            <p:cNvPr id="2328" name="Google Shape;2328;p18"/>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9" name="Google Shape;2329;p18"/>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0" name="Google Shape;2330;p18"/>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1" name="Google Shape;2331;p18"/>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2" name="Google Shape;2332;p18"/>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3" name="Google Shape;2333;p18"/>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4" name="Google Shape;2334;p18"/>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5" name="Google Shape;2335;p18"/>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6" name="Google Shape;2336;p18"/>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7" name="Google Shape;2337;p18"/>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8" name="Google Shape;2338;p18"/>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9" name="Google Shape;2339;p18"/>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0" name="Google Shape;2340;p18"/>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1" name="Google Shape;2341;p18"/>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2" name="Google Shape;2342;p18"/>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3" name="Google Shape;2343;p18"/>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4" name="Google Shape;2344;p18"/>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5" name="Google Shape;2345;p18"/>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6" name="Google Shape;2346;p18"/>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7" name="Google Shape;2347;p18"/>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8" name="Google Shape;2348;p18"/>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9" name="Google Shape;2349;p18"/>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0" name="Google Shape;2350;p18"/>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1" name="Google Shape;2351;p18"/>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2" name="Google Shape;2352;p18"/>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3" name="Google Shape;2353;p18"/>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4" name="Google Shape;2354;p18"/>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5" name="Google Shape;2355;p18"/>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6" name="Google Shape;2356;p18"/>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7" name="Google Shape;2357;p18"/>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8" name="Google Shape;2358;p18"/>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9" name="Google Shape;2359;p18"/>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0" name="Google Shape;2360;p18"/>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1" name="Google Shape;2361;p18"/>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2" name="Google Shape;2362;p18"/>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3" name="Google Shape;2363;p18"/>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4" name="Google Shape;2364;p18"/>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5" name="Google Shape;2365;p18"/>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6" name="Google Shape;2366;p18"/>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7" name="Google Shape;2367;p18"/>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8" name="Google Shape;2368;p18"/>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9" name="Google Shape;2369;p18"/>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0" name="Google Shape;2370;p18"/>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1" name="Google Shape;2371;p18"/>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2" name="Google Shape;2372;p18"/>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3" name="Google Shape;2373;p18"/>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4" name="Google Shape;2374;p18"/>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5" name="Google Shape;2375;p18"/>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6" name="Google Shape;2376;p18"/>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7" name="Google Shape;2377;p18"/>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8" name="Google Shape;2378;p18"/>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9" name="Google Shape;2379;p18"/>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0" name="Google Shape;2380;p18"/>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1" name="Google Shape;2381;p18"/>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2" name="Google Shape;2382;p18"/>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3" name="Google Shape;2383;p18"/>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4" name="Google Shape;2384;p18"/>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5" name="Google Shape;2385;p18"/>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6" name="Google Shape;2386;p18"/>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7" name="Google Shape;2387;p18"/>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8" name="Google Shape;2388;p18"/>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9" name="Google Shape;2389;p18"/>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0" name="Google Shape;2390;p18"/>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1" name="Google Shape;2391;p18"/>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2" name="Google Shape;2392;p18"/>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3" name="Google Shape;2393;p18"/>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4" name="Google Shape;2394;p18"/>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5" name="Google Shape;2395;p18"/>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6" name="Google Shape;2396;p18"/>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7" name="Google Shape;2397;p18"/>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8" name="Google Shape;2398;p18"/>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9" name="Google Shape;2399;p18"/>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0" name="Google Shape;2400;p18"/>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1" name="Google Shape;2401;p18"/>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2" name="Google Shape;2402;p18"/>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3" name="Google Shape;2403;p18"/>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4" name="Google Shape;2404;p18"/>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5" name="Google Shape;2405;p18"/>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6" name="Google Shape;2406;p18"/>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7" name="Google Shape;2407;p18"/>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8" name="Google Shape;2408;p18"/>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9" name="Google Shape;2409;p18"/>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0" name="Google Shape;2410;p18"/>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1" name="Google Shape;2411;p18"/>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2" name="Google Shape;2412;p18"/>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3" name="Google Shape;2413;p18"/>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4" name="Google Shape;2414;p18"/>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5" name="Google Shape;2415;p18"/>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6" name="Google Shape;2416;p18"/>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7" name="Google Shape;2417;p18"/>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8" name="Google Shape;2418;p18"/>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9" name="Google Shape;2419;p18"/>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0" name="Google Shape;2420;p18"/>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1" name="Google Shape;2421;p18"/>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2" name="Google Shape;2422;p18"/>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3" name="Google Shape;2423;p18"/>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4" name="Google Shape;2424;p18"/>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5" name="Google Shape;2425;p18"/>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6" name="Google Shape;2426;p18"/>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7" name="Google Shape;2427;p18"/>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8" name="Google Shape;2428;p18"/>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9" name="Google Shape;2429;p18"/>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0" name="Google Shape;2430;p18"/>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1" name="Google Shape;2431;p18"/>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2" name="Google Shape;2432;p18"/>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3" name="Google Shape;2433;p18"/>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4" name="Google Shape;2434;p18"/>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5" name="Google Shape;2435;p18"/>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6" name="Google Shape;2436;p18"/>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7" name="Google Shape;2437;p18"/>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8" name="Google Shape;2438;p18"/>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9" name="Google Shape;2439;p18"/>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0" name="Google Shape;2440;p18"/>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1" name="Google Shape;2441;p18"/>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2" name="Google Shape;2442;p18"/>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3" name="Google Shape;2443;p18"/>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4" name="Google Shape;2444;p18"/>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5" name="Google Shape;2445;p18"/>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6" name="Google Shape;2446;p18"/>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7" name="Google Shape;2447;p18"/>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8" name="Google Shape;2448;p18"/>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9" name="Google Shape;2449;p18"/>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0" name="Google Shape;2450;p18"/>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1" name="Google Shape;2451;p18"/>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2" name="Google Shape;2452;p18"/>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3" name="Google Shape;2453;p18"/>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4" name="Google Shape;2454;p18"/>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5" name="Google Shape;2455;p18"/>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6" name="Google Shape;2456;p18"/>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7" name="Google Shape;2457;p18"/>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8" name="Google Shape;2458;p18"/>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9" name="Google Shape;2459;p18"/>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0" name="Google Shape;2460;p18"/>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1" name="Google Shape;2461;p18"/>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2" name="Google Shape;2462;p18"/>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3" name="Google Shape;2463;p18"/>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4" name="Google Shape;2464;p18"/>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5" name="Google Shape;2465;p18"/>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6" name="Google Shape;2466;p18"/>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7" name="Google Shape;2467;p18"/>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8" name="Google Shape;2468;p18"/>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9" name="Google Shape;2469;p18"/>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0" name="Google Shape;2470;p18"/>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1" name="Google Shape;2471;p18"/>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2" name="Google Shape;2472;p18"/>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3" name="Google Shape;2473;p18"/>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4" name="Google Shape;2474;p18"/>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5" name="Google Shape;2475;p18"/>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6" name="Google Shape;2476;p18"/>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7" name="Google Shape;2477;p18"/>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8" name="Google Shape;2478;p18"/>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9" name="Google Shape;2479;p18"/>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0" name="Google Shape;2480;p18"/>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1" name="Google Shape;2481;p18"/>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2" name="Google Shape;2482;p18"/>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3" name="Google Shape;2483;p18"/>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4" name="Google Shape;2484;p18"/>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5" name="Google Shape;2485;p18"/>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6" name="Google Shape;2486;p18"/>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7" name="Google Shape;2487;p18"/>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8" name="Google Shape;2488;p18"/>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9" name="Google Shape;2489;p18"/>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0" name="Google Shape;2490;p18"/>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1" name="Google Shape;2491;p18"/>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2" name="Google Shape;2492;p18"/>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3" name="Google Shape;2493;p18"/>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4" name="Google Shape;2494;p18"/>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5" name="Google Shape;2495;p18"/>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6" name="Google Shape;2496;p18"/>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7" name="Google Shape;2497;p18"/>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8" name="Google Shape;2498;p18"/>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9" name="Google Shape;2499;p18"/>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0" name="Google Shape;2500;p18"/>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1" name="Google Shape;2501;p18"/>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2" name="Google Shape;2502;p18"/>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3" name="Google Shape;2503;p18"/>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4" name="Google Shape;2504;p18"/>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5" name="Google Shape;2505;p18"/>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6" name="Google Shape;2506;p18"/>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7" name="Google Shape;2507;p18"/>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8" name="Google Shape;2508;p18"/>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9" name="Google Shape;2509;p18"/>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0" name="Google Shape;2510;p18"/>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1" name="Google Shape;2511;p18"/>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2" name="Google Shape;2512;p18"/>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3" name="Google Shape;2513;p18"/>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4" name="Google Shape;2514;p18"/>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5" name="Google Shape;2515;p18"/>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6" name="Google Shape;2516;p18"/>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7" name="Google Shape;2517;p18"/>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8" name="Google Shape;2518;p18"/>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9" name="Google Shape;2519;p18"/>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0" name="Google Shape;2520;p18"/>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1" name="Google Shape;2521;p18"/>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2" name="Google Shape;2522;p18"/>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3" name="Google Shape;2523;p18"/>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4" name="Google Shape;2524;p18"/>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5" name="Google Shape;2525;p18"/>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6" name="Google Shape;2526;p18"/>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7" name="Google Shape;2527;p18"/>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8" name="Google Shape;2528;p18"/>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9" name="Google Shape;2529;p18"/>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0" name="Google Shape;2530;p18"/>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1" name="Google Shape;2531;p18"/>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2" name="Google Shape;2532;p18"/>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3" name="Google Shape;2533;p18"/>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4" name="Google Shape;2534;p18"/>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5" name="Google Shape;2535;p18"/>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6" name="Google Shape;2536;p18"/>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7" name="Google Shape;2537;p18"/>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8" name="Google Shape;2538;p18"/>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9" name="Google Shape;2539;p18"/>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0" name="Google Shape;2540;p18"/>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1" name="Google Shape;2541;p18"/>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2" name="Google Shape;2542;p18"/>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3" name="Google Shape;2543;p18"/>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4" name="Google Shape;2544;p18"/>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5" name="Google Shape;2545;p18"/>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6" name="Google Shape;2546;p18"/>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7" name="Google Shape;2547;p18"/>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8" name="Google Shape;2548;p18"/>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9" name="Google Shape;2549;p18"/>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0" name="Google Shape;2550;p18"/>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1" name="Google Shape;2551;p18"/>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2" name="Google Shape;2552;p18"/>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3" name="Google Shape;2553;p18"/>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4" name="Google Shape;2554;p18"/>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5" name="Google Shape;2555;p18"/>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6" name="Google Shape;2556;p18"/>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7" name="Google Shape;2557;p18"/>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8" name="Google Shape;2558;p18"/>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9" name="Google Shape;2559;p18"/>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0" name="Google Shape;2560;p18"/>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1" name="Google Shape;2561;p18"/>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2" name="Google Shape;2562;p18"/>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3" name="Google Shape;2563;p18"/>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4" name="Google Shape;2564;p18"/>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5" name="Google Shape;2565;p18"/>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6" name="Google Shape;2566;p18"/>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7" name="Google Shape;2567;p18"/>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8" name="Google Shape;2568;p18"/>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9" name="Google Shape;2569;p18"/>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0" name="Google Shape;2570;p18"/>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1" name="Google Shape;2571;p18"/>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2" name="Google Shape;2572;p18"/>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3" name="Google Shape;2573;p18"/>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4" name="Google Shape;2574;p18"/>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5" name="Google Shape;2575;p18"/>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6" name="Google Shape;2576;p18"/>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7" name="Google Shape;2577;p18"/>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8" name="Google Shape;2578;p18"/>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9" name="Google Shape;2579;p18"/>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0" name="Google Shape;2580;p18"/>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1" name="Google Shape;2581;p18"/>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2" name="Google Shape;2582;p18"/>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3" name="Google Shape;2583;p18"/>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4" name="Google Shape;2584;p18"/>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5" name="Google Shape;2585;p18"/>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6" name="Google Shape;2586;p18"/>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7" name="Google Shape;2587;p18"/>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8" name="Google Shape;2588;p18"/>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9" name="Google Shape;2589;p18"/>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0" name="Google Shape;2590;p18"/>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1" name="Google Shape;2591;p18"/>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2" name="Google Shape;2592;p18"/>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3" name="Google Shape;2593;p18"/>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4" name="Google Shape;2594;p18"/>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5" name="Google Shape;2595;p18"/>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6" name="Google Shape;2596;p18"/>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7" name="Google Shape;2597;p18"/>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8" name="Google Shape;2598;p18"/>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9" name="Google Shape;2599;p18"/>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0" name="Google Shape;2600;p18"/>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1" name="Google Shape;2601;p18"/>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2" name="Google Shape;2602;p18"/>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3" name="Google Shape;2603;p18"/>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4" name="Google Shape;2604;p18"/>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5" name="Google Shape;2605;p18"/>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6" name="Google Shape;2606;p18"/>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7" name="Google Shape;2607;p18"/>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8" name="Google Shape;2608;p18"/>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9" name="Google Shape;2609;p18"/>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0" name="Google Shape;2610;p18"/>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1" name="Google Shape;2611;p18"/>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2" name="Google Shape;2612;p18"/>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3" name="Google Shape;2613;p18"/>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4" name="Google Shape;2614;p18"/>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5" name="Google Shape;2615;p18"/>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6" name="Google Shape;2616;p18"/>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7" name="Google Shape;2617;p18"/>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8" name="Google Shape;2618;p18"/>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9" name="Google Shape;2619;p18"/>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0" name="Google Shape;2620;p18"/>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1" name="Google Shape;2621;p18"/>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2" name="Google Shape;2622;p18"/>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3" name="Google Shape;2623;p18"/>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4" name="Google Shape;2624;p18"/>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5" name="Google Shape;2625;p18"/>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6" name="Google Shape;2626;p18"/>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7" name="Google Shape;2627;p18"/>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8" name="Google Shape;2628;p18"/>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9" name="Google Shape;2629;p18"/>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0" name="Google Shape;2630;p18"/>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1" name="Google Shape;2631;p18"/>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2" name="Google Shape;2632;p18"/>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3" name="Google Shape;2633;p18"/>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4" name="Google Shape;2634;p18"/>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5" name="Google Shape;2635;p18"/>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6" name="Google Shape;2636;p18"/>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7" name="Google Shape;2637;p18"/>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8" name="Google Shape;2638;p18"/>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9" name="Google Shape;2639;p18"/>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0" name="Google Shape;2640;p18"/>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1" name="Google Shape;2641;p18"/>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2" name="Google Shape;2642;p18"/>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3" name="Google Shape;2643;p18"/>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4" name="Google Shape;2644;p18"/>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5" name="Google Shape;2645;p18"/>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6" name="Google Shape;2646;p18"/>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7" name="Google Shape;2647;p18"/>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8" name="Google Shape;2648;p18"/>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9" name="Google Shape;2649;p18"/>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0" name="Google Shape;2650;p18"/>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1" name="Google Shape;2651;p18"/>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2" name="Google Shape;2652;p18"/>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3" name="Google Shape;2653;p18"/>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4" name="Google Shape;2654;p18"/>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5" name="Google Shape;2655;p18"/>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6" name="Google Shape;2656;p18"/>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57" name="Google Shape;2657;p18"/>
          <p:cNvGrpSpPr/>
          <p:nvPr/>
        </p:nvGrpSpPr>
        <p:grpSpPr>
          <a:xfrm>
            <a:off x="10626318" y="1851004"/>
            <a:ext cx="1925261" cy="962624"/>
            <a:chOff x="311697" y="-12"/>
            <a:chExt cx="4437449" cy="2218709"/>
          </a:xfrm>
        </p:grpSpPr>
        <p:sp>
          <p:nvSpPr>
            <p:cNvPr id="2658" name="Google Shape;2658;p18"/>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9" name="Google Shape;2659;p18"/>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0" name="Google Shape;2660;p18"/>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1" name="Google Shape;2661;p18"/>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2" name="Google Shape;2662;p18"/>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3" name="Google Shape;2663;p18"/>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4" name="Google Shape;2664;p18"/>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5" name="Google Shape;2665;p18"/>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6" name="Google Shape;2666;p18"/>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7" name="Google Shape;2667;p18"/>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8" name="Google Shape;2668;p18"/>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9" name="Google Shape;2669;p18"/>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0" name="Google Shape;2670;p18"/>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1" name="Google Shape;2671;p18"/>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2" name="Google Shape;2672;p18"/>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3" name="Google Shape;2673;p18"/>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4" name="Google Shape;2674;p18"/>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5" name="Google Shape;2675;p18"/>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6" name="Google Shape;2676;p18"/>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7" name="Google Shape;2677;p18"/>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8" name="Google Shape;2678;p18"/>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9" name="Google Shape;2679;p18"/>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0" name="Google Shape;2680;p18"/>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1" name="Google Shape;2681;p18"/>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2" name="Google Shape;2682;p18"/>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3" name="Google Shape;2683;p18"/>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4" name="Google Shape;2684;p18"/>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5" name="Google Shape;2685;p18"/>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6" name="Google Shape;2686;p18"/>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7" name="Google Shape;2687;p18"/>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8" name="Google Shape;2688;p18"/>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9" name="Google Shape;2689;p18"/>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0" name="Google Shape;2690;p18"/>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1" name="Google Shape;2691;p18"/>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2" name="Google Shape;2692;p18"/>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3" name="Google Shape;2693;p18"/>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4" name="Google Shape;2694;p18"/>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5" name="Google Shape;2695;p18"/>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6" name="Google Shape;2696;p18"/>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7" name="Google Shape;2697;p18"/>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8" name="Google Shape;2698;p18"/>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9" name="Google Shape;2699;p18"/>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0" name="Google Shape;2700;p18"/>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1" name="Google Shape;2701;p18"/>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2" name="Google Shape;2702;p18"/>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3" name="Google Shape;2703;p18"/>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4" name="Google Shape;2704;p18"/>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5" name="Google Shape;2705;p18"/>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6" name="Google Shape;2706;p18"/>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7" name="Google Shape;2707;p18"/>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8" name="Google Shape;2708;p18"/>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9" name="Google Shape;2709;p18"/>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0" name="Google Shape;2710;p18"/>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1" name="Google Shape;2711;p18"/>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2" name="Google Shape;2712;p18"/>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3" name="Google Shape;2713;p18"/>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4" name="Google Shape;2714;p18"/>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5" name="Google Shape;2715;p18"/>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6" name="Google Shape;2716;p18"/>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7" name="Google Shape;2717;p18"/>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8" name="Google Shape;2718;p18"/>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9" name="Google Shape;2719;p18"/>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0" name="Google Shape;2720;p18"/>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1" name="Google Shape;2721;p18"/>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2" name="Google Shape;2722;p18"/>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3" name="Google Shape;2723;p18"/>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4" name="Google Shape;2724;p18"/>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5" name="Google Shape;2725;p18"/>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6" name="Google Shape;2726;p18"/>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7" name="Google Shape;2727;p18"/>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8" name="Google Shape;2728;p18"/>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9" name="Google Shape;2729;p18"/>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0" name="Google Shape;2730;p18"/>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1" name="Google Shape;2731;p18"/>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2" name="Google Shape;2732;p18"/>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3" name="Google Shape;2733;p18"/>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4" name="Google Shape;2734;p18"/>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5" name="Google Shape;2735;p18"/>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6" name="Google Shape;2736;p18"/>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7" name="Google Shape;2737;p18"/>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8" name="Google Shape;2738;p18"/>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9" name="Google Shape;2739;p18"/>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0" name="Google Shape;2740;p18"/>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1" name="Google Shape;2741;p18"/>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2" name="Google Shape;2742;p18"/>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3" name="Google Shape;2743;p18"/>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4" name="Google Shape;2744;p18"/>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5" name="Google Shape;2745;p18"/>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6" name="Google Shape;2746;p18"/>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7" name="Google Shape;2747;p18"/>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8" name="Google Shape;2748;p18"/>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9" name="Google Shape;2749;p18"/>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0" name="Google Shape;2750;p18"/>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1" name="Google Shape;2751;p18"/>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2" name="Google Shape;2752;p18"/>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3" name="Google Shape;2753;p18"/>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4" name="Google Shape;2754;p18"/>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5" name="Google Shape;2755;p18"/>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6" name="Google Shape;2756;p18"/>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7" name="Google Shape;2757;p18"/>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8" name="Google Shape;2758;p18"/>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9" name="Google Shape;2759;p18"/>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0" name="Google Shape;2760;p18"/>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1" name="Google Shape;2761;p18"/>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2" name="Google Shape;2762;p18"/>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3" name="Google Shape;2763;p18"/>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4" name="Google Shape;2764;p18"/>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5" name="Google Shape;2765;p18"/>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6" name="Google Shape;2766;p18"/>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7" name="Google Shape;2767;p18"/>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8" name="Google Shape;2768;p18"/>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9" name="Google Shape;2769;p18"/>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0" name="Google Shape;2770;p18"/>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1" name="Google Shape;2771;p18"/>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2" name="Google Shape;2772;p18"/>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3" name="Google Shape;2773;p18"/>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4" name="Google Shape;2774;p18"/>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5" name="Google Shape;2775;p18"/>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6" name="Google Shape;2776;p18"/>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7" name="Google Shape;2777;p18"/>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8" name="Google Shape;2778;p18"/>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9" name="Google Shape;2779;p18"/>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0" name="Google Shape;2780;p18"/>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1" name="Google Shape;2781;p18"/>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2" name="Google Shape;2782;p18"/>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3" name="Google Shape;2783;p18"/>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4" name="Google Shape;2784;p18"/>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5" name="Google Shape;2785;p18"/>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6" name="Google Shape;2786;p18"/>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7" name="Google Shape;2787;p18"/>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8" name="Google Shape;2788;p18"/>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9" name="Google Shape;2789;p18"/>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0" name="Google Shape;2790;p18"/>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1" name="Google Shape;2791;p18"/>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2" name="Google Shape;2792;p18"/>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3" name="Google Shape;2793;p18"/>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4" name="Google Shape;2794;p18"/>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5" name="Google Shape;2795;p18"/>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6" name="Google Shape;2796;p18"/>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7" name="Google Shape;2797;p18"/>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8" name="Google Shape;2798;p18"/>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9" name="Google Shape;2799;p18"/>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0" name="Google Shape;2800;p18"/>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1" name="Google Shape;2801;p18"/>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2" name="Google Shape;2802;p18"/>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3" name="Google Shape;2803;p18"/>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4" name="Google Shape;2804;p18"/>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5" name="Google Shape;2805;p18"/>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6" name="Google Shape;2806;p18"/>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7" name="Google Shape;2807;p18"/>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8" name="Google Shape;2808;p18"/>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9" name="Google Shape;2809;p18"/>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0" name="Google Shape;2810;p18"/>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1" name="Google Shape;2811;p18"/>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2" name="Google Shape;2812;p18"/>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3" name="Google Shape;2813;p18"/>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4" name="Google Shape;2814;p18"/>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5" name="Google Shape;2815;p18"/>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6" name="Google Shape;2816;p18"/>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7" name="Google Shape;2817;p18"/>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8" name="Google Shape;2818;p18"/>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9" name="Google Shape;2819;p18"/>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0" name="Google Shape;2820;p18"/>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1" name="Google Shape;2821;p18"/>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2" name="Google Shape;2822;p18"/>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3" name="Google Shape;2823;p18"/>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4" name="Google Shape;2824;p18"/>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5" name="Google Shape;2825;p18"/>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6" name="Google Shape;2826;p18"/>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7" name="Google Shape;2827;p18"/>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8" name="Google Shape;2828;p18"/>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9" name="Google Shape;2829;p18"/>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0" name="Google Shape;2830;p18"/>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1" name="Google Shape;2831;p18"/>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2" name="Google Shape;2832;p18"/>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3" name="Google Shape;2833;p18"/>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4" name="Google Shape;2834;p18"/>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5" name="Google Shape;2835;p18"/>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6" name="Google Shape;2836;p18"/>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7" name="Google Shape;2837;p18"/>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8" name="Google Shape;2838;p18"/>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9" name="Google Shape;2839;p18"/>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0" name="Google Shape;2840;p18"/>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1" name="Google Shape;2841;p18"/>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2" name="Google Shape;2842;p18"/>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3" name="Google Shape;2843;p18"/>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4" name="Google Shape;2844;p18"/>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5" name="Google Shape;2845;p18"/>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6" name="Google Shape;2846;p18"/>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7" name="Google Shape;2847;p18"/>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8" name="Google Shape;2848;p18"/>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9" name="Google Shape;2849;p18"/>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0" name="Google Shape;2850;p18"/>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1" name="Google Shape;2851;p18"/>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2" name="Google Shape;2852;p18"/>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3" name="Google Shape;2853;p18"/>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4" name="Google Shape;2854;p18"/>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5" name="Google Shape;2855;p18"/>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6" name="Google Shape;2856;p18"/>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7" name="Google Shape;2857;p18"/>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8" name="Google Shape;2858;p18"/>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9" name="Google Shape;2859;p18"/>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0" name="Google Shape;2860;p18"/>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1" name="Google Shape;2861;p18"/>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2" name="Google Shape;2862;p18"/>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3" name="Google Shape;2863;p18"/>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4" name="Google Shape;2864;p18"/>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5" name="Google Shape;2865;p18"/>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6" name="Google Shape;2866;p18"/>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7" name="Google Shape;2867;p18"/>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8" name="Google Shape;2868;p18"/>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9" name="Google Shape;2869;p18"/>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0" name="Google Shape;2870;p18"/>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1" name="Google Shape;2871;p18"/>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2" name="Google Shape;2872;p18"/>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3" name="Google Shape;2873;p18"/>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4" name="Google Shape;2874;p18"/>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5" name="Google Shape;2875;p18"/>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6" name="Google Shape;2876;p18"/>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7" name="Google Shape;2877;p18"/>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8" name="Google Shape;2878;p18"/>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9" name="Google Shape;2879;p18"/>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0" name="Google Shape;2880;p18"/>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1" name="Google Shape;2881;p18"/>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2" name="Google Shape;2882;p18"/>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3" name="Google Shape;2883;p18"/>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4" name="Google Shape;2884;p18"/>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5" name="Google Shape;2885;p18"/>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6" name="Google Shape;2886;p18"/>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7" name="Google Shape;2887;p18"/>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8" name="Google Shape;2888;p18"/>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9" name="Google Shape;2889;p18"/>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0" name="Google Shape;2890;p18"/>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1" name="Google Shape;2891;p18"/>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2" name="Google Shape;2892;p18"/>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3" name="Google Shape;2893;p18"/>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4" name="Google Shape;2894;p18"/>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5" name="Google Shape;2895;p18"/>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6" name="Google Shape;2896;p18"/>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7" name="Google Shape;2897;p18"/>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8" name="Google Shape;2898;p18"/>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9" name="Google Shape;2899;p18"/>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0" name="Google Shape;2900;p18"/>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1" name="Google Shape;2901;p18"/>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2" name="Google Shape;2902;p18"/>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3" name="Google Shape;2903;p18"/>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4" name="Google Shape;2904;p18"/>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5" name="Google Shape;2905;p18"/>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6" name="Google Shape;2906;p18"/>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7" name="Google Shape;2907;p18"/>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8" name="Google Shape;2908;p18"/>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9" name="Google Shape;2909;p18"/>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0" name="Google Shape;2910;p18"/>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1" name="Google Shape;2911;p18"/>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2" name="Google Shape;2912;p18"/>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3" name="Google Shape;2913;p18"/>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4" name="Google Shape;2914;p18"/>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5" name="Google Shape;2915;p18"/>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6" name="Google Shape;2916;p18"/>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7" name="Google Shape;2917;p18"/>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8" name="Google Shape;2918;p18"/>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9" name="Google Shape;2919;p18"/>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0" name="Google Shape;2920;p18"/>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1" name="Google Shape;2921;p18"/>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2" name="Google Shape;2922;p18"/>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3" name="Google Shape;2923;p18"/>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4" name="Google Shape;2924;p18"/>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5" name="Google Shape;2925;p18"/>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6" name="Google Shape;2926;p18"/>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7" name="Google Shape;2927;p18"/>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8" name="Google Shape;2928;p18"/>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9" name="Google Shape;2929;p18"/>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0" name="Google Shape;2930;p18"/>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1" name="Google Shape;2931;p18"/>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2" name="Google Shape;2932;p18"/>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3" name="Google Shape;2933;p18"/>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4" name="Google Shape;2934;p18"/>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5" name="Google Shape;2935;p18"/>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6" name="Google Shape;2936;p18"/>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7" name="Google Shape;2937;p18"/>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8" name="Google Shape;2938;p18"/>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9" name="Google Shape;2939;p18"/>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0" name="Google Shape;2940;p18"/>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1" name="Google Shape;2941;p18"/>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2" name="Google Shape;2942;p18"/>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3" name="Google Shape;2943;p18"/>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4" name="Google Shape;2944;p18"/>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5" name="Google Shape;2945;p18"/>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6" name="Google Shape;2946;p18"/>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7" name="Google Shape;2947;p18"/>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8" name="Google Shape;2948;p18"/>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9" name="Google Shape;2949;p18"/>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0" name="Google Shape;2950;p18"/>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1" name="Google Shape;2951;p18"/>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2" name="Google Shape;2952;p18"/>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3" name="Google Shape;2953;p18"/>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4" name="Google Shape;2954;p18"/>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5" name="Google Shape;2955;p18"/>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6" name="Google Shape;2956;p18"/>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7" name="Google Shape;2957;p18"/>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8" name="Google Shape;2958;p18"/>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9" name="Google Shape;2959;p18"/>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0" name="Google Shape;2960;p18"/>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1" name="Google Shape;2961;p18"/>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2" name="Google Shape;2962;p18"/>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3" name="Google Shape;2963;p18"/>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4" name="Google Shape;2964;p18"/>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5" name="Google Shape;2965;p18"/>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6" name="Google Shape;2966;p18"/>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7" name="Google Shape;2967;p18"/>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8" name="Google Shape;2968;p18"/>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9" name="Google Shape;2969;p18"/>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0" name="Google Shape;2970;p18"/>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1" name="Google Shape;2971;p18"/>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2" name="Google Shape;2972;p18"/>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3" name="Google Shape;2973;p18"/>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4" name="Google Shape;2974;p18"/>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5" name="Google Shape;2975;p18"/>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6" name="Google Shape;2976;p18"/>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7" name="Google Shape;2977;p18"/>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8" name="Google Shape;2978;p18"/>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9" name="Google Shape;2979;p18"/>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0" name="Google Shape;2980;p18"/>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1" name="Google Shape;2981;p18"/>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2" name="Google Shape;2982;p18"/>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3" name="Google Shape;2983;p18"/>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4" name="Google Shape;2984;p18"/>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5" name="Google Shape;2985;p18"/>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6" name="Google Shape;2986;p18"/>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987" name="Google Shape;2987;p18"/>
          <p:cNvSpPr txBox="1">
            <a:spLocks noGrp="1"/>
          </p:cNvSpPr>
          <p:nvPr>
            <p:ph type="title"/>
          </p:nvPr>
        </p:nvSpPr>
        <p:spPr>
          <a:xfrm>
            <a:off x="1779600" y="2134833"/>
            <a:ext cx="8632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2988" name="Google Shape;2988;p18"/>
          <p:cNvSpPr txBox="1">
            <a:spLocks noGrp="1"/>
          </p:cNvSpPr>
          <p:nvPr>
            <p:ph type="title" idx="2" hasCustomPrompt="1"/>
          </p:nvPr>
        </p:nvSpPr>
        <p:spPr>
          <a:xfrm>
            <a:off x="415600" y="1474833"/>
            <a:ext cx="11360800" cy="94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2989" name="Google Shape;2989;p18"/>
          <p:cNvSpPr txBox="1">
            <a:spLocks noGrp="1"/>
          </p:cNvSpPr>
          <p:nvPr>
            <p:ph type="subTitle" idx="1"/>
          </p:nvPr>
        </p:nvSpPr>
        <p:spPr>
          <a:xfrm>
            <a:off x="2337400" y="3160167"/>
            <a:ext cx="75172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grpSp>
        <p:nvGrpSpPr>
          <p:cNvPr id="2990" name="Google Shape;2990;p18"/>
          <p:cNvGrpSpPr/>
          <p:nvPr/>
        </p:nvGrpSpPr>
        <p:grpSpPr>
          <a:xfrm>
            <a:off x="0" y="1966121"/>
            <a:ext cx="12192000" cy="5137447"/>
            <a:chOff x="0" y="1474590"/>
            <a:chExt cx="9144000" cy="3853085"/>
          </a:xfrm>
        </p:grpSpPr>
        <p:sp>
          <p:nvSpPr>
            <p:cNvPr id="2991" name="Google Shape;2991;p18"/>
            <p:cNvSpPr/>
            <p:nvPr/>
          </p:nvSpPr>
          <p:spPr>
            <a:xfrm>
              <a:off x="0" y="4025575"/>
              <a:ext cx="91440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2" name="Google Shape;2992;p18"/>
            <p:cNvSpPr/>
            <p:nvPr/>
          </p:nvSpPr>
          <p:spPr>
            <a:xfrm>
              <a:off x="0" y="4598775"/>
              <a:ext cx="91440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3" name="Google Shape;2993;p18"/>
            <p:cNvSpPr/>
            <p:nvPr/>
          </p:nvSpPr>
          <p:spPr>
            <a:xfrm>
              <a:off x="0" y="4760675"/>
              <a:ext cx="91440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4" name="Google Shape;2994;p18"/>
            <p:cNvSpPr/>
            <p:nvPr/>
          </p:nvSpPr>
          <p:spPr>
            <a:xfrm>
              <a:off x="0" y="1475275"/>
              <a:ext cx="16116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5" name="Google Shape;2995;p18"/>
            <p:cNvSpPr/>
            <p:nvPr/>
          </p:nvSpPr>
          <p:spPr>
            <a:xfrm>
              <a:off x="0" y="2048475"/>
              <a:ext cx="16116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6" name="Google Shape;2996;p18"/>
            <p:cNvSpPr/>
            <p:nvPr/>
          </p:nvSpPr>
          <p:spPr>
            <a:xfrm>
              <a:off x="0" y="2204175"/>
              <a:ext cx="1611600" cy="18213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997" name="Google Shape;2997;p18"/>
            <p:cNvGrpSpPr/>
            <p:nvPr/>
          </p:nvGrpSpPr>
          <p:grpSpPr>
            <a:xfrm>
              <a:off x="514651" y="1474590"/>
              <a:ext cx="582277" cy="2550888"/>
              <a:chOff x="573900" y="1154950"/>
              <a:chExt cx="538000" cy="2396100"/>
            </a:xfrm>
          </p:grpSpPr>
          <p:sp>
            <p:nvSpPr>
              <p:cNvPr id="2998" name="Google Shape;2998;p18"/>
              <p:cNvSpPr/>
              <p:nvPr/>
            </p:nvSpPr>
            <p:spPr>
              <a:xfrm>
                <a:off x="5739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9" name="Google Shape;2999;p18"/>
              <p:cNvSpPr/>
              <p:nvPr/>
            </p:nvSpPr>
            <p:spPr>
              <a:xfrm>
                <a:off x="1040200" y="1154950"/>
                <a:ext cx="71700" cy="239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0" name="Google Shape;3000;p18"/>
              <p:cNvSpPr/>
              <p:nvPr/>
            </p:nvSpPr>
            <p:spPr>
              <a:xfrm>
                <a:off x="595400" y="13773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1" name="Google Shape;3001;p18"/>
              <p:cNvSpPr/>
              <p:nvPr/>
            </p:nvSpPr>
            <p:spPr>
              <a:xfrm>
                <a:off x="595400" y="17540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2" name="Google Shape;3002;p18"/>
              <p:cNvSpPr/>
              <p:nvPr/>
            </p:nvSpPr>
            <p:spPr>
              <a:xfrm>
                <a:off x="613325" y="213063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3" name="Google Shape;3003;p18"/>
              <p:cNvSpPr/>
              <p:nvPr/>
            </p:nvSpPr>
            <p:spPr>
              <a:xfrm>
                <a:off x="595400" y="250726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4" name="Google Shape;3004;p18"/>
              <p:cNvSpPr/>
              <p:nvPr/>
            </p:nvSpPr>
            <p:spPr>
              <a:xfrm>
                <a:off x="595400" y="2883888"/>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5" name="Google Shape;3005;p18"/>
              <p:cNvSpPr/>
              <p:nvPr/>
            </p:nvSpPr>
            <p:spPr>
              <a:xfrm>
                <a:off x="613325" y="3260513"/>
                <a:ext cx="477000" cy="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32576035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accent6"/>
        </a:solidFill>
        <a:effectLst/>
      </p:bgPr>
    </p:bg>
    <p:spTree>
      <p:nvGrpSpPr>
        <p:cNvPr id="1" name="Shape 3006"/>
        <p:cNvGrpSpPr/>
        <p:nvPr/>
      </p:nvGrpSpPr>
      <p:grpSpPr>
        <a:xfrm>
          <a:off x="0" y="0"/>
          <a:ext cx="0" cy="0"/>
          <a:chOff x="0" y="0"/>
          <a:chExt cx="0" cy="0"/>
        </a:xfrm>
      </p:grpSpPr>
      <p:sp>
        <p:nvSpPr>
          <p:cNvPr id="3007" name="Google Shape;3007;p19"/>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3008" name="Google Shape;3008;p19"/>
          <p:cNvSpPr txBox="1">
            <a:spLocks noGrp="1"/>
          </p:cNvSpPr>
          <p:nvPr>
            <p:ph type="title" idx="2"/>
          </p:nvPr>
        </p:nvSpPr>
        <p:spPr>
          <a:xfrm>
            <a:off x="2130901" y="2350200"/>
            <a:ext cx="3494400" cy="522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s-ES"/>
              <a:t>Haga clic para modificar el estilo de título del patrón</a:t>
            </a:r>
            <a:endParaRPr/>
          </a:p>
        </p:txBody>
      </p:sp>
      <p:sp>
        <p:nvSpPr>
          <p:cNvPr id="3009" name="Google Shape;3009;p19"/>
          <p:cNvSpPr txBox="1">
            <a:spLocks noGrp="1"/>
          </p:cNvSpPr>
          <p:nvPr>
            <p:ph type="subTitle" idx="1"/>
          </p:nvPr>
        </p:nvSpPr>
        <p:spPr>
          <a:xfrm>
            <a:off x="2130900" y="2899771"/>
            <a:ext cx="34944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2133">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010" name="Google Shape;3010;p19"/>
          <p:cNvSpPr txBox="1">
            <a:spLocks noGrp="1"/>
          </p:cNvSpPr>
          <p:nvPr>
            <p:ph type="title" idx="3"/>
          </p:nvPr>
        </p:nvSpPr>
        <p:spPr>
          <a:xfrm>
            <a:off x="2130901" y="4362367"/>
            <a:ext cx="3494400" cy="522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s-ES"/>
              <a:t>Haga clic para modificar el estilo de título del patrón</a:t>
            </a:r>
            <a:endParaRPr/>
          </a:p>
        </p:txBody>
      </p:sp>
      <p:sp>
        <p:nvSpPr>
          <p:cNvPr id="3011" name="Google Shape;3011;p19"/>
          <p:cNvSpPr txBox="1">
            <a:spLocks noGrp="1"/>
          </p:cNvSpPr>
          <p:nvPr>
            <p:ph type="subTitle" idx="4"/>
          </p:nvPr>
        </p:nvSpPr>
        <p:spPr>
          <a:xfrm>
            <a:off x="2130900" y="4911937"/>
            <a:ext cx="34944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2133">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012" name="Google Shape;3012;p19"/>
          <p:cNvSpPr txBox="1">
            <a:spLocks noGrp="1"/>
          </p:cNvSpPr>
          <p:nvPr>
            <p:ph type="title" idx="5"/>
          </p:nvPr>
        </p:nvSpPr>
        <p:spPr>
          <a:xfrm>
            <a:off x="7658968" y="2350200"/>
            <a:ext cx="3494400" cy="522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s-ES"/>
              <a:t>Haga clic para modificar el estilo de título del patrón</a:t>
            </a:r>
            <a:endParaRPr/>
          </a:p>
        </p:txBody>
      </p:sp>
      <p:sp>
        <p:nvSpPr>
          <p:cNvPr id="3013" name="Google Shape;3013;p19"/>
          <p:cNvSpPr txBox="1">
            <a:spLocks noGrp="1"/>
          </p:cNvSpPr>
          <p:nvPr>
            <p:ph type="subTitle" idx="6"/>
          </p:nvPr>
        </p:nvSpPr>
        <p:spPr>
          <a:xfrm>
            <a:off x="7658967" y="2899771"/>
            <a:ext cx="34944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2133">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014" name="Google Shape;3014;p19"/>
          <p:cNvSpPr txBox="1">
            <a:spLocks noGrp="1"/>
          </p:cNvSpPr>
          <p:nvPr>
            <p:ph type="title" idx="7"/>
          </p:nvPr>
        </p:nvSpPr>
        <p:spPr>
          <a:xfrm>
            <a:off x="7658968" y="4362367"/>
            <a:ext cx="3494400" cy="522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s-ES"/>
              <a:t>Haga clic para modificar el estilo de título del patrón</a:t>
            </a:r>
            <a:endParaRPr/>
          </a:p>
        </p:txBody>
      </p:sp>
      <p:sp>
        <p:nvSpPr>
          <p:cNvPr id="3015" name="Google Shape;3015;p19"/>
          <p:cNvSpPr txBox="1">
            <a:spLocks noGrp="1"/>
          </p:cNvSpPr>
          <p:nvPr>
            <p:ph type="subTitle" idx="8"/>
          </p:nvPr>
        </p:nvSpPr>
        <p:spPr>
          <a:xfrm>
            <a:off x="7658967" y="4911937"/>
            <a:ext cx="34944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2133">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975004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bg>
      <p:bgPr>
        <a:solidFill>
          <a:schemeClr val="accent6"/>
        </a:solidFill>
        <a:effectLst/>
      </p:bgPr>
    </p:bg>
    <p:spTree>
      <p:nvGrpSpPr>
        <p:cNvPr id="1" name="Shape 3409"/>
        <p:cNvGrpSpPr/>
        <p:nvPr/>
      </p:nvGrpSpPr>
      <p:grpSpPr>
        <a:xfrm>
          <a:off x="0" y="0"/>
          <a:ext cx="0" cy="0"/>
          <a:chOff x="0" y="0"/>
          <a:chExt cx="0" cy="0"/>
        </a:xfrm>
      </p:grpSpPr>
      <p:sp>
        <p:nvSpPr>
          <p:cNvPr id="3410" name="Google Shape;3410;p21"/>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3411" name="Google Shape;3411;p21"/>
          <p:cNvSpPr txBox="1">
            <a:spLocks noGrp="1"/>
          </p:cNvSpPr>
          <p:nvPr>
            <p:ph type="title" idx="2"/>
          </p:nvPr>
        </p:nvSpPr>
        <p:spPr>
          <a:xfrm>
            <a:off x="1090067" y="2254700"/>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12" name="Google Shape;3412;p21"/>
          <p:cNvSpPr txBox="1">
            <a:spLocks noGrp="1"/>
          </p:cNvSpPr>
          <p:nvPr>
            <p:ph type="subTitle" idx="1"/>
          </p:nvPr>
        </p:nvSpPr>
        <p:spPr>
          <a:xfrm>
            <a:off x="1090067" y="2766299"/>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13" name="Google Shape;3413;p21"/>
          <p:cNvSpPr txBox="1">
            <a:spLocks noGrp="1"/>
          </p:cNvSpPr>
          <p:nvPr>
            <p:ph type="title" idx="3"/>
          </p:nvPr>
        </p:nvSpPr>
        <p:spPr>
          <a:xfrm>
            <a:off x="4546600" y="2254700"/>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14" name="Google Shape;3414;p21"/>
          <p:cNvSpPr txBox="1">
            <a:spLocks noGrp="1"/>
          </p:cNvSpPr>
          <p:nvPr>
            <p:ph type="subTitle" idx="4"/>
          </p:nvPr>
        </p:nvSpPr>
        <p:spPr>
          <a:xfrm>
            <a:off x="4546600" y="2766299"/>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15" name="Google Shape;3415;p21"/>
          <p:cNvSpPr txBox="1">
            <a:spLocks noGrp="1"/>
          </p:cNvSpPr>
          <p:nvPr>
            <p:ph type="title" idx="5"/>
          </p:nvPr>
        </p:nvSpPr>
        <p:spPr>
          <a:xfrm>
            <a:off x="8003133" y="2254700"/>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16" name="Google Shape;3416;p21"/>
          <p:cNvSpPr txBox="1">
            <a:spLocks noGrp="1"/>
          </p:cNvSpPr>
          <p:nvPr>
            <p:ph type="subTitle" idx="6"/>
          </p:nvPr>
        </p:nvSpPr>
        <p:spPr>
          <a:xfrm>
            <a:off x="8003133" y="2766299"/>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17" name="Google Shape;3417;p21"/>
          <p:cNvSpPr txBox="1">
            <a:spLocks noGrp="1"/>
          </p:cNvSpPr>
          <p:nvPr>
            <p:ph type="title" idx="7"/>
          </p:nvPr>
        </p:nvSpPr>
        <p:spPr>
          <a:xfrm>
            <a:off x="1090067" y="4494033"/>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18" name="Google Shape;3418;p21"/>
          <p:cNvSpPr txBox="1">
            <a:spLocks noGrp="1"/>
          </p:cNvSpPr>
          <p:nvPr>
            <p:ph type="subTitle" idx="8"/>
          </p:nvPr>
        </p:nvSpPr>
        <p:spPr>
          <a:xfrm>
            <a:off x="1090067" y="5005632"/>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19" name="Google Shape;3419;p21"/>
          <p:cNvSpPr txBox="1">
            <a:spLocks noGrp="1"/>
          </p:cNvSpPr>
          <p:nvPr>
            <p:ph type="title" idx="9"/>
          </p:nvPr>
        </p:nvSpPr>
        <p:spPr>
          <a:xfrm>
            <a:off x="4546600" y="4494033"/>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20" name="Google Shape;3420;p21"/>
          <p:cNvSpPr txBox="1">
            <a:spLocks noGrp="1"/>
          </p:cNvSpPr>
          <p:nvPr>
            <p:ph type="subTitle" idx="13"/>
          </p:nvPr>
        </p:nvSpPr>
        <p:spPr>
          <a:xfrm>
            <a:off x="4546600" y="5005632"/>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
        <p:nvSpPr>
          <p:cNvPr id="3421" name="Google Shape;3421;p21"/>
          <p:cNvSpPr txBox="1">
            <a:spLocks noGrp="1"/>
          </p:cNvSpPr>
          <p:nvPr>
            <p:ph type="title" idx="14"/>
          </p:nvPr>
        </p:nvSpPr>
        <p:spPr>
          <a:xfrm>
            <a:off x="8003133" y="4494033"/>
            <a:ext cx="3098800" cy="5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s-ES"/>
              <a:t>Haga clic para modificar el estilo de título del patrón</a:t>
            </a:r>
            <a:endParaRPr/>
          </a:p>
        </p:txBody>
      </p:sp>
      <p:sp>
        <p:nvSpPr>
          <p:cNvPr id="3422" name="Google Shape;3422;p21"/>
          <p:cNvSpPr txBox="1">
            <a:spLocks noGrp="1"/>
          </p:cNvSpPr>
          <p:nvPr>
            <p:ph type="subTitle" idx="15"/>
          </p:nvPr>
        </p:nvSpPr>
        <p:spPr>
          <a:xfrm>
            <a:off x="8003133" y="5005632"/>
            <a:ext cx="3098800" cy="11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r>
              <a:rPr lang="es-ES"/>
              <a:t>Haga clic para modificar el estilo de subtítulo del patrón</a:t>
            </a:r>
            <a:endParaRPr/>
          </a:p>
        </p:txBody>
      </p:sp>
    </p:spTree>
    <p:extLst>
      <p:ext uri="{BB962C8B-B14F-4D97-AF65-F5344CB8AC3E}">
        <p14:creationId xmlns:p14="http://schemas.microsoft.com/office/powerpoint/2010/main" val="41902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8"/>
        <p:cNvGrpSpPr/>
        <p:nvPr/>
      </p:nvGrpSpPr>
      <p:grpSpPr>
        <a:xfrm>
          <a:off x="0" y="0"/>
          <a:ext cx="0" cy="0"/>
          <a:chOff x="0" y="0"/>
          <a:chExt cx="0" cy="0"/>
        </a:xfrm>
      </p:grpSpPr>
      <p:sp>
        <p:nvSpPr>
          <p:cNvPr id="39" name="Google Shape;39;p5"/>
          <p:cNvSpPr txBox="1">
            <a:spLocks noGrp="1"/>
          </p:cNvSpPr>
          <p:nvPr>
            <p:ph type="subTitle" idx="1"/>
          </p:nvPr>
        </p:nvSpPr>
        <p:spPr>
          <a:xfrm>
            <a:off x="959999" y="2047733"/>
            <a:ext cx="3657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933" i="1">
                <a:solidFill>
                  <a:schemeClr val="dk2"/>
                </a:solidFill>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s-ES"/>
              <a:t>Haga clic para modificar el estilo de subtítulo del patrón</a:t>
            </a:r>
            <a:endParaRPr/>
          </a:p>
        </p:txBody>
      </p:sp>
      <p:sp>
        <p:nvSpPr>
          <p:cNvPr id="40" name="Google Shape;40;p5"/>
          <p:cNvSpPr txBox="1">
            <a:spLocks noGrp="1"/>
          </p:cNvSpPr>
          <p:nvPr>
            <p:ph type="subTitle" idx="2"/>
          </p:nvPr>
        </p:nvSpPr>
        <p:spPr>
          <a:xfrm>
            <a:off x="5833165" y="2047733"/>
            <a:ext cx="3657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933" i="1">
                <a:solidFill>
                  <a:schemeClr val="dk2"/>
                </a:solidFill>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s-ES"/>
              <a:t>Haga clic para modificar el estilo de subtítulo del patrón</a:t>
            </a:r>
            <a:endParaRPr/>
          </a:p>
        </p:txBody>
      </p:sp>
      <p:sp>
        <p:nvSpPr>
          <p:cNvPr id="41" name="Google Shape;41;p5"/>
          <p:cNvSpPr txBox="1">
            <a:spLocks noGrp="1"/>
          </p:cNvSpPr>
          <p:nvPr>
            <p:ph type="subTitle" idx="3"/>
          </p:nvPr>
        </p:nvSpPr>
        <p:spPr>
          <a:xfrm>
            <a:off x="960000" y="2505333"/>
            <a:ext cx="36576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67">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42" name="Google Shape;42;p5"/>
          <p:cNvSpPr txBox="1">
            <a:spLocks noGrp="1"/>
          </p:cNvSpPr>
          <p:nvPr>
            <p:ph type="subTitle" idx="4"/>
          </p:nvPr>
        </p:nvSpPr>
        <p:spPr>
          <a:xfrm>
            <a:off x="5833167" y="2505333"/>
            <a:ext cx="36576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67">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43" name="Google Shape;43;p5"/>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44" name="Google Shape;44;p5"/>
          <p:cNvSpPr/>
          <p:nvPr/>
        </p:nvSpPr>
        <p:spPr>
          <a:xfrm>
            <a:off x="3636400"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5"/>
          <p:cNvSpPr/>
          <p:nvPr/>
        </p:nvSpPr>
        <p:spPr>
          <a:xfrm>
            <a:off x="740467" y="3331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5"/>
          <p:cNvSpPr/>
          <p:nvPr/>
        </p:nvSpPr>
        <p:spPr>
          <a:xfrm>
            <a:off x="458900" y="4071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401100" y="54718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5"/>
          <p:cNvSpPr/>
          <p:nvPr/>
        </p:nvSpPr>
        <p:spPr>
          <a:xfrm>
            <a:off x="8326700" y="39256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5"/>
          <p:cNvSpPr/>
          <p:nvPr/>
        </p:nvSpPr>
        <p:spPr>
          <a:xfrm>
            <a:off x="11350833" y="40838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4310851" y="62588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9541600" y="631906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80093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solidFill>
          <a:schemeClr val="accent6"/>
        </a:solidFill>
        <a:effectLst/>
      </p:bgPr>
    </p:bg>
    <p:spTree>
      <p:nvGrpSpPr>
        <p:cNvPr id="1" name="Shape 3423"/>
        <p:cNvGrpSpPr/>
        <p:nvPr/>
      </p:nvGrpSpPr>
      <p:grpSpPr>
        <a:xfrm>
          <a:off x="0" y="0"/>
          <a:ext cx="0" cy="0"/>
          <a:chOff x="0" y="0"/>
          <a:chExt cx="0" cy="0"/>
        </a:xfrm>
      </p:grpSpPr>
      <p:sp>
        <p:nvSpPr>
          <p:cNvPr id="3424" name="Google Shape;3424;p22"/>
          <p:cNvSpPr txBox="1">
            <a:spLocks noGrp="1"/>
          </p:cNvSpPr>
          <p:nvPr>
            <p:ph type="title"/>
          </p:nvPr>
        </p:nvSpPr>
        <p:spPr>
          <a:xfrm>
            <a:off x="1779600" y="2134833"/>
            <a:ext cx="8632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3425" name="Google Shape;3425;p22"/>
          <p:cNvSpPr txBox="1">
            <a:spLocks noGrp="1"/>
          </p:cNvSpPr>
          <p:nvPr>
            <p:ph type="title" idx="2" hasCustomPrompt="1"/>
          </p:nvPr>
        </p:nvSpPr>
        <p:spPr>
          <a:xfrm>
            <a:off x="415600" y="1474833"/>
            <a:ext cx="11360800" cy="94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3426" name="Google Shape;3426;p22"/>
          <p:cNvSpPr txBox="1">
            <a:spLocks noGrp="1"/>
          </p:cNvSpPr>
          <p:nvPr>
            <p:ph type="subTitle" idx="1"/>
          </p:nvPr>
        </p:nvSpPr>
        <p:spPr>
          <a:xfrm>
            <a:off x="2337400" y="3160167"/>
            <a:ext cx="75172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s-ES"/>
              <a:t>Haga clic para modificar el estilo de subtítulo del patrón</a:t>
            </a:r>
            <a:endParaRPr/>
          </a:p>
        </p:txBody>
      </p:sp>
      <p:grpSp>
        <p:nvGrpSpPr>
          <p:cNvPr id="3427" name="Google Shape;3427;p22"/>
          <p:cNvGrpSpPr/>
          <p:nvPr/>
        </p:nvGrpSpPr>
        <p:grpSpPr>
          <a:xfrm>
            <a:off x="10997418" y="2072137"/>
            <a:ext cx="1925261" cy="962624"/>
            <a:chOff x="311697" y="-12"/>
            <a:chExt cx="4437449" cy="2218709"/>
          </a:xfrm>
        </p:grpSpPr>
        <p:sp>
          <p:nvSpPr>
            <p:cNvPr id="3428" name="Google Shape;3428;p22"/>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9" name="Google Shape;3429;p22"/>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0" name="Google Shape;3430;p22"/>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1" name="Google Shape;3431;p22"/>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2" name="Google Shape;3432;p22"/>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3" name="Google Shape;3433;p22"/>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4" name="Google Shape;3434;p22"/>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5" name="Google Shape;3435;p22"/>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6" name="Google Shape;3436;p22"/>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7" name="Google Shape;3437;p22"/>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8" name="Google Shape;3438;p22"/>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9" name="Google Shape;3439;p22"/>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0" name="Google Shape;3440;p22"/>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1" name="Google Shape;3441;p22"/>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2" name="Google Shape;3442;p22"/>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3" name="Google Shape;3443;p22"/>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4" name="Google Shape;3444;p22"/>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5" name="Google Shape;3445;p22"/>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6" name="Google Shape;3446;p22"/>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7" name="Google Shape;3447;p22"/>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8" name="Google Shape;3448;p22"/>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9" name="Google Shape;3449;p22"/>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0" name="Google Shape;3450;p22"/>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1" name="Google Shape;3451;p22"/>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2" name="Google Shape;3452;p22"/>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3" name="Google Shape;3453;p22"/>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4" name="Google Shape;3454;p22"/>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5" name="Google Shape;3455;p22"/>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6" name="Google Shape;3456;p22"/>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7" name="Google Shape;3457;p22"/>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8" name="Google Shape;3458;p22"/>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9" name="Google Shape;3459;p22"/>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0" name="Google Shape;3460;p22"/>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1" name="Google Shape;3461;p22"/>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2" name="Google Shape;3462;p22"/>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3" name="Google Shape;3463;p22"/>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4" name="Google Shape;3464;p22"/>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5" name="Google Shape;3465;p22"/>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6" name="Google Shape;3466;p22"/>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7" name="Google Shape;3467;p22"/>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8" name="Google Shape;3468;p22"/>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9" name="Google Shape;3469;p22"/>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0" name="Google Shape;3470;p22"/>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1" name="Google Shape;3471;p22"/>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2" name="Google Shape;3472;p22"/>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3" name="Google Shape;3473;p22"/>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4" name="Google Shape;3474;p22"/>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5" name="Google Shape;3475;p22"/>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6" name="Google Shape;3476;p22"/>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7" name="Google Shape;3477;p22"/>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8" name="Google Shape;3478;p22"/>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9" name="Google Shape;3479;p22"/>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0" name="Google Shape;3480;p22"/>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1" name="Google Shape;3481;p22"/>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2" name="Google Shape;3482;p22"/>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3" name="Google Shape;3483;p22"/>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4" name="Google Shape;3484;p22"/>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5" name="Google Shape;3485;p22"/>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6" name="Google Shape;3486;p22"/>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7" name="Google Shape;3487;p22"/>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8" name="Google Shape;3488;p22"/>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9" name="Google Shape;3489;p22"/>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0" name="Google Shape;3490;p22"/>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1" name="Google Shape;3491;p22"/>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2" name="Google Shape;3492;p22"/>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3" name="Google Shape;3493;p22"/>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4" name="Google Shape;3494;p22"/>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5" name="Google Shape;3495;p22"/>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6" name="Google Shape;3496;p22"/>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7" name="Google Shape;3497;p22"/>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8" name="Google Shape;3498;p22"/>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9" name="Google Shape;3499;p22"/>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0" name="Google Shape;3500;p22"/>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1" name="Google Shape;3501;p22"/>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2" name="Google Shape;3502;p22"/>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3" name="Google Shape;3503;p22"/>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4" name="Google Shape;3504;p22"/>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5" name="Google Shape;3505;p22"/>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6" name="Google Shape;3506;p22"/>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7" name="Google Shape;3507;p22"/>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8" name="Google Shape;3508;p22"/>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9" name="Google Shape;3509;p22"/>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0" name="Google Shape;3510;p22"/>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1" name="Google Shape;3511;p22"/>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2" name="Google Shape;3512;p22"/>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3" name="Google Shape;3513;p22"/>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4" name="Google Shape;3514;p22"/>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5" name="Google Shape;3515;p22"/>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6" name="Google Shape;3516;p22"/>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7" name="Google Shape;3517;p22"/>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8" name="Google Shape;3518;p22"/>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9" name="Google Shape;3519;p22"/>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0" name="Google Shape;3520;p22"/>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1" name="Google Shape;3521;p22"/>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2" name="Google Shape;3522;p22"/>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3" name="Google Shape;3523;p22"/>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4" name="Google Shape;3524;p22"/>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5" name="Google Shape;3525;p22"/>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6" name="Google Shape;3526;p22"/>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7" name="Google Shape;3527;p22"/>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8" name="Google Shape;3528;p22"/>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9" name="Google Shape;3529;p22"/>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0" name="Google Shape;3530;p22"/>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1" name="Google Shape;3531;p22"/>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2" name="Google Shape;3532;p22"/>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3" name="Google Shape;3533;p22"/>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4" name="Google Shape;3534;p22"/>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5" name="Google Shape;3535;p22"/>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6" name="Google Shape;3536;p22"/>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7" name="Google Shape;3537;p22"/>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8" name="Google Shape;3538;p22"/>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9" name="Google Shape;3539;p22"/>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0" name="Google Shape;3540;p22"/>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1" name="Google Shape;3541;p22"/>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2" name="Google Shape;3542;p22"/>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3" name="Google Shape;3543;p22"/>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4" name="Google Shape;3544;p22"/>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5" name="Google Shape;3545;p22"/>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6" name="Google Shape;3546;p22"/>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7" name="Google Shape;3547;p22"/>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8" name="Google Shape;3548;p22"/>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9" name="Google Shape;3549;p22"/>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0" name="Google Shape;3550;p22"/>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1" name="Google Shape;3551;p22"/>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2" name="Google Shape;3552;p22"/>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3" name="Google Shape;3553;p22"/>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4" name="Google Shape;3554;p22"/>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5" name="Google Shape;3555;p22"/>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6" name="Google Shape;3556;p22"/>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7" name="Google Shape;3557;p22"/>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8" name="Google Shape;3558;p22"/>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9" name="Google Shape;3559;p22"/>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0" name="Google Shape;3560;p22"/>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1" name="Google Shape;3561;p22"/>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2" name="Google Shape;3562;p22"/>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3" name="Google Shape;3563;p22"/>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4" name="Google Shape;3564;p22"/>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5" name="Google Shape;3565;p22"/>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6" name="Google Shape;3566;p22"/>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7" name="Google Shape;3567;p22"/>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8" name="Google Shape;3568;p22"/>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9" name="Google Shape;3569;p22"/>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0" name="Google Shape;3570;p22"/>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1" name="Google Shape;3571;p22"/>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2" name="Google Shape;3572;p22"/>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3" name="Google Shape;3573;p22"/>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4" name="Google Shape;3574;p22"/>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5" name="Google Shape;3575;p22"/>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6" name="Google Shape;3576;p22"/>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7" name="Google Shape;3577;p22"/>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8" name="Google Shape;3578;p22"/>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9" name="Google Shape;3579;p22"/>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0" name="Google Shape;3580;p22"/>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1" name="Google Shape;3581;p22"/>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2" name="Google Shape;3582;p22"/>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3" name="Google Shape;3583;p22"/>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4" name="Google Shape;3584;p22"/>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5" name="Google Shape;3585;p22"/>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6" name="Google Shape;3586;p22"/>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7" name="Google Shape;3587;p22"/>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8" name="Google Shape;3588;p22"/>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9" name="Google Shape;3589;p22"/>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0" name="Google Shape;3590;p22"/>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1" name="Google Shape;3591;p22"/>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2" name="Google Shape;3592;p22"/>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3" name="Google Shape;3593;p22"/>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4" name="Google Shape;3594;p22"/>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5" name="Google Shape;3595;p22"/>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6" name="Google Shape;3596;p22"/>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7" name="Google Shape;3597;p22"/>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8" name="Google Shape;3598;p22"/>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9" name="Google Shape;3599;p22"/>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0" name="Google Shape;3600;p22"/>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1" name="Google Shape;3601;p22"/>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2" name="Google Shape;3602;p22"/>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3" name="Google Shape;3603;p22"/>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4" name="Google Shape;3604;p22"/>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5" name="Google Shape;3605;p22"/>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6" name="Google Shape;3606;p22"/>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7" name="Google Shape;3607;p22"/>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8" name="Google Shape;3608;p22"/>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9" name="Google Shape;3609;p22"/>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0" name="Google Shape;3610;p22"/>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1" name="Google Shape;3611;p22"/>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2" name="Google Shape;3612;p22"/>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3" name="Google Shape;3613;p22"/>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4" name="Google Shape;3614;p22"/>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5" name="Google Shape;3615;p22"/>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6" name="Google Shape;3616;p22"/>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7" name="Google Shape;3617;p22"/>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8" name="Google Shape;3618;p22"/>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9" name="Google Shape;3619;p22"/>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0" name="Google Shape;3620;p22"/>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1" name="Google Shape;3621;p22"/>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2" name="Google Shape;3622;p22"/>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3" name="Google Shape;3623;p22"/>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4" name="Google Shape;3624;p22"/>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5" name="Google Shape;3625;p22"/>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6" name="Google Shape;3626;p22"/>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7" name="Google Shape;3627;p22"/>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8" name="Google Shape;3628;p22"/>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9" name="Google Shape;3629;p22"/>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0" name="Google Shape;3630;p22"/>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1" name="Google Shape;3631;p22"/>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2" name="Google Shape;3632;p22"/>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3" name="Google Shape;3633;p22"/>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4" name="Google Shape;3634;p22"/>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5" name="Google Shape;3635;p22"/>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6" name="Google Shape;3636;p22"/>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7" name="Google Shape;3637;p22"/>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8" name="Google Shape;3638;p22"/>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9" name="Google Shape;3639;p22"/>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0" name="Google Shape;3640;p22"/>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1" name="Google Shape;3641;p22"/>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2" name="Google Shape;3642;p22"/>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3" name="Google Shape;3643;p22"/>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4" name="Google Shape;3644;p22"/>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5" name="Google Shape;3645;p22"/>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6" name="Google Shape;3646;p22"/>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7" name="Google Shape;3647;p22"/>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8" name="Google Shape;3648;p22"/>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9" name="Google Shape;3649;p22"/>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0" name="Google Shape;3650;p22"/>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1" name="Google Shape;3651;p22"/>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2" name="Google Shape;3652;p22"/>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3" name="Google Shape;3653;p22"/>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4" name="Google Shape;3654;p22"/>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5" name="Google Shape;3655;p22"/>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6" name="Google Shape;3656;p22"/>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7" name="Google Shape;3657;p22"/>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8" name="Google Shape;3658;p22"/>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9" name="Google Shape;3659;p22"/>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0" name="Google Shape;3660;p22"/>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1" name="Google Shape;3661;p22"/>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2" name="Google Shape;3662;p22"/>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3" name="Google Shape;3663;p22"/>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4" name="Google Shape;3664;p22"/>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5" name="Google Shape;3665;p22"/>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6" name="Google Shape;3666;p22"/>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7" name="Google Shape;3667;p22"/>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8" name="Google Shape;3668;p22"/>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9" name="Google Shape;3669;p22"/>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0" name="Google Shape;3670;p22"/>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1" name="Google Shape;3671;p22"/>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2" name="Google Shape;3672;p22"/>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3" name="Google Shape;3673;p22"/>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4" name="Google Shape;3674;p22"/>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5" name="Google Shape;3675;p22"/>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6" name="Google Shape;3676;p22"/>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7" name="Google Shape;3677;p22"/>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8" name="Google Shape;3678;p22"/>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9" name="Google Shape;3679;p22"/>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0" name="Google Shape;3680;p22"/>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1" name="Google Shape;3681;p22"/>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2" name="Google Shape;3682;p22"/>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3" name="Google Shape;3683;p22"/>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4" name="Google Shape;3684;p22"/>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5" name="Google Shape;3685;p22"/>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6" name="Google Shape;3686;p22"/>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7" name="Google Shape;3687;p22"/>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8" name="Google Shape;3688;p22"/>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9" name="Google Shape;3689;p22"/>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0" name="Google Shape;3690;p22"/>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1" name="Google Shape;3691;p22"/>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2" name="Google Shape;3692;p22"/>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3" name="Google Shape;3693;p22"/>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4" name="Google Shape;3694;p22"/>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5" name="Google Shape;3695;p22"/>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6" name="Google Shape;3696;p22"/>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7" name="Google Shape;3697;p22"/>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8" name="Google Shape;3698;p22"/>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9" name="Google Shape;3699;p22"/>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0" name="Google Shape;3700;p22"/>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1" name="Google Shape;3701;p22"/>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2" name="Google Shape;3702;p22"/>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3" name="Google Shape;3703;p22"/>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4" name="Google Shape;3704;p22"/>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5" name="Google Shape;3705;p22"/>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6" name="Google Shape;3706;p22"/>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7" name="Google Shape;3707;p22"/>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8" name="Google Shape;3708;p22"/>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9" name="Google Shape;3709;p22"/>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0" name="Google Shape;3710;p22"/>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1" name="Google Shape;3711;p22"/>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2" name="Google Shape;3712;p22"/>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3" name="Google Shape;3713;p22"/>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4" name="Google Shape;3714;p22"/>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5" name="Google Shape;3715;p22"/>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6" name="Google Shape;3716;p22"/>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7" name="Google Shape;3717;p22"/>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8" name="Google Shape;3718;p22"/>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9" name="Google Shape;3719;p22"/>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0" name="Google Shape;3720;p22"/>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1" name="Google Shape;3721;p22"/>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2" name="Google Shape;3722;p22"/>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3" name="Google Shape;3723;p22"/>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4" name="Google Shape;3724;p22"/>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5" name="Google Shape;3725;p22"/>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6" name="Google Shape;3726;p22"/>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7" name="Google Shape;3727;p22"/>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8" name="Google Shape;3728;p22"/>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9" name="Google Shape;3729;p22"/>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0" name="Google Shape;3730;p22"/>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1" name="Google Shape;3731;p22"/>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2" name="Google Shape;3732;p22"/>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3" name="Google Shape;3733;p22"/>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4" name="Google Shape;3734;p22"/>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5" name="Google Shape;3735;p22"/>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6" name="Google Shape;3736;p22"/>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7" name="Google Shape;3737;p22"/>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8" name="Google Shape;3738;p22"/>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9" name="Google Shape;3739;p22"/>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0" name="Google Shape;3740;p22"/>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1" name="Google Shape;3741;p22"/>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2" name="Google Shape;3742;p22"/>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3" name="Google Shape;3743;p22"/>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4" name="Google Shape;3744;p22"/>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5" name="Google Shape;3745;p22"/>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6" name="Google Shape;3746;p22"/>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7" name="Google Shape;3747;p22"/>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8" name="Google Shape;3748;p22"/>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9" name="Google Shape;3749;p22"/>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0" name="Google Shape;3750;p22"/>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1" name="Google Shape;3751;p22"/>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2" name="Google Shape;3752;p22"/>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3" name="Google Shape;3753;p22"/>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4" name="Google Shape;3754;p22"/>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5" name="Google Shape;3755;p22"/>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6" name="Google Shape;3756;p22"/>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57" name="Google Shape;3757;p22"/>
          <p:cNvGrpSpPr/>
          <p:nvPr/>
        </p:nvGrpSpPr>
        <p:grpSpPr>
          <a:xfrm>
            <a:off x="-633449" y="293071"/>
            <a:ext cx="1925261" cy="962624"/>
            <a:chOff x="311697" y="-12"/>
            <a:chExt cx="4437449" cy="2218709"/>
          </a:xfrm>
        </p:grpSpPr>
        <p:sp>
          <p:nvSpPr>
            <p:cNvPr id="3758" name="Google Shape;3758;p22"/>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9" name="Google Shape;3759;p22"/>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0" name="Google Shape;3760;p22"/>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1" name="Google Shape;3761;p22"/>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2" name="Google Shape;3762;p22"/>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3" name="Google Shape;3763;p22"/>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4" name="Google Shape;3764;p22"/>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5" name="Google Shape;3765;p22"/>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6" name="Google Shape;3766;p22"/>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7" name="Google Shape;3767;p22"/>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8" name="Google Shape;3768;p22"/>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9" name="Google Shape;3769;p22"/>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0" name="Google Shape;3770;p22"/>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1" name="Google Shape;3771;p22"/>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2" name="Google Shape;3772;p22"/>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3" name="Google Shape;3773;p22"/>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4" name="Google Shape;3774;p22"/>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5" name="Google Shape;3775;p22"/>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6" name="Google Shape;3776;p22"/>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7" name="Google Shape;3777;p22"/>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8" name="Google Shape;3778;p22"/>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9" name="Google Shape;3779;p22"/>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0" name="Google Shape;3780;p22"/>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1" name="Google Shape;3781;p22"/>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2" name="Google Shape;3782;p22"/>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3" name="Google Shape;3783;p22"/>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4" name="Google Shape;3784;p22"/>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5" name="Google Shape;3785;p22"/>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6" name="Google Shape;3786;p22"/>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7" name="Google Shape;3787;p22"/>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8" name="Google Shape;3788;p22"/>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9" name="Google Shape;3789;p22"/>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0" name="Google Shape;3790;p22"/>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1" name="Google Shape;3791;p22"/>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2" name="Google Shape;3792;p22"/>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3" name="Google Shape;3793;p22"/>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4" name="Google Shape;3794;p22"/>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5" name="Google Shape;3795;p22"/>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6" name="Google Shape;3796;p22"/>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7" name="Google Shape;3797;p22"/>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8" name="Google Shape;3798;p22"/>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9" name="Google Shape;3799;p22"/>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0" name="Google Shape;3800;p22"/>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1" name="Google Shape;3801;p22"/>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2" name="Google Shape;3802;p22"/>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3" name="Google Shape;3803;p22"/>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4" name="Google Shape;3804;p22"/>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5" name="Google Shape;3805;p22"/>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6" name="Google Shape;3806;p22"/>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7" name="Google Shape;3807;p22"/>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8" name="Google Shape;3808;p22"/>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9" name="Google Shape;3809;p22"/>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0" name="Google Shape;3810;p22"/>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1" name="Google Shape;3811;p22"/>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2" name="Google Shape;3812;p22"/>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3" name="Google Shape;3813;p22"/>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4" name="Google Shape;3814;p22"/>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5" name="Google Shape;3815;p22"/>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6" name="Google Shape;3816;p22"/>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7" name="Google Shape;3817;p22"/>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8" name="Google Shape;3818;p22"/>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9" name="Google Shape;3819;p22"/>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0" name="Google Shape;3820;p22"/>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1" name="Google Shape;3821;p22"/>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2" name="Google Shape;3822;p22"/>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3" name="Google Shape;3823;p22"/>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4" name="Google Shape;3824;p22"/>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5" name="Google Shape;3825;p22"/>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6" name="Google Shape;3826;p22"/>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7" name="Google Shape;3827;p22"/>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8" name="Google Shape;3828;p22"/>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9" name="Google Shape;3829;p22"/>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0" name="Google Shape;3830;p22"/>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1" name="Google Shape;3831;p22"/>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2" name="Google Shape;3832;p22"/>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3" name="Google Shape;3833;p22"/>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4" name="Google Shape;3834;p22"/>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5" name="Google Shape;3835;p22"/>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6" name="Google Shape;3836;p22"/>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7" name="Google Shape;3837;p22"/>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8" name="Google Shape;3838;p22"/>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9" name="Google Shape;3839;p22"/>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0" name="Google Shape;3840;p22"/>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1" name="Google Shape;3841;p22"/>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2" name="Google Shape;3842;p22"/>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3" name="Google Shape;3843;p22"/>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4" name="Google Shape;3844;p22"/>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5" name="Google Shape;3845;p22"/>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6" name="Google Shape;3846;p22"/>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7" name="Google Shape;3847;p22"/>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8" name="Google Shape;3848;p22"/>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9" name="Google Shape;3849;p22"/>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0" name="Google Shape;3850;p22"/>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1" name="Google Shape;3851;p22"/>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2" name="Google Shape;3852;p22"/>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3" name="Google Shape;3853;p22"/>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4" name="Google Shape;3854;p22"/>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5" name="Google Shape;3855;p22"/>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6" name="Google Shape;3856;p22"/>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7" name="Google Shape;3857;p22"/>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8" name="Google Shape;3858;p22"/>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9" name="Google Shape;3859;p22"/>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0" name="Google Shape;3860;p22"/>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1" name="Google Shape;3861;p22"/>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2" name="Google Shape;3862;p22"/>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3" name="Google Shape;3863;p22"/>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4" name="Google Shape;3864;p22"/>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5" name="Google Shape;3865;p22"/>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6" name="Google Shape;3866;p22"/>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7" name="Google Shape;3867;p22"/>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8" name="Google Shape;3868;p22"/>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9" name="Google Shape;3869;p22"/>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0" name="Google Shape;3870;p22"/>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1" name="Google Shape;3871;p22"/>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2" name="Google Shape;3872;p22"/>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3" name="Google Shape;3873;p22"/>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4" name="Google Shape;3874;p22"/>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5" name="Google Shape;3875;p22"/>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6" name="Google Shape;3876;p22"/>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7" name="Google Shape;3877;p22"/>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8" name="Google Shape;3878;p22"/>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9" name="Google Shape;3879;p22"/>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0" name="Google Shape;3880;p22"/>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1" name="Google Shape;3881;p22"/>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2" name="Google Shape;3882;p22"/>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3" name="Google Shape;3883;p22"/>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4" name="Google Shape;3884;p22"/>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5" name="Google Shape;3885;p22"/>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6" name="Google Shape;3886;p22"/>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7" name="Google Shape;3887;p22"/>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8" name="Google Shape;3888;p22"/>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9" name="Google Shape;3889;p22"/>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0" name="Google Shape;3890;p22"/>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1" name="Google Shape;3891;p22"/>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2" name="Google Shape;3892;p22"/>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3" name="Google Shape;3893;p22"/>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4" name="Google Shape;3894;p22"/>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5" name="Google Shape;3895;p22"/>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6" name="Google Shape;3896;p22"/>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7" name="Google Shape;3897;p22"/>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8" name="Google Shape;3898;p22"/>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9" name="Google Shape;3899;p22"/>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0" name="Google Shape;3900;p22"/>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1" name="Google Shape;3901;p22"/>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2" name="Google Shape;3902;p22"/>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3" name="Google Shape;3903;p22"/>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4" name="Google Shape;3904;p22"/>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5" name="Google Shape;3905;p22"/>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6" name="Google Shape;3906;p22"/>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7" name="Google Shape;3907;p22"/>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8" name="Google Shape;3908;p22"/>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9" name="Google Shape;3909;p22"/>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0" name="Google Shape;3910;p22"/>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1" name="Google Shape;3911;p22"/>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2" name="Google Shape;3912;p22"/>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3" name="Google Shape;3913;p22"/>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4" name="Google Shape;3914;p22"/>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5" name="Google Shape;3915;p22"/>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6" name="Google Shape;3916;p22"/>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7" name="Google Shape;3917;p22"/>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8" name="Google Shape;3918;p22"/>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9" name="Google Shape;3919;p22"/>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0" name="Google Shape;3920;p22"/>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1" name="Google Shape;3921;p22"/>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2" name="Google Shape;3922;p22"/>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3" name="Google Shape;3923;p22"/>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4" name="Google Shape;3924;p22"/>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5" name="Google Shape;3925;p22"/>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6" name="Google Shape;3926;p22"/>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7" name="Google Shape;3927;p22"/>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8" name="Google Shape;3928;p22"/>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9" name="Google Shape;3929;p22"/>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0" name="Google Shape;3930;p22"/>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1" name="Google Shape;3931;p22"/>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2" name="Google Shape;3932;p22"/>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3" name="Google Shape;3933;p22"/>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4" name="Google Shape;3934;p22"/>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5" name="Google Shape;3935;p22"/>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6" name="Google Shape;3936;p22"/>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7" name="Google Shape;3937;p22"/>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8" name="Google Shape;3938;p22"/>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9" name="Google Shape;3939;p22"/>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0" name="Google Shape;3940;p22"/>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1" name="Google Shape;3941;p22"/>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2" name="Google Shape;3942;p22"/>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3" name="Google Shape;3943;p22"/>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4" name="Google Shape;3944;p22"/>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5" name="Google Shape;3945;p22"/>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6" name="Google Shape;3946;p22"/>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7" name="Google Shape;3947;p22"/>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8" name="Google Shape;3948;p22"/>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9" name="Google Shape;3949;p22"/>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0" name="Google Shape;3950;p22"/>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1" name="Google Shape;3951;p22"/>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2" name="Google Shape;3952;p22"/>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3" name="Google Shape;3953;p22"/>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4" name="Google Shape;3954;p22"/>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5" name="Google Shape;3955;p22"/>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6" name="Google Shape;3956;p22"/>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7" name="Google Shape;3957;p22"/>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8" name="Google Shape;3958;p22"/>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9" name="Google Shape;3959;p22"/>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0" name="Google Shape;3960;p22"/>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1" name="Google Shape;3961;p22"/>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2" name="Google Shape;3962;p22"/>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3" name="Google Shape;3963;p22"/>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4" name="Google Shape;3964;p22"/>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5" name="Google Shape;3965;p22"/>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6" name="Google Shape;3966;p22"/>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7" name="Google Shape;3967;p22"/>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8" name="Google Shape;3968;p22"/>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9" name="Google Shape;3969;p22"/>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0" name="Google Shape;3970;p22"/>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1" name="Google Shape;3971;p22"/>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2" name="Google Shape;3972;p22"/>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3" name="Google Shape;3973;p22"/>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4" name="Google Shape;3974;p22"/>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5" name="Google Shape;3975;p22"/>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6" name="Google Shape;3976;p22"/>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7" name="Google Shape;3977;p22"/>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8" name="Google Shape;3978;p22"/>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9" name="Google Shape;3979;p22"/>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0" name="Google Shape;3980;p22"/>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1" name="Google Shape;3981;p22"/>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2" name="Google Shape;3982;p22"/>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3" name="Google Shape;3983;p22"/>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4" name="Google Shape;3984;p22"/>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5" name="Google Shape;3985;p22"/>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6" name="Google Shape;3986;p22"/>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7" name="Google Shape;3987;p22"/>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8" name="Google Shape;3988;p22"/>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9" name="Google Shape;3989;p22"/>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0" name="Google Shape;3990;p22"/>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1" name="Google Shape;3991;p22"/>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2" name="Google Shape;3992;p22"/>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3" name="Google Shape;3993;p22"/>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4" name="Google Shape;3994;p22"/>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5" name="Google Shape;3995;p22"/>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6" name="Google Shape;3996;p22"/>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7" name="Google Shape;3997;p22"/>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8" name="Google Shape;3998;p22"/>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9" name="Google Shape;3999;p22"/>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0" name="Google Shape;4000;p22"/>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1" name="Google Shape;4001;p22"/>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2" name="Google Shape;4002;p22"/>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3" name="Google Shape;4003;p22"/>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4" name="Google Shape;4004;p22"/>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5" name="Google Shape;4005;p22"/>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6" name="Google Shape;4006;p22"/>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7" name="Google Shape;4007;p22"/>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8" name="Google Shape;4008;p22"/>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9" name="Google Shape;4009;p22"/>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0" name="Google Shape;4010;p22"/>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1" name="Google Shape;4011;p22"/>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2" name="Google Shape;4012;p22"/>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3" name="Google Shape;4013;p22"/>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4" name="Google Shape;4014;p22"/>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5" name="Google Shape;4015;p22"/>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6" name="Google Shape;4016;p22"/>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7" name="Google Shape;4017;p22"/>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8" name="Google Shape;4018;p22"/>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9" name="Google Shape;4019;p22"/>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0" name="Google Shape;4020;p22"/>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1" name="Google Shape;4021;p22"/>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2" name="Google Shape;4022;p22"/>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3" name="Google Shape;4023;p22"/>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4" name="Google Shape;4024;p22"/>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5" name="Google Shape;4025;p22"/>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6" name="Google Shape;4026;p22"/>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7" name="Google Shape;4027;p22"/>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8" name="Google Shape;4028;p22"/>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9" name="Google Shape;4029;p22"/>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0" name="Google Shape;4030;p22"/>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1" name="Google Shape;4031;p22"/>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2" name="Google Shape;4032;p22"/>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3" name="Google Shape;4033;p22"/>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4" name="Google Shape;4034;p22"/>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5" name="Google Shape;4035;p22"/>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6" name="Google Shape;4036;p22"/>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7" name="Google Shape;4037;p22"/>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8" name="Google Shape;4038;p22"/>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9" name="Google Shape;4039;p22"/>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0" name="Google Shape;4040;p22"/>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1" name="Google Shape;4041;p22"/>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2" name="Google Shape;4042;p22"/>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3" name="Google Shape;4043;p22"/>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4" name="Google Shape;4044;p22"/>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5" name="Google Shape;4045;p22"/>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6" name="Google Shape;4046;p22"/>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7" name="Google Shape;4047;p22"/>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8" name="Google Shape;4048;p22"/>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9" name="Google Shape;4049;p22"/>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0" name="Google Shape;4050;p22"/>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1" name="Google Shape;4051;p22"/>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2" name="Google Shape;4052;p22"/>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3" name="Google Shape;4053;p22"/>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4" name="Google Shape;4054;p22"/>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5" name="Google Shape;4055;p22"/>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6" name="Google Shape;4056;p22"/>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7" name="Google Shape;4057;p22"/>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8" name="Google Shape;4058;p22"/>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9" name="Google Shape;4059;p22"/>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0" name="Google Shape;4060;p22"/>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1" name="Google Shape;4061;p22"/>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2" name="Google Shape;4062;p22"/>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3" name="Google Shape;4063;p22"/>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4" name="Google Shape;4064;p22"/>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5" name="Google Shape;4065;p22"/>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6" name="Google Shape;4066;p22"/>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7" name="Google Shape;4067;p22"/>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8" name="Google Shape;4068;p22"/>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9" name="Google Shape;4069;p22"/>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0" name="Google Shape;4070;p22"/>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1" name="Google Shape;4071;p22"/>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2" name="Google Shape;4072;p22"/>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3" name="Google Shape;4073;p22"/>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4" name="Google Shape;4074;p22"/>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5" name="Google Shape;4075;p22"/>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6" name="Google Shape;4076;p22"/>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7" name="Google Shape;4077;p22"/>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8" name="Google Shape;4078;p22"/>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9" name="Google Shape;4079;p22"/>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0" name="Google Shape;4080;p22"/>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1" name="Google Shape;4081;p22"/>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2" name="Google Shape;4082;p22"/>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3" name="Google Shape;4083;p22"/>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4" name="Google Shape;4084;p22"/>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5" name="Google Shape;4085;p22"/>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6" name="Google Shape;4086;p22"/>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87" name="Google Shape;4087;p22"/>
          <p:cNvGrpSpPr/>
          <p:nvPr/>
        </p:nvGrpSpPr>
        <p:grpSpPr>
          <a:xfrm>
            <a:off x="-516500" y="2718367"/>
            <a:ext cx="2296000" cy="4139267"/>
            <a:chOff x="-387375" y="2038775"/>
            <a:chExt cx="1722000" cy="3104450"/>
          </a:xfrm>
        </p:grpSpPr>
        <p:sp>
          <p:nvSpPr>
            <p:cNvPr id="4088" name="Google Shape;4088;p22"/>
            <p:cNvSpPr/>
            <p:nvPr/>
          </p:nvSpPr>
          <p:spPr>
            <a:xfrm>
              <a:off x="-387375" y="2038775"/>
              <a:ext cx="1722000" cy="408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9" name="Google Shape;4089;p22"/>
            <p:cNvSpPr/>
            <p:nvPr/>
          </p:nvSpPr>
          <p:spPr>
            <a:xfrm>
              <a:off x="-387375" y="2442933"/>
              <a:ext cx="1722000" cy="180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0" name="Google Shape;4090;p22"/>
            <p:cNvSpPr/>
            <p:nvPr/>
          </p:nvSpPr>
          <p:spPr>
            <a:xfrm>
              <a:off x="-387375" y="2623825"/>
              <a:ext cx="1722000" cy="2519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91" name="Google Shape;4091;p22"/>
          <p:cNvGrpSpPr/>
          <p:nvPr/>
        </p:nvGrpSpPr>
        <p:grpSpPr>
          <a:xfrm>
            <a:off x="3232900" y="4954300"/>
            <a:ext cx="8959200" cy="1902467"/>
            <a:chOff x="2424675" y="3715725"/>
            <a:chExt cx="6719400" cy="1426850"/>
          </a:xfrm>
        </p:grpSpPr>
        <p:sp>
          <p:nvSpPr>
            <p:cNvPr id="4092" name="Google Shape;4092;p22"/>
            <p:cNvSpPr/>
            <p:nvPr/>
          </p:nvSpPr>
          <p:spPr>
            <a:xfrm>
              <a:off x="2424675" y="3715725"/>
              <a:ext cx="6719400" cy="408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3" name="Google Shape;4093;p22"/>
            <p:cNvSpPr/>
            <p:nvPr/>
          </p:nvSpPr>
          <p:spPr>
            <a:xfrm>
              <a:off x="2424675" y="4119883"/>
              <a:ext cx="6719400" cy="180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4" name="Google Shape;4094;p22"/>
            <p:cNvSpPr/>
            <p:nvPr/>
          </p:nvSpPr>
          <p:spPr>
            <a:xfrm>
              <a:off x="2424675" y="4300775"/>
              <a:ext cx="6719400" cy="8418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953007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490"/>
        <p:cNvGrpSpPr/>
        <p:nvPr/>
      </p:nvGrpSpPr>
      <p:grpSpPr>
        <a:xfrm>
          <a:off x="0" y="0"/>
          <a:ext cx="0" cy="0"/>
          <a:chOff x="0" y="0"/>
          <a:chExt cx="0" cy="0"/>
        </a:xfrm>
      </p:grpSpPr>
      <p:grpSp>
        <p:nvGrpSpPr>
          <p:cNvPr id="4491" name="Google Shape;4491;p25"/>
          <p:cNvGrpSpPr/>
          <p:nvPr/>
        </p:nvGrpSpPr>
        <p:grpSpPr>
          <a:xfrm flipH="1">
            <a:off x="11058018" y="3923337"/>
            <a:ext cx="1925261" cy="962624"/>
            <a:chOff x="311697" y="-12"/>
            <a:chExt cx="4437449" cy="2218709"/>
          </a:xfrm>
        </p:grpSpPr>
        <p:sp>
          <p:nvSpPr>
            <p:cNvPr id="4492" name="Google Shape;4492;p25"/>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3" name="Google Shape;4493;p25"/>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4" name="Google Shape;4494;p25"/>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5" name="Google Shape;4495;p25"/>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6" name="Google Shape;4496;p25"/>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7" name="Google Shape;4497;p25"/>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8" name="Google Shape;4498;p25"/>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9" name="Google Shape;4499;p25"/>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0" name="Google Shape;4500;p25"/>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1" name="Google Shape;4501;p25"/>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2" name="Google Shape;4502;p25"/>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3" name="Google Shape;4503;p25"/>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4" name="Google Shape;4504;p25"/>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5" name="Google Shape;4505;p25"/>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6" name="Google Shape;4506;p25"/>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7" name="Google Shape;4507;p25"/>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8" name="Google Shape;4508;p25"/>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9" name="Google Shape;4509;p25"/>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0" name="Google Shape;4510;p25"/>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1" name="Google Shape;4511;p25"/>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2" name="Google Shape;4512;p25"/>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3" name="Google Shape;4513;p25"/>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4" name="Google Shape;4514;p25"/>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5" name="Google Shape;4515;p25"/>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6" name="Google Shape;4516;p25"/>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7" name="Google Shape;4517;p25"/>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8" name="Google Shape;4518;p25"/>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9" name="Google Shape;4519;p25"/>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0" name="Google Shape;4520;p25"/>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1" name="Google Shape;4521;p25"/>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2" name="Google Shape;4522;p25"/>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3" name="Google Shape;4523;p25"/>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4" name="Google Shape;4524;p25"/>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5" name="Google Shape;4525;p25"/>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6" name="Google Shape;4526;p25"/>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7" name="Google Shape;4527;p25"/>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8" name="Google Shape;4528;p25"/>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9" name="Google Shape;4529;p25"/>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0" name="Google Shape;4530;p25"/>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1" name="Google Shape;4531;p25"/>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2" name="Google Shape;4532;p25"/>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3" name="Google Shape;4533;p25"/>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4" name="Google Shape;4534;p25"/>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5" name="Google Shape;4535;p25"/>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6" name="Google Shape;4536;p25"/>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7" name="Google Shape;4537;p25"/>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8" name="Google Shape;4538;p25"/>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9" name="Google Shape;4539;p25"/>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0" name="Google Shape;4540;p25"/>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1" name="Google Shape;4541;p25"/>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2" name="Google Shape;4542;p25"/>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3" name="Google Shape;4543;p25"/>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4" name="Google Shape;4544;p25"/>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5" name="Google Shape;4545;p25"/>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6" name="Google Shape;4546;p25"/>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7" name="Google Shape;4547;p25"/>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8" name="Google Shape;4548;p25"/>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9" name="Google Shape;4549;p25"/>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0" name="Google Shape;4550;p25"/>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1" name="Google Shape;4551;p25"/>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2" name="Google Shape;4552;p25"/>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3" name="Google Shape;4553;p25"/>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4" name="Google Shape;4554;p25"/>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5" name="Google Shape;4555;p25"/>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6" name="Google Shape;4556;p25"/>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7" name="Google Shape;4557;p25"/>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8" name="Google Shape;4558;p25"/>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9" name="Google Shape;4559;p25"/>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0" name="Google Shape;4560;p25"/>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1" name="Google Shape;4561;p25"/>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2" name="Google Shape;4562;p25"/>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3" name="Google Shape;4563;p25"/>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4" name="Google Shape;4564;p25"/>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5" name="Google Shape;4565;p25"/>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6" name="Google Shape;4566;p25"/>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7" name="Google Shape;4567;p25"/>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8" name="Google Shape;4568;p25"/>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9" name="Google Shape;4569;p25"/>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0" name="Google Shape;4570;p25"/>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1" name="Google Shape;4571;p25"/>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2" name="Google Shape;4572;p25"/>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3" name="Google Shape;4573;p25"/>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4" name="Google Shape;4574;p25"/>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5" name="Google Shape;4575;p25"/>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6" name="Google Shape;4576;p25"/>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7" name="Google Shape;4577;p25"/>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8" name="Google Shape;4578;p25"/>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9" name="Google Shape;4579;p25"/>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0" name="Google Shape;4580;p25"/>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1" name="Google Shape;4581;p25"/>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2" name="Google Shape;4582;p25"/>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3" name="Google Shape;4583;p25"/>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4" name="Google Shape;4584;p25"/>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5" name="Google Shape;4585;p25"/>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6" name="Google Shape;4586;p25"/>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7" name="Google Shape;4587;p25"/>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8" name="Google Shape;4588;p25"/>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9" name="Google Shape;4589;p25"/>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0" name="Google Shape;4590;p25"/>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1" name="Google Shape;4591;p25"/>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2" name="Google Shape;4592;p25"/>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3" name="Google Shape;4593;p25"/>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4" name="Google Shape;4594;p25"/>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5" name="Google Shape;4595;p25"/>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6" name="Google Shape;4596;p25"/>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7" name="Google Shape;4597;p25"/>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8" name="Google Shape;4598;p25"/>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9" name="Google Shape;4599;p25"/>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0" name="Google Shape;4600;p25"/>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1" name="Google Shape;4601;p25"/>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2" name="Google Shape;4602;p25"/>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3" name="Google Shape;4603;p25"/>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4" name="Google Shape;4604;p25"/>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5" name="Google Shape;4605;p25"/>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6" name="Google Shape;4606;p25"/>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7" name="Google Shape;4607;p25"/>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8" name="Google Shape;4608;p25"/>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9" name="Google Shape;4609;p25"/>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0" name="Google Shape;4610;p25"/>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1" name="Google Shape;4611;p25"/>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2" name="Google Shape;4612;p25"/>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3" name="Google Shape;4613;p25"/>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4" name="Google Shape;4614;p25"/>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5" name="Google Shape;4615;p25"/>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6" name="Google Shape;4616;p25"/>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7" name="Google Shape;4617;p25"/>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8" name="Google Shape;4618;p25"/>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9" name="Google Shape;4619;p25"/>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0" name="Google Shape;4620;p25"/>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1" name="Google Shape;4621;p25"/>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2" name="Google Shape;4622;p25"/>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3" name="Google Shape;4623;p25"/>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4" name="Google Shape;4624;p25"/>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5" name="Google Shape;4625;p25"/>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6" name="Google Shape;4626;p25"/>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7" name="Google Shape;4627;p25"/>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8" name="Google Shape;4628;p25"/>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9" name="Google Shape;4629;p25"/>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0" name="Google Shape;4630;p25"/>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1" name="Google Shape;4631;p25"/>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2" name="Google Shape;4632;p25"/>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3" name="Google Shape;4633;p25"/>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4" name="Google Shape;4634;p25"/>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5" name="Google Shape;4635;p25"/>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6" name="Google Shape;4636;p25"/>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7" name="Google Shape;4637;p25"/>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8" name="Google Shape;4638;p25"/>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9" name="Google Shape;4639;p25"/>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0" name="Google Shape;4640;p25"/>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1" name="Google Shape;4641;p25"/>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2" name="Google Shape;4642;p25"/>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3" name="Google Shape;4643;p25"/>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4" name="Google Shape;4644;p25"/>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5" name="Google Shape;4645;p25"/>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6" name="Google Shape;4646;p25"/>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7" name="Google Shape;4647;p25"/>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8" name="Google Shape;4648;p25"/>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9" name="Google Shape;4649;p25"/>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0" name="Google Shape;4650;p25"/>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1" name="Google Shape;4651;p25"/>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2" name="Google Shape;4652;p25"/>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3" name="Google Shape;4653;p25"/>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4" name="Google Shape;4654;p25"/>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5" name="Google Shape;4655;p25"/>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6" name="Google Shape;4656;p25"/>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7" name="Google Shape;4657;p25"/>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8" name="Google Shape;4658;p25"/>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9" name="Google Shape;4659;p25"/>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0" name="Google Shape;4660;p25"/>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1" name="Google Shape;4661;p25"/>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2" name="Google Shape;4662;p25"/>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3" name="Google Shape;4663;p25"/>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4" name="Google Shape;4664;p25"/>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5" name="Google Shape;4665;p25"/>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6" name="Google Shape;4666;p25"/>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7" name="Google Shape;4667;p25"/>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8" name="Google Shape;4668;p25"/>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9" name="Google Shape;4669;p25"/>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0" name="Google Shape;4670;p25"/>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1" name="Google Shape;4671;p25"/>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2" name="Google Shape;4672;p25"/>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3" name="Google Shape;4673;p25"/>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4" name="Google Shape;4674;p25"/>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5" name="Google Shape;4675;p25"/>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6" name="Google Shape;4676;p25"/>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7" name="Google Shape;4677;p25"/>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8" name="Google Shape;4678;p25"/>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9" name="Google Shape;4679;p25"/>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0" name="Google Shape;4680;p25"/>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1" name="Google Shape;4681;p25"/>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2" name="Google Shape;4682;p25"/>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3" name="Google Shape;4683;p25"/>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4" name="Google Shape;4684;p25"/>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5" name="Google Shape;4685;p25"/>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6" name="Google Shape;4686;p25"/>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7" name="Google Shape;4687;p25"/>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8" name="Google Shape;4688;p25"/>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9" name="Google Shape;4689;p25"/>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0" name="Google Shape;4690;p25"/>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1" name="Google Shape;4691;p25"/>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2" name="Google Shape;4692;p25"/>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3" name="Google Shape;4693;p25"/>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4" name="Google Shape;4694;p25"/>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5" name="Google Shape;4695;p25"/>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6" name="Google Shape;4696;p25"/>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7" name="Google Shape;4697;p25"/>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8" name="Google Shape;4698;p25"/>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9" name="Google Shape;4699;p25"/>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0" name="Google Shape;4700;p25"/>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1" name="Google Shape;4701;p25"/>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2" name="Google Shape;4702;p25"/>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3" name="Google Shape;4703;p25"/>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4" name="Google Shape;4704;p25"/>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5" name="Google Shape;4705;p25"/>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6" name="Google Shape;4706;p25"/>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7" name="Google Shape;4707;p25"/>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8" name="Google Shape;4708;p25"/>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9" name="Google Shape;4709;p25"/>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0" name="Google Shape;4710;p25"/>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1" name="Google Shape;4711;p25"/>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2" name="Google Shape;4712;p25"/>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3" name="Google Shape;4713;p25"/>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4" name="Google Shape;4714;p25"/>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5" name="Google Shape;4715;p25"/>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6" name="Google Shape;4716;p25"/>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7" name="Google Shape;4717;p25"/>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8" name="Google Shape;4718;p25"/>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9" name="Google Shape;4719;p25"/>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0" name="Google Shape;4720;p25"/>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1" name="Google Shape;4721;p25"/>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2" name="Google Shape;4722;p25"/>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3" name="Google Shape;4723;p25"/>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4" name="Google Shape;4724;p25"/>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5" name="Google Shape;4725;p25"/>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6" name="Google Shape;4726;p25"/>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7" name="Google Shape;4727;p25"/>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8" name="Google Shape;4728;p25"/>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9" name="Google Shape;4729;p25"/>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0" name="Google Shape;4730;p25"/>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1" name="Google Shape;4731;p25"/>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2" name="Google Shape;4732;p25"/>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3" name="Google Shape;4733;p25"/>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4" name="Google Shape;4734;p25"/>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5" name="Google Shape;4735;p25"/>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6" name="Google Shape;4736;p25"/>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7" name="Google Shape;4737;p25"/>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8" name="Google Shape;4738;p25"/>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9" name="Google Shape;4739;p25"/>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0" name="Google Shape;4740;p25"/>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1" name="Google Shape;4741;p25"/>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2" name="Google Shape;4742;p25"/>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3" name="Google Shape;4743;p25"/>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4" name="Google Shape;4744;p25"/>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5" name="Google Shape;4745;p25"/>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6" name="Google Shape;4746;p25"/>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7" name="Google Shape;4747;p25"/>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8" name="Google Shape;4748;p25"/>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9" name="Google Shape;4749;p25"/>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0" name="Google Shape;4750;p25"/>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1" name="Google Shape;4751;p25"/>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2" name="Google Shape;4752;p25"/>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3" name="Google Shape;4753;p25"/>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4" name="Google Shape;4754;p25"/>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5" name="Google Shape;4755;p25"/>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6" name="Google Shape;4756;p25"/>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7" name="Google Shape;4757;p25"/>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8" name="Google Shape;4758;p25"/>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9" name="Google Shape;4759;p25"/>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0" name="Google Shape;4760;p25"/>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1" name="Google Shape;4761;p25"/>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2" name="Google Shape;4762;p25"/>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3" name="Google Shape;4763;p25"/>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4" name="Google Shape;4764;p25"/>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5" name="Google Shape;4765;p25"/>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6" name="Google Shape;4766;p25"/>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7" name="Google Shape;4767;p25"/>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8" name="Google Shape;4768;p25"/>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9" name="Google Shape;4769;p25"/>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0" name="Google Shape;4770;p25"/>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1" name="Google Shape;4771;p25"/>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2" name="Google Shape;4772;p25"/>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3" name="Google Shape;4773;p25"/>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4" name="Google Shape;4774;p25"/>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5" name="Google Shape;4775;p25"/>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6" name="Google Shape;4776;p25"/>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7" name="Google Shape;4777;p25"/>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8" name="Google Shape;4778;p25"/>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9" name="Google Shape;4779;p25"/>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0" name="Google Shape;4780;p25"/>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1" name="Google Shape;4781;p25"/>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2" name="Google Shape;4782;p25"/>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3" name="Google Shape;4783;p25"/>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4" name="Google Shape;4784;p25"/>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5" name="Google Shape;4785;p25"/>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6" name="Google Shape;4786;p25"/>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7" name="Google Shape;4787;p25"/>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8" name="Google Shape;4788;p25"/>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9" name="Google Shape;4789;p25"/>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0" name="Google Shape;4790;p25"/>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1" name="Google Shape;4791;p25"/>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2" name="Google Shape;4792;p25"/>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3" name="Google Shape;4793;p25"/>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4" name="Google Shape;4794;p25"/>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5" name="Google Shape;4795;p25"/>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6" name="Google Shape;4796;p25"/>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7" name="Google Shape;4797;p25"/>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8" name="Google Shape;4798;p25"/>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9" name="Google Shape;4799;p25"/>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0" name="Google Shape;4800;p25"/>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1" name="Google Shape;4801;p25"/>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2" name="Google Shape;4802;p25"/>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3" name="Google Shape;4803;p25"/>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4" name="Google Shape;4804;p25"/>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5" name="Google Shape;4805;p25"/>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6" name="Google Shape;4806;p25"/>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7" name="Google Shape;4807;p25"/>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8" name="Google Shape;4808;p25"/>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9" name="Google Shape;4809;p25"/>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0" name="Google Shape;4810;p25"/>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1" name="Google Shape;4811;p25"/>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2" name="Google Shape;4812;p25"/>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3" name="Google Shape;4813;p25"/>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4" name="Google Shape;4814;p25"/>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5" name="Google Shape;4815;p25"/>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6" name="Google Shape;4816;p25"/>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7" name="Google Shape;4817;p25"/>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8" name="Google Shape;4818;p25"/>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9" name="Google Shape;4819;p25"/>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0" name="Google Shape;4820;p25"/>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21" name="Google Shape;4821;p25"/>
          <p:cNvGrpSpPr/>
          <p:nvPr/>
        </p:nvGrpSpPr>
        <p:grpSpPr>
          <a:xfrm flipH="1">
            <a:off x="-1407249" y="1247171"/>
            <a:ext cx="1925261" cy="962624"/>
            <a:chOff x="311697" y="-12"/>
            <a:chExt cx="4437449" cy="2218709"/>
          </a:xfrm>
        </p:grpSpPr>
        <p:sp>
          <p:nvSpPr>
            <p:cNvPr id="4822" name="Google Shape;4822;p25"/>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3" name="Google Shape;4823;p25"/>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4" name="Google Shape;4824;p25"/>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5" name="Google Shape;4825;p25"/>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6" name="Google Shape;4826;p25"/>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7" name="Google Shape;4827;p25"/>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8" name="Google Shape;4828;p25"/>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9" name="Google Shape;4829;p25"/>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0" name="Google Shape;4830;p25"/>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1" name="Google Shape;4831;p25"/>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2" name="Google Shape;4832;p25"/>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3" name="Google Shape;4833;p25"/>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4" name="Google Shape;4834;p25"/>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5" name="Google Shape;4835;p25"/>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6" name="Google Shape;4836;p25"/>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7" name="Google Shape;4837;p25"/>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8" name="Google Shape;4838;p25"/>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9" name="Google Shape;4839;p25"/>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0" name="Google Shape;4840;p25"/>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1" name="Google Shape;4841;p25"/>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2" name="Google Shape;4842;p25"/>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3" name="Google Shape;4843;p25"/>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4" name="Google Shape;4844;p25"/>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5" name="Google Shape;4845;p25"/>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6" name="Google Shape;4846;p25"/>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7" name="Google Shape;4847;p25"/>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8" name="Google Shape;4848;p25"/>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9" name="Google Shape;4849;p25"/>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0" name="Google Shape;4850;p25"/>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1" name="Google Shape;4851;p25"/>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2" name="Google Shape;4852;p25"/>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3" name="Google Shape;4853;p25"/>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4" name="Google Shape;4854;p25"/>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5" name="Google Shape;4855;p25"/>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6" name="Google Shape;4856;p25"/>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7" name="Google Shape;4857;p25"/>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8" name="Google Shape;4858;p25"/>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9" name="Google Shape;4859;p25"/>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0" name="Google Shape;4860;p25"/>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1" name="Google Shape;4861;p25"/>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2" name="Google Shape;4862;p25"/>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3" name="Google Shape;4863;p25"/>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4" name="Google Shape;4864;p25"/>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5" name="Google Shape;4865;p25"/>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6" name="Google Shape;4866;p25"/>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7" name="Google Shape;4867;p25"/>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8" name="Google Shape;4868;p25"/>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9" name="Google Shape;4869;p25"/>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0" name="Google Shape;4870;p25"/>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1" name="Google Shape;4871;p25"/>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2" name="Google Shape;4872;p25"/>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3" name="Google Shape;4873;p25"/>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4" name="Google Shape;4874;p25"/>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5" name="Google Shape;4875;p25"/>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6" name="Google Shape;4876;p25"/>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7" name="Google Shape;4877;p25"/>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8" name="Google Shape;4878;p25"/>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9" name="Google Shape;4879;p25"/>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0" name="Google Shape;4880;p25"/>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1" name="Google Shape;4881;p25"/>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2" name="Google Shape;4882;p25"/>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3" name="Google Shape;4883;p25"/>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4" name="Google Shape;4884;p25"/>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5" name="Google Shape;4885;p25"/>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6" name="Google Shape;4886;p25"/>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7" name="Google Shape;4887;p25"/>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8" name="Google Shape;4888;p25"/>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9" name="Google Shape;4889;p25"/>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0" name="Google Shape;4890;p25"/>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1" name="Google Shape;4891;p25"/>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2" name="Google Shape;4892;p25"/>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3" name="Google Shape;4893;p25"/>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4" name="Google Shape;4894;p25"/>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5" name="Google Shape;4895;p25"/>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6" name="Google Shape;4896;p25"/>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7" name="Google Shape;4897;p25"/>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8" name="Google Shape;4898;p25"/>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9" name="Google Shape;4899;p25"/>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0" name="Google Shape;4900;p25"/>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1" name="Google Shape;4901;p25"/>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2" name="Google Shape;4902;p25"/>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3" name="Google Shape;4903;p25"/>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4" name="Google Shape;4904;p25"/>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5" name="Google Shape;4905;p25"/>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6" name="Google Shape;4906;p25"/>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7" name="Google Shape;4907;p25"/>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8" name="Google Shape;4908;p25"/>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9" name="Google Shape;4909;p25"/>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0" name="Google Shape;4910;p25"/>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1" name="Google Shape;4911;p25"/>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2" name="Google Shape;4912;p25"/>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3" name="Google Shape;4913;p25"/>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4" name="Google Shape;4914;p25"/>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5" name="Google Shape;4915;p25"/>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6" name="Google Shape;4916;p25"/>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7" name="Google Shape;4917;p25"/>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8" name="Google Shape;4918;p25"/>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9" name="Google Shape;4919;p25"/>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0" name="Google Shape;4920;p25"/>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1" name="Google Shape;4921;p25"/>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2" name="Google Shape;4922;p25"/>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3" name="Google Shape;4923;p25"/>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4" name="Google Shape;4924;p25"/>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5" name="Google Shape;4925;p25"/>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6" name="Google Shape;4926;p25"/>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7" name="Google Shape;4927;p25"/>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8" name="Google Shape;4928;p25"/>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9" name="Google Shape;4929;p25"/>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0" name="Google Shape;4930;p25"/>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1" name="Google Shape;4931;p25"/>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2" name="Google Shape;4932;p25"/>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3" name="Google Shape;4933;p25"/>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4" name="Google Shape;4934;p25"/>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5" name="Google Shape;4935;p25"/>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6" name="Google Shape;4936;p25"/>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7" name="Google Shape;4937;p25"/>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8" name="Google Shape;4938;p25"/>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9" name="Google Shape;4939;p25"/>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0" name="Google Shape;4940;p25"/>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1" name="Google Shape;4941;p25"/>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2" name="Google Shape;4942;p25"/>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3" name="Google Shape;4943;p25"/>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4" name="Google Shape;4944;p25"/>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5" name="Google Shape;4945;p25"/>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6" name="Google Shape;4946;p25"/>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7" name="Google Shape;4947;p25"/>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8" name="Google Shape;4948;p25"/>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9" name="Google Shape;4949;p25"/>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0" name="Google Shape;4950;p25"/>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1" name="Google Shape;4951;p25"/>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2" name="Google Shape;4952;p25"/>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3" name="Google Shape;4953;p25"/>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4" name="Google Shape;4954;p25"/>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5" name="Google Shape;4955;p25"/>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6" name="Google Shape;4956;p25"/>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7" name="Google Shape;4957;p25"/>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8" name="Google Shape;4958;p25"/>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9" name="Google Shape;4959;p25"/>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0" name="Google Shape;4960;p25"/>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1" name="Google Shape;4961;p25"/>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2" name="Google Shape;4962;p25"/>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3" name="Google Shape;4963;p25"/>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4" name="Google Shape;4964;p25"/>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5" name="Google Shape;4965;p25"/>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6" name="Google Shape;4966;p25"/>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7" name="Google Shape;4967;p25"/>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8" name="Google Shape;4968;p25"/>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9" name="Google Shape;4969;p25"/>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0" name="Google Shape;4970;p25"/>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1" name="Google Shape;4971;p25"/>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2" name="Google Shape;4972;p25"/>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3" name="Google Shape;4973;p25"/>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4" name="Google Shape;4974;p25"/>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5" name="Google Shape;4975;p25"/>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6" name="Google Shape;4976;p25"/>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7" name="Google Shape;4977;p25"/>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8" name="Google Shape;4978;p25"/>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9" name="Google Shape;4979;p25"/>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0" name="Google Shape;4980;p25"/>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1" name="Google Shape;4981;p25"/>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2" name="Google Shape;4982;p25"/>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3" name="Google Shape;4983;p25"/>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4" name="Google Shape;4984;p25"/>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5" name="Google Shape;4985;p25"/>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6" name="Google Shape;4986;p25"/>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7" name="Google Shape;4987;p25"/>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8" name="Google Shape;4988;p25"/>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9" name="Google Shape;4989;p25"/>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0" name="Google Shape;4990;p25"/>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1" name="Google Shape;4991;p25"/>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2" name="Google Shape;4992;p25"/>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3" name="Google Shape;4993;p25"/>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4" name="Google Shape;4994;p25"/>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5" name="Google Shape;4995;p25"/>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6" name="Google Shape;4996;p25"/>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7" name="Google Shape;4997;p25"/>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8" name="Google Shape;4998;p25"/>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9" name="Google Shape;4999;p25"/>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0" name="Google Shape;5000;p25"/>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1" name="Google Shape;5001;p25"/>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2" name="Google Shape;5002;p25"/>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3" name="Google Shape;5003;p25"/>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4" name="Google Shape;5004;p25"/>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5" name="Google Shape;5005;p25"/>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6" name="Google Shape;5006;p25"/>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7" name="Google Shape;5007;p25"/>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8" name="Google Shape;5008;p25"/>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9" name="Google Shape;5009;p25"/>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0" name="Google Shape;5010;p25"/>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1" name="Google Shape;5011;p25"/>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2" name="Google Shape;5012;p25"/>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3" name="Google Shape;5013;p25"/>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4" name="Google Shape;5014;p25"/>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5" name="Google Shape;5015;p25"/>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6" name="Google Shape;5016;p25"/>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7" name="Google Shape;5017;p25"/>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8" name="Google Shape;5018;p25"/>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9" name="Google Shape;5019;p25"/>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0" name="Google Shape;5020;p25"/>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1" name="Google Shape;5021;p25"/>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2" name="Google Shape;5022;p25"/>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3" name="Google Shape;5023;p25"/>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4" name="Google Shape;5024;p25"/>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5" name="Google Shape;5025;p25"/>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6" name="Google Shape;5026;p25"/>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7" name="Google Shape;5027;p25"/>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8" name="Google Shape;5028;p25"/>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9" name="Google Shape;5029;p25"/>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0" name="Google Shape;5030;p25"/>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1" name="Google Shape;5031;p25"/>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2" name="Google Shape;5032;p25"/>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3" name="Google Shape;5033;p25"/>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4" name="Google Shape;5034;p25"/>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5" name="Google Shape;5035;p25"/>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6" name="Google Shape;5036;p25"/>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7" name="Google Shape;5037;p25"/>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8" name="Google Shape;5038;p25"/>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9" name="Google Shape;5039;p25"/>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0" name="Google Shape;5040;p25"/>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1" name="Google Shape;5041;p25"/>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2" name="Google Shape;5042;p25"/>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3" name="Google Shape;5043;p25"/>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4" name="Google Shape;5044;p25"/>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5" name="Google Shape;5045;p25"/>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6" name="Google Shape;5046;p25"/>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7" name="Google Shape;5047;p25"/>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8" name="Google Shape;5048;p25"/>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9" name="Google Shape;5049;p25"/>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0" name="Google Shape;5050;p25"/>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1" name="Google Shape;5051;p25"/>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2" name="Google Shape;5052;p25"/>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3" name="Google Shape;5053;p25"/>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4" name="Google Shape;5054;p25"/>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5" name="Google Shape;5055;p25"/>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6" name="Google Shape;5056;p25"/>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7" name="Google Shape;5057;p25"/>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8" name="Google Shape;5058;p25"/>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9" name="Google Shape;5059;p25"/>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0" name="Google Shape;5060;p25"/>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1" name="Google Shape;5061;p25"/>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2" name="Google Shape;5062;p25"/>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3" name="Google Shape;5063;p25"/>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4" name="Google Shape;5064;p25"/>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5" name="Google Shape;5065;p25"/>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6" name="Google Shape;5066;p25"/>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7" name="Google Shape;5067;p25"/>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8" name="Google Shape;5068;p25"/>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9" name="Google Shape;5069;p25"/>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0" name="Google Shape;5070;p25"/>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1" name="Google Shape;5071;p25"/>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2" name="Google Shape;5072;p25"/>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3" name="Google Shape;5073;p25"/>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4" name="Google Shape;5074;p25"/>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5" name="Google Shape;5075;p25"/>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6" name="Google Shape;5076;p25"/>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7" name="Google Shape;5077;p25"/>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8" name="Google Shape;5078;p25"/>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9" name="Google Shape;5079;p25"/>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0" name="Google Shape;5080;p25"/>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1" name="Google Shape;5081;p25"/>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2" name="Google Shape;5082;p25"/>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3" name="Google Shape;5083;p25"/>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4" name="Google Shape;5084;p25"/>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5" name="Google Shape;5085;p25"/>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6" name="Google Shape;5086;p25"/>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7" name="Google Shape;5087;p25"/>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8" name="Google Shape;5088;p25"/>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9" name="Google Shape;5089;p25"/>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0" name="Google Shape;5090;p25"/>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1" name="Google Shape;5091;p25"/>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2" name="Google Shape;5092;p25"/>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3" name="Google Shape;5093;p25"/>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4" name="Google Shape;5094;p25"/>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5" name="Google Shape;5095;p25"/>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6" name="Google Shape;5096;p25"/>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7" name="Google Shape;5097;p25"/>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8" name="Google Shape;5098;p25"/>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9" name="Google Shape;5099;p25"/>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0" name="Google Shape;5100;p25"/>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1" name="Google Shape;5101;p25"/>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2" name="Google Shape;5102;p25"/>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3" name="Google Shape;5103;p25"/>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4" name="Google Shape;5104;p25"/>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5" name="Google Shape;5105;p25"/>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6" name="Google Shape;5106;p25"/>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7" name="Google Shape;5107;p25"/>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8" name="Google Shape;5108;p25"/>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9" name="Google Shape;5109;p25"/>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0" name="Google Shape;5110;p25"/>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1" name="Google Shape;5111;p25"/>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2" name="Google Shape;5112;p25"/>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3" name="Google Shape;5113;p25"/>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4" name="Google Shape;5114;p25"/>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5" name="Google Shape;5115;p25"/>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6" name="Google Shape;5116;p25"/>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7" name="Google Shape;5117;p25"/>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8" name="Google Shape;5118;p25"/>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9" name="Google Shape;5119;p25"/>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0" name="Google Shape;5120;p25"/>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1" name="Google Shape;5121;p25"/>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2" name="Google Shape;5122;p25"/>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3" name="Google Shape;5123;p25"/>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4" name="Google Shape;5124;p25"/>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5" name="Google Shape;5125;p25"/>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6" name="Google Shape;5126;p25"/>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7" name="Google Shape;5127;p25"/>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8" name="Google Shape;5128;p25"/>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9" name="Google Shape;5129;p25"/>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0" name="Google Shape;5130;p25"/>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1" name="Google Shape;5131;p25"/>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2" name="Google Shape;5132;p25"/>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3" name="Google Shape;5133;p25"/>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4" name="Google Shape;5134;p25"/>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5" name="Google Shape;5135;p25"/>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6" name="Google Shape;5136;p25"/>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7" name="Google Shape;5137;p25"/>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8" name="Google Shape;5138;p25"/>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9" name="Google Shape;5139;p25"/>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0" name="Google Shape;5140;p25"/>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1" name="Google Shape;5141;p25"/>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2" name="Google Shape;5142;p25"/>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3" name="Google Shape;5143;p25"/>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4" name="Google Shape;5144;p25"/>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5" name="Google Shape;5145;p25"/>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6" name="Google Shape;5146;p25"/>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7" name="Google Shape;5147;p25"/>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8" name="Google Shape;5148;p25"/>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9" name="Google Shape;5149;p25"/>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0" name="Google Shape;5150;p25"/>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51" name="Google Shape;5151;p25"/>
          <p:cNvGrpSpPr/>
          <p:nvPr/>
        </p:nvGrpSpPr>
        <p:grpSpPr>
          <a:xfrm flipH="1">
            <a:off x="5416479" y="615791"/>
            <a:ext cx="1359043" cy="679516"/>
            <a:chOff x="311697" y="-12"/>
            <a:chExt cx="4437449" cy="2218709"/>
          </a:xfrm>
        </p:grpSpPr>
        <p:sp>
          <p:nvSpPr>
            <p:cNvPr id="5152" name="Google Shape;5152;p25"/>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3" name="Google Shape;5153;p25"/>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4" name="Google Shape;5154;p25"/>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5" name="Google Shape;5155;p25"/>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6" name="Google Shape;5156;p25"/>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7" name="Google Shape;5157;p25"/>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8" name="Google Shape;5158;p25"/>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9" name="Google Shape;5159;p25"/>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0" name="Google Shape;5160;p25"/>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1" name="Google Shape;5161;p25"/>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2" name="Google Shape;5162;p25"/>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3" name="Google Shape;5163;p25"/>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4" name="Google Shape;5164;p25"/>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5" name="Google Shape;5165;p25"/>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6" name="Google Shape;5166;p25"/>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7" name="Google Shape;5167;p25"/>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8" name="Google Shape;5168;p25"/>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9" name="Google Shape;5169;p25"/>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0" name="Google Shape;5170;p25"/>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1" name="Google Shape;5171;p25"/>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2" name="Google Shape;5172;p25"/>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3" name="Google Shape;5173;p25"/>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4" name="Google Shape;5174;p25"/>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5" name="Google Shape;5175;p25"/>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6" name="Google Shape;5176;p25"/>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7" name="Google Shape;5177;p25"/>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8" name="Google Shape;5178;p25"/>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9" name="Google Shape;5179;p25"/>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0" name="Google Shape;5180;p25"/>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1" name="Google Shape;5181;p25"/>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2" name="Google Shape;5182;p25"/>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3" name="Google Shape;5183;p25"/>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4" name="Google Shape;5184;p25"/>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5" name="Google Shape;5185;p25"/>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6" name="Google Shape;5186;p25"/>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7" name="Google Shape;5187;p25"/>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8" name="Google Shape;5188;p25"/>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9" name="Google Shape;5189;p25"/>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0" name="Google Shape;5190;p25"/>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1" name="Google Shape;5191;p25"/>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2" name="Google Shape;5192;p25"/>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3" name="Google Shape;5193;p25"/>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4" name="Google Shape;5194;p25"/>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5" name="Google Shape;5195;p25"/>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6" name="Google Shape;5196;p25"/>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7" name="Google Shape;5197;p25"/>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8" name="Google Shape;5198;p25"/>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9" name="Google Shape;5199;p25"/>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0" name="Google Shape;5200;p25"/>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1" name="Google Shape;5201;p25"/>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2" name="Google Shape;5202;p25"/>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3" name="Google Shape;5203;p25"/>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4" name="Google Shape;5204;p25"/>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5" name="Google Shape;5205;p25"/>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6" name="Google Shape;5206;p25"/>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7" name="Google Shape;5207;p25"/>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8" name="Google Shape;5208;p25"/>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9" name="Google Shape;5209;p25"/>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0" name="Google Shape;5210;p25"/>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1" name="Google Shape;5211;p25"/>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2" name="Google Shape;5212;p25"/>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3" name="Google Shape;5213;p25"/>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4" name="Google Shape;5214;p25"/>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5" name="Google Shape;5215;p25"/>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6" name="Google Shape;5216;p25"/>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7" name="Google Shape;5217;p25"/>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8" name="Google Shape;5218;p25"/>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9" name="Google Shape;5219;p25"/>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0" name="Google Shape;5220;p25"/>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1" name="Google Shape;5221;p25"/>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2" name="Google Shape;5222;p25"/>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3" name="Google Shape;5223;p25"/>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4" name="Google Shape;5224;p25"/>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5" name="Google Shape;5225;p25"/>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6" name="Google Shape;5226;p25"/>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7" name="Google Shape;5227;p25"/>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8" name="Google Shape;5228;p25"/>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9" name="Google Shape;5229;p25"/>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0" name="Google Shape;5230;p25"/>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1" name="Google Shape;5231;p25"/>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2" name="Google Shape;5232;p25"/>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3" name="Google Shape;5233;p25"/>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4" name="Google Shape;5234;p25"/>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5" name="Google Shape;5235;p25"/>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6" name="Google Shape;5236;p25"/>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7" name="Google Shape;5237;p25"/>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8" name="Google Shape;5238;p25"/>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9" name="Google Shape;5239;p25"/>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0" name="Google Shape;5240;p25"/>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1" name="Google Shape;5241;p25"/>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2" name="Google Shape;5242;p25"/>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3" name="Google Shape;5243;p25"/>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4" name="Google Shape;5244;p25"/>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5" name="Google Shape;5245;p25"/>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6" name="Google Shape;5246;p25"/>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7" name="Google Shape;5247;p25"/>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8" name="Google Shape;5248;p25"/>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9" name="Google Shape;5249;p25"/>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0" name="Google Shape;5250;p25"/>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1" name="Google Shape;5251;p25"/>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2" name="Google Shape;5252;p25"/>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3" name="Google Shape;5253;p25"/>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4" name="Google Shape;5254;p25"/>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5" name="Google Shape;5255;p25"/>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6" name="Google Shape;5256;p25"/>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7" name="Google Shape;5257;p25"/>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8" name="Google Shape;5258;p25"/>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9" name="Google Shape;5259;p25"/>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0" name="Google Shape;5260;p25"/>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1" name="Google Shape;5261;p25"/>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2" name="Google Shape;5262;p25"/>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3" name="Google Shape;5263;p25"/>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4" name="Google Shape;5264;p25"/>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5" name="Google Shape;5265;p25"/>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6" name="Google Shape;5266;p25"/>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7" name="Google Shape;5267;p25"/>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8" name="Google Shape;5268;p25"/>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9" name="Google Shape;5269;p25"/>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0" name="Google Shape;5270;p25"/>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1" name="Google Shape;5271;p25"/>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2" name="Google Shape;5272;p25"/>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3" name="Google Shape;5273;p25"/>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4" name="Google Shape;5274;p25"/>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5" name="Google Shape;5275;p25"/>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6" name="Google Shape;5276;p25"/>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7" name="Google Shape;5277;p25"/>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8" name="Google Shape;5278;p25"/>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9" name="Google Shape;5279;p25"/>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0" name="Google Shape;5280;p25"/>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1" name="Google Shape;5281;p25"/>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2" name="Google Shape;5282;p25"/>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3" name="Google Shape;5283;p25"/>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4" name="Google Shape;5284;p25"/>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5" name="Google Shape;5285;p25"/>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6" name="Google Shape;5286;p25"/>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7" name="Google Shape;5287;p25"/>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8" name="Google Shape;5288;p25"/>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9" name="Google Shape;5289;p25"/>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0" name="Google Shape;5290;p25"/>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1" name="Google Shape;5291;p25"/>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2" name="Google Shape;5292;p25"/>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3" name="Google Shape;5293;p25"/>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4" name="Google Shape;5294;p25"/>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5" name="Google Shape;5295;p25"/>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6" name="Google Shape;5296;p25"/>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7" name="Google Shape;5297;p25"/>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8" name="Google Shape;5298;p25"/>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9" name="Google Shape;5299;p25"/>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0" name="Google Shape;5300;p25"/>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1" name="Google Shape;5301;p25"/>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2" name="Google Shape;5302;p25"/>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3" name="Google Shape;5303;p25"/>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4" name="Google Shape;5304;p25"/>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5" name="Google Shape;5305;p25"/>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6" name="Google Shape;5306;p25"/>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7" name="Google Shape;5307;p25"/>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8" name="Google Shape;5308;p25"/>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9" name="Google Shape;5309;p25"/>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0" name="Google Shape;5310;p25"/>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1" name="Google Shape;5311;p25"/>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2" name="Google Shape;5312;p25"/>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3" name="Google Shape;5313;p25"/>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4" name="Google Shape;5314;p25"/>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5" name="Google Shape;5315;p25"/>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6" name="Google Shape;5316;p25"/>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7" name="Google Shape;5317;p25"/>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8" name="Google Shape;5318;p25"/>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9" name="Google Shape;5319;p25"/>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0" name="Google Shape;5320;p25"/>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1" name="Google Shape;5321;p25"/>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2" name="Google Shape;5322;p25"/>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3" name="Google Shape;5323;p25"/>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4" name="Google Shape;5324;p25"/>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5" name="Google Shape;5325;p25"/>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6" name="Google Shape;5326;p25"/>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7" name="Google Shape;5327;p25"/>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8" name="Google Shape;5328;p25"/>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9" name="Google Shape;5329;p25"/>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0" name="Google Shape;5330;p25"/>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1" name="Google Shape;5331;p25"/>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2" name="Google Shape;5332;p25"/>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3" name="Google Shape;5333;p25"/>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4" name="Google Shape;5334;p25"/>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5" name="Google Shape;5335;p25"/>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6" name="Google Shape;5336;p25"/>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7" name="Google Shape;5337;p25"/>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8" name="Google Shape;5338;p25"/>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9" name="Google Shape;5339;p25"/>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0" name="Google Shape;5340;p25"/>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1" name="Google Shape;5341;p25"/>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2" name="Google Shape;5342;p25"/>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3" name="Google Shape;5343;p25"/>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4" name="Google Shape;5344;p25"/>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5" name="Google Shape;5345;p25"/>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6" name="Google Shape;5346;p25"/>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7" name="Google Shape;5347;p25"/>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8" name="Google Shape;5348;p25"/>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9" name="Google Shape;5349;p25"/>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0" name="Google Shape;5350;p25"/>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1" name="Google Shape;5351;p25"/>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2" name="Google Shape;5352;p25"/>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3" name="Google Shape;5353;p25"/>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4" name="Google Shape;5354;p25"/>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5" name="Google Shape;5355;p25"/>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6" name="Google Shape;5356;p25"/>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7" name="Google Shape;5357;p25"/>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8" name="Google Shape;5358;p25"/>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9" name="Google Shape;5359;p25"/>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0" name="Google Shape;5360;p25"/>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1" name="Google Shape;5361;p25"/>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2" name="Google Shape;5362;p25"/>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3" name="Google Shape;5363;p25"/>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4" name="Google Shape;5364;p25"/>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5" name="Google Shape;5365;p25"/>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6" name="Google Shape;5366;p25"/>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7" name="Google Shape;5367;p25"/>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8" name="Google Shape;5368;p25"/>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9" name="Google Shape;5369;p25"/>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0" name="Google Shape;5370;p25"/>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1" name="Google Shape;5371;p25"/>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2" name="Google Shape;5372;p25"/>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3" name="Google Shape;5373;p25"/>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4" name="Google Shape;5374;p25"/>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5" name="Google Shape;5375;p25"/>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6" name="Google Shape;5376;p25"/>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7" name="Google Shape;5377;p25"/>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8" name="Google Shape;5378;p25"/>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9" name="Google Shape;5379;p25"/>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0" name="Google Shape;5380;p25"/>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1" name="Google Shape;5381;p25"/>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2" name="Google Shape;5382;p25"/>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3" name="Google Shape;5383;p25"/>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4" name="Google Shape;5384;p25"/>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5" name="Google Shape;5385;p25"/>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6" name="Google Shape;5386;p25"/>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7" name="Google Shape;5387;p25"/>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8" name="Google Shape;5388;p25"/>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9" name="Google Shape;5389;p25"/>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0" name="Google Shape;5390;p25"/>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1" name="Google Shape;5391;p25"/>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2" name="Google Shape;5392;p25"/>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3" name="Google Shape;5393;p25"/>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4" name="Google Shape;5394;p25"/>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5" name="Google Shape;5395;p25"/>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6" name="Google Shape;5396;p25"/>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7" name="Google Shape;5397;p25"/>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8" name="Google Shape;5398;p25"/>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9" name="Google Shape;5399;p25"/>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0" name="Google Shape;5400;p25"/>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1" name="Google Shape;5401;p25"/>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2" name="Google Shape;5402;p25"/>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3" name="Google Shape;5403;p25"/>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4" name="Google Shape;5404;p25"/>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5" name="Google Shape;5405;p25"/>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6" name="Google Shape;5406;p25"/>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7" name="Google Shape;5407;p25"/>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8" name="Google Shape;5408;p25"/>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9" name="Google Shape;5409;p25"/>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0" name="Google Shape;5410;p25"/>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1" name="Google Shape;5411;p25"/>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2" name="Google Shape;5412;p25"/>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3" name="Google Shape;5413;p25"/>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4" name="Google Shape;5414;p25"/>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5" name="Google Shape;5415;p25"/>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6" name="Google Shape;5416;p25"/>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7" name="Google Shape;5417;p25"/>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8" name="Google Shape;5418;p25"/>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9" name="Google Shape;5419;p25"/>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0" name="Google Shape;5420;p25"/>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1" name="Google Shape;5421;p25"/>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2" name="Google Shape;5422;p25"/>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3" name="Google Shape;5423;p25"/>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4" name="Google Shape;5424;p25"/>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5" name="Google Shape;5425;p25"/>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6" name="Google Shape;5426;p25"/>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7" name="Google Shape;5427;p25"/>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8" name="Google Shape;5428;p25"/>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9" name="Google Shape;5429;p25"/>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0" name="Google Shape;5430;p25"/>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1" name="Google Shape;5431;p25"/>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2" name="Google Shape;5432;p25"/>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3" name="Google Shape;5433;p25"/>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4" name="Google Shape;5434;p25"/>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5" name="Google Shape;5435;p25"/>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6" name="Google Shape;5436;p25"/>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7" name="Google Shape;5437;p25"/>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8" name="Google Shape;5438;p25"/>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9" name="Google Shape;5439;p25"/>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0" name="Google Shape;5440;p25"/>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1" name="Google Shape;5441;p25"/>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2" name="Google Shape;5442;p25"/>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3" name="Google Shape;5443;p25"/>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4" name="Google Shape;5444;p25"/>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5" name="Google Shape;5445;p25"/>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6" name="Google Shape;5446;p25"/>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7" name="Google Shape;5447;p25"/>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8" name="Google Shape;5448;p25"/>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9" name="Google Shape;5449;p25"/>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0" name="Google Shape;5450;p25"/>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1" name="Google Shape;5451;p25"/>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2" name="Google Shape;5452;p25"/>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3" name="Google Shape;5453;p25"/>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4" name="Google Shape;5454;p25"/>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5" name="Google Shape;5455;p25"/>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6" name="Google Shape;5456;p25"/>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7" name="Google Shape;5457;p25"/>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8" name="Google Shape;5458;p25"/>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9" name="Google Shape;5459;p25"/>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0" name="Google Shape;5460;p25"/>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1" name="Google Shape;5461;p25"/>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2" name="Google Shape;5462;p25"/>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3" name="Google Shape;5463;p25"/>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4" name="Google Shape;5464;p25"/>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5" name="Google Shape;5465;p25"/>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6" name="Google Shape;5466;p25"/>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7" name="Google Shape;5467;p25"/>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8" name="Google Shape;5468;p25"/>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9" name="Google Shape;5469;p25"/>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0" name="Google Shape;5470;p25"/>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1" name="Google Shape;5471;p25"/>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2" name="Google Shape;5472;p25"/>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3" name="Google Shape;5473;p25"/>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4" name="Google Shape;5474;p25"/>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5" name="Google Shape;5475;p25"/>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6" name="Google Shape;5476;p25"/>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7" name="Google Shape;5477;p25"/>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8" name="Google Shape;5478;p25"/>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9" name="Google Shape;5479;p25"/>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0" name="Google Shape;5480;p25"/>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01806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5">
  <p:cSld name="Title and two columns 5">
    <p:spTree>
      <p:nvGrpSpPr>
        <p:cNvPr id="1" name="Shape 5481"/>
        <p:cNvGrpSpPr/>
        <p:nvPr/>
      </p:nvGrpSpPr>
      <p:grpSpPr>
        <a:xfrm>
          <a:off x="0" y="0"/>
          <a:ext cx="0" cy="0"/>
          <a:chOff x="0" y="0"/>
          <a:chExt cx="0" cy="0"/>
        </a:xfrm>
      </p:grpSpPr>
      <p:sp>
        <p:nvSpPr>
          <p:cNvPr id="5482" name="Google Shape;5482;p26"/>
          <p:cNvSpPr txBox="1">
            <a:spLocks noGrp="1"/>
          </p:cNvSpPr>
          <p:nvPr>
            <p:ph type="body" idx="1"/>
          </p:nvPr>
        </p:nvSpPr>
        <p:spPr>
          <a:xfrm>
            <a:off x="822633" y="1736533"/>
            <a:ext cx="5298800" cy="4355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s-ES"/>
              <a:t>Haga clic para modificar los estilos de texto del patrón</a:t>
            </a:r>
          </a:p>
        </p:txBody>
      </p:sp>
      <p:sp>
        <p:nvSpPr>
          <p:cNvPr id="5483" name="Google Shape;5483;p26"/>
          <p:cNvSpPr txBox="1">
            <a:spLocks noGrp="1"/>
          </p:cNvSpPr>
          <p:nvPr>
            <p:ph type="body" idx="2"/>
          </p:nvPr>
        </p:nvSpPr>
        <p:spPr>
          <a:xfrm>
            <a:off x="5892800" y="1736533"/>
            <a:ext cx="5486400" cy="4355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atin typeface="Advent Pro"/>
                <a:ea typeface="Advent Pro"/>
                <a:cs typeface="Advent Pro"/>
                <a:sym typeface="Advent Pro"/>
              </a:defRPr>
            </a:lvl1pPr>
            <a:lvl2pPr marL="1219170" lvl="1" indent="-440256" rtl="0">
              <a:spcBef>
                <a:spcPts val="0"/>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s-ES"/>
              <a:t>Haga clic para modificar los estilos de texto del patrón</a:t>
            </a:r>
          </a:p>
        </p:txBody>
      </p:sp>
      <p:sp>
        <p:nvSpPr>
          <p:cNvPr id="5484" name="Google Shape;5484;p26"/>
          <p:cNvSpPr txBox="1">
            <a:spLocks noGrp="1"/>
          </p:cNvSpPr>
          <p:nvPr>
            <p:ph type="title"/>
          </p:nvPr>
        </p:nvSpPr>
        <p:spPr>
          <a:xfrm>
            <a:off x="415600" y="390167"/>
            <a:ext cx="1136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7677411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488"/>
        <p:cNvGrpSpPr/>
        <p:nvPr/>
      </p:nvGrpSpPr>
      <p:grpSpPr>
        <a:xfrm>
          <a:off x="0" y="0"/>
          <a:ext cx="0" cy="0"/>
          <a:chOff x="0" y="0"/>
          <a:chExt cx="0" cy="0"/>
        </a:xfrm>
      </p:grpSpPr>
    </p:spTree>
    <p:extLst>
      <p:ext uri="{BB962C8B-B14F-4D97-AF65-F5344CB8AC3E}">
        <p14:creationId xmlns:p14="http://schemas.microsoft.com/office/powerpoint/2010/main" val="285418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54" name="Google Shape;54;p6"/>
          <p:cNvSpPr/>
          <p:nvPr/>
        </p:nvSpPr>
        <p:spPr>
          <a:xfrm>
            <a:off x="1401433" y="63920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6"/>
          <p:cNvSpPr/>
          <p:nvPr/>
        </p:nvSpPr>
        <p:spPr>
          <a:xfrm>
            <a:off x="10608967" y="63920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6"/>
          <p:cNvSpPr/>
          <p:nvPr/>
        </p:nvSpPr>
        <p:spPr>
          <a:xfrm>
            <a:off x="4261167" y="1996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6"/>
          <p:cNvSpPr/>
          <p:nvPr/>
        </p:nvSpPr>
        <p:spPr>
          <a:xfrm>
            <a:off x="458900" y="407133"/>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6"/>
          <p:cNvSpPr/>
          <p:nvPr/>
        </p:nvSpPr>
        <p:spPr>
          <a:xfrm>
            <a:off x="360900" y="33800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6"/>
          <p:cNvSpPr/>
          <p:nvPr/>
        </p:nvSpPr>
        <p:spPr>
          <a:xfrm>
            <a:off x="11681933" y="3006500"/>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6"/>
          <p:cNvSpPr/>
          <p:nvPr/>
        </p:nvSpPr>
        <p:spPr>
          <a:xfrm>
            <a:off x="7008133" y="6398133"/>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0648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1"/>
        <p:cNvGrpSpPr/>
        <p:nvPr/>
      </p:nvGrpSpPr>
      <p:grpSpPr>
        <a:xfrm>
          <a:off x="0" y="0"/>
          <a:ext cx="0" cy="0"/>
          <a:chOff x="0" y="0"/>
          <a:chExt cx="0" cy="0"/>
        </a:xfrm>
      </p:grpSpPr>
      <p:sp>
        <p:nvSpPr>
          <p:cNvPr id="62" name="Google Shape;62;p7"/>
          <p:cNvSpPr txBox="1">
            <a:spLocks noGrp="1"/>
          </p:cNvSpPr>
          <p:nvPr>
            <p:ph type="body" idx="1"/>
          </p:nvPr>
        </p:nvSpPr>
        <p:spPr>
          <a:xfrm>
            <a:off x="960000" y="1795900"/>
            <a:ext cx="5671200" cy="3688000"/>
          </a:xfrm>
          <a:prstGeom prst="rect">
            <a:avLst/>
          </a:prstGeom>
        </p:spPr>
        <p:txBody>
          <a:bodyPr spcFirstLastPara="1" wrap="square" lIns="91425" tIns="91425" rIns="91425" bIns="91425" anchor="t" anchorCtr="0">
            <a:noAutofit/>
          </a:bodyPr>
          <a:lstStyle>
            <a:lvl1pPr marL="609585" lvl="0" indent="-397923" rtl="0">
              <a:spcBef>
                <a:spcPts val="0"/>
              </a:spcBef>
              <a:spcAft>
                <a:spcPts val="0"/>
              </a:spcAft>
              <a:buClr>
                <a:schemeClr val="accent3"/>
              </a:buClr>
              <a:buSzPts val="1100"/>
              <a:buFont typeface="Open Sans"/>
              <a:buChar char="●"/>
              <a:defRPr sz="1467">
                <a:solidFill>
                  <a:schemeClr val="accent3"/>
                </a:solidFill>
              </a:defRPr>
            </a:lvl1pPr>
            <a:lvl2pPr marL="1219170" lvl="1" indent="-397923" rtl="0">
              <a:lnSpc>
                <a:spcPct val="100000"/>
              </a:lnSpc>
              <a:spcBef>
                <a:spcPts val="0"/>
              </a:spcBef>
              <a:spcAft>
                <a:spcPts val="0"/>
              </a:spcAft>
              <a:buClr>
                <a:schemeClr val="accent3"/>
              </a:buClr>
              <a:buSzPts val="1100"/>
              <a:buFont typeface="Open Sans"/>
              <a:buChar char="○"/>
              <a:defRPr sz="1467">
                <a:solidFill>
                  <a:schemeClr val="accent3"/>
                </a:solidFill>
              </a:defRPr>
            </a:lvl2pPr>
            <a:lvl3pPr marL="1828754" lvl="2" indent="-397923" rtl="0">
              <a:lnSpc>
                <a:spcPct val="100000"/>
              </a:lnSpc>
              <a:spcBef>
                <a:spcPts val="0"/>
              </a:spcBef>
              <a:spcAft>
                <a:spcPts val="0"/>
              </a:spcAft>
              <a:buClr>
                <a:schemeClr val="accent3"/>
              </a:buClr>
              <a:buSzPts val="1100"/>
              <a:buFont typeface="Open Sans"/>
              <a:buChar char="■"/>
              <a:defRPr sz="1467">
                <a:solidFill>
                  <a:schemeClr val="accent3"/>
                </a:solidFill>
              </a:defRPr>
            </a:lvl3pPr>
            <a:lvl4pPr marL="2438339" lvl="3" indent="-397923" rtl="0">
              <a:lnSpc>
                <a:spcPct val="100000"/>
              </a:lnSpc>
              <a:spcBef>
                <a:spcPts val="0"/>
              </a:spcBef>
              <a:spcAft>
                <a:spcPts val="0"/>
              </a:spcAft>
              <a:buClr>
                <a:schemeClr val="accent3"/>
              </a:buClr>
              <a:buSzPts val="1100"/>
              <a:buFont typeface="Open Sans"/>
              <a:buChar char="●"/>
              <a:defRPr sz="1467">
                <a:solidFill>
                  <a:schemeClr val="accent3"/>
                </a:solidFill>
              </a:defRPr>
            </a:lvl4pPr>
            <a:lvl5pPr marL="3047924" lvl="4" indent="-397923" rtl="0">
              <a:lnSpc>
                <a:spcPct val="100000"/>
              </a:lnSpc>
              <a:spcBef>
                <a:spcPts val="0"/>
              </a:spcBef>
              <a:spcAft>
                <a:spcPts val="0"/>
              </a:spcAft>
              <a:buClr>
                <a:schemeClr val="accent3"/>
              </a:buClr>
              <a:buSzPts val="1100"/>
              <a:buFont typeface="Open Sans"/>
              <a:buChar char="○"/>
              <a:defRPr sz="1467">
                <a:solidFill>
                  <a:schemeClr val="accent3"/>
                </a:solidFill>
              </a:defRPr>
            </a:lvl5pPr>
            <a:lvl6pPr marL="3657509" lvl="5" indent="-397923" rtl="0">
              <a:lnSpc>
                <a:spcPct val="100000"/>
              </a:lnSpc>
              <a:spcBef>
                <a:spcPts val="0"/>
              </a:spcBef>
              <a:spcAft>
                <a:spcPts val="0"/>
              </a:spcAft>
              <a:buClr>
                <a:schemeClr val="accent3"/>
              </a:buClr>
              <a:buSzPts val="1100"/>
              <a:buFont typeface="Open Sans"/>
              <a:buChar char="■"/>
              <a:defRPr sz="1467">
                <a:solidFill>
                  <a:schemeClr val="accent3"/>
                </a:solidFill>
              </a:defRPr>
            </a:lvl6pPr>
            <a:lvl7pPr marL="4267093" lvl="6" indent="-397923" rtl="0">
              <a:lnSpc>
                <a:spcPct val="100000"/>
              </a:lnSpc>
              <a:spcBef>
                <a:spcPts val="0"/>
              </a:spcBef>
              <a:spcAft>
                <a:spcPts val="0"/>
              </a:spcAft>
              <a:buClr>
                <a:schemeClr val="accent3"/>
              </a:buClr>
              <a:buSzPts val="1100"/>
              <a:buFont typeface="Open Sans"/>
              <a:buChar char="●"/>
              <a:defRPr sz="1467">
                <a:solidFill>
                  <a:schemeClr val="accent3"/>
                </a:solidFill>
              </a:defRPr>
            </a:lvl7pPr>
            <a:lvl8pPr marL="4876678" lvl="7" indent="-397923" rtl="0">
              <a:lnSpc>
                <a:spcPct val="100000"/>
              </a:lnSpc>
              <a:spcBef>
                <a:spcPts val="0"/>
              </a:spcBef>
              <a:spcAft>
                <a:spcPts val="0"/>
              </a:spcAft>
              <a:buClr>
                <a:schemeClr val="accent3"/>
              </a:buClr>
              <a:buSzPts val="1100"/>
              <a:buFont typeface="Open Sans"/>
              <a:buChar char="○"/>
              <a:defRPr sz="1467">
                <a:solidFill>
                  <a:schemeClr val="accent3"/>
                </a:solidFill>
              </a:defRPr>
            </a:lvl8pPr>
            <a:lvl9pPr marL="5486263" lvl="8" indent="-397923" rtl="0">
              <a:lnSpc>
                <a:spcPct val="100000"/>
              </a:lnSpc>
              <a:spcBef>
                <a:spcPts val="0"/>
              </a:spcBef>
              <a:spcAft>
                <a:spcPts val="0"/>
              </a:spcAft>
              <a:buClr>
                <a:schemeClr val="accent3"/>
              </a:buClr>
              <a:buSzPts val="1100"/>
              <a:buFont typeface="Open Sans"/>
              <a:buChar char="■"/>
              <a:defRPr sz="1467">
                <a:solidFill>
                  <a:schemeClr val="accent3"/>
                </a:solidFill>
              </a:defRPr>
            </a:lvl9pPr>
          </a:lstStyle>
          <a:p>
            <a:pPr lvl="0"/>
            <a:r>
              <a:rPr lang="es-ES"/>
              <a:t>Haga clic para modificar los estilos de texto del patrón</a:t>
            </a:r>
          </a:p>
        </p:txBody>
      </p:sp>
      <p:sp>
        <p:nvSpPr>
          <p:cNvPr id="63" name="Google Shape;63;p7"/>
          <p:cNvSpPr txBox="1">
            <a:spLocks noGrp="1"/>
          </p:cNvSpPr>
          <p:nvPr>
            <p:ph type="title"/>
          </p:nvPr>
        </p:nvSpPr>
        <p:spPr>
          <a:xfrm>
            <a:off x="960000" y="719997"/>
            <a:ext cx="10272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67"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a:t>Haga clic para modificar el estilo de título del patrón</a:t>
            </a:r>
            <a:endParaRPr/>
          </a:p>
        </p:txBody>
      </p:sp>
      <p:sp>
        <p:nvSpPr>
          <p:cNvPr id="64" name="Google Shape;64;p7"/>
          <p:cNvSpPr>
            <a:spLocks noGrp="1"/>
          </p:cNvSpPr>
          <p:nvPr>
            <p:ph type="pic" idx="2"/>
          </p:nvPr>
        </p:nvSpPr>
        <p:spPr>
          <a:xfrm>
            <a:off x="7061967" y="1902116"/>
            <a:ext cx="3475600" cy="3475600"/>
          </a:xfrm>
          <a:prstGeom prst="rect">
            <a:avLst/>
          </a:prstGeom>
          <a:noFill/>
          <a:ln>
            <a:noFill/>
          </a:ln>
        </p:spPr>
      </p:sp>
      <p:sp>
        <p:nvSpPr>
          <p:cNvPr id="65" name="Google Shape;65;p7"/>
          <p:cNvSpPr/>
          <p:nvPr/>
        </p:nvSpPr>
        <p:spPr>
          <a:xfrm>
            <a:off x="8938033" y="6159451"/>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7"/>
          <p:cNvSpPr/>
          <p:nvPr/>
        </p:nvSpPr>
        <p:spPr>
          <a:xfrm>
            <a:off x="2880867" y="3776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7"/>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7"/>
          <p:cNvSpPr/>
          <p:nvPr/>
        </p:nvSpPr>
        <p:spPr>
          <a:xfrm>
            <a:off x="8446000" y="5051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7"/>
          <p:cNvSpPr/>
          <p:nvPr/>
        </p:nvSpPr>
        <p:spPr>
          <a:xfrm>
            <a:off x="11399967" y="1675400"/>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7"/>
          <p:cNvSpPr/>
          <p:nvPr/>
        </p:nvSpPr>
        <p:spPr>
          <a:xfrm>
            <a:off x="458900" y="2634684"/>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2058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3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s-ES"/>
              <a:t>Haga clic para modificar el estilo de título del patrón</a:t>
            </a:r>
            <a:endParaRPr/>
          </a:p>
        </p:txBody>
      </p:sp>
    </p:spTree>
    <p:extLst>
      <p:ext uri="{BB962C8B-B14F-4D97-AF65-F5344CB8AC3E}">
        <p14:creationId xmlns:p14="http://schemas.microsoft.com/office/powerpoint/2010/main" val="48311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1252000" y="2018233"/>
            <a:ext cx="9688000" cy="215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3333" i="1"/>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75" name="Google Shape;75;p9"/>
          <p:cNvSpPr txBox="1">
            <a:spLocks noGrp="1"/>
          </p:cNvSpPr>
          <p:nvPr>
            <p:ph type="subTitle" idx="1"/>
          </p:nvPr>
        </p:nvSpPr>
        <p:spPr>
          <a:xfrm>
            <a:off x="1696800" y="4176233"/>
            <a:ext cx="87984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76" name="Google Shape;76;p9"/>
          <p:cNvSpPr txBox="1">
            <a:spLocks noGrp="1"/>
          </p:cNvSpPr>
          <p:nvPr>
            <p:ph type="subTitle" idx="2"/>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77" name="Google Shape;77;p9"/>
          <p:cNvSpPr txBox="1">
            <a:spLocks noGrp="1"/>
          </p:cNvSpPr>
          <p:nvPr>
            <p:ph type="subTitle" idx="3"/>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78" name="Google Shape;78;p9"/>
          <p:cNvSpPr txBox="1">
            <a:spLocks noGrp="1"/>
          </p:cNvSpPr>
          <p:nvPr>
            <p:ph type="subTitle" idx="4"/>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79" name="Google Shape;79;p9"/>
          <p:cNvSpPr txBox="1">
            <a:spLocks noGrp="1"/>
          </p:cNvSpPr>
          <p:nvPr>
            <p:ph type="subTitle" idx="5"/>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80" name="Google Shape;80;p9"/>
          <p:cNvSpPr/>
          <p:nvPr/>
        </p:nvSpPr>
        <p:spPr>
          <a:xfrm>
            <a:off x="4089467" y="63532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9"/>
          <p:cNvSpPr/>
          <p:nvPr/>
        </p:nvSpPr>
        <p:spPr>
          <a:xfrm>
            <a:off x="11183000" y="5875700"/>
            <a:ext cx="98000" cy="9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9"/>
          <p:cNvSpPr/>
          <p:nvPr/>
        </p:nvSpPr>
        <p:spPr>
          <a:xfrm>
            <a:off x="458900" y="2939484"/>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9"/>
          <p:cNvSpPr/>
          <p:nvPr/>
        </p:nvSpPr>
        <p:spPr>
          <a:xfrm>
            <a:off x="458900" y="10167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9"/>
          <p:cNvSpPr/>
          <p:nvPr/>
        </p:nvSpPr>
        <p:spPr>
          <a:xfrm>
            <a:off x="401100" y="4862233"/>
            <a:ext cx="98000" cy="9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9"/>
          <p:cNvSpPr/>
          <p:nvPr/>
        </p:nvSpPr>
        <p:spPr>
          <a:xfrm>
            <a:off x="11406467" y="1677167"/>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9"/>
          <p:cNvSpPr/>
          <p:nvPr/>
        </p:nvSpPr>
        <p:spPr>
          <a:xfrm>
            <a:off x="11755500" y="4333200"/>
            <a:ext cx="98000" cy="9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9"/>
          <p:cNvSpPr/>
          <p:nvPr/>
        </p:nvSpPr>
        <p:spPr>
          <a:xfrm>
            <a:off x="8762933" y="62728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9"/>
          <p:cNvSpPr/>
          <p:nvPr/>
        </p:nvSpPr>
        <p:spPr>
          <a:xfrm>
            <a:off x="8125267" y="4913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6175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3419000" y="2572000"/>
            <a:ext cx="5354000" cy="1714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667" i="1"/>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s-ES"/>
              <a:t>Haga clic para modificar el estilo de título del patrón</a:t>
            </a:r>
            <a:endParaRPr/>
          </a:p>
        </p:txBody>
      </p:sp>
      <p:sp>
        <p:nvSpPr>
          <p:cNvPr id="91" name="Google Shape;91;p10"/>
          <p:cNvSpPr txBox="1">
            <a:spLocks noGrp="1"/>
          </p:cNvSpPr>
          <p:nvPr>
            <p:ph type="subTitle" idx="1"/>
          </p:nvPr>
        </p:nvSpPr>
        <p:spPr>
          <a:xfrm>
            <a:off x="1346353" y="6138001"/>
            <a:ext cx="20840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92" name="Google Shape;92;p10"/>
          <p:cNvSpPr txBox="1">
            <a:spLocks noGrp="1"/>
          </p:cNvSpPr>
          <p:nvPr>
            <p:ph type="subTitle" idx="2"/>
          </p:nvPr>
        </p:nvSpPr>
        <p:spPr>
          <a:xfrm>
            <a:off x="9918165" y="6138001"/>
            <a:ext cx="1318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93" name="Google Shape;93;p10"/>
          <p:cNvSpPr txBox="1">
            <a:spLocks noGrp="1"/>
          </p:cNvSpPr>
          <p:nvPr>
            <p:ph type="subTitle" idx="3"/>
          </p:nvPr>
        </p:nvSpPr>
        <p:spPr>
          <a:xfrm>
            <a:off x="957920" y="438784"/>
            <a:ext cx="1844400" cy="281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94" name="Google Shape;94;p10"/>
          <p:cNvSpPr txBox="1">
            <a:spLocks noGrp="1"/>
          </p:cNvSpPr>
          <p:nvPr>
            <p:ph type="subTitle" idx="4"/>
          </p:nvPr>
        </p:nvSpPr>
        <p:spPr>
          <a:xfrm>
            <a:off x="9306165" y="438784"/>
            <a:ext cx="1930400" cy="28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200">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s-ES"/>
              <a:t>Haga clic para modificar el estilo de subtítulo del patrón</a:t>
            </a:r>
            <a:endParaRPr/>
          </a:p>
        </p:txBody>
      </p:sp>
      <p:sp>
        <p:nvSpPr>
          <p:cNvPr id="95" name="Google Shape;95;p10"/>
          <p:cNvSpPr/>
          <p:nvPr/>
        </p:nvSpPr>
        <p:spPr>
          <a:xfrm>
            <a:off x="303100" y="1612000"/>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0"/>
          <p:cNvSpPr/>
          <p:nvPr/>
        </p:nvSpPr>
        <p:spPr>
          <a:xfrm>
            <a:off x="401100" y="5471833"/>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0"/>
          <p:cNvSpPr/>
          <p:nvPr/>
        </p:nvSpPr>
        <p:spPr>
          <a:xfrm>
            <a:off x="8326700" y="392567"/>
            <a:ext cx="98000" cy="9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0"/>
          <p:cNvSpPr/>
          <p:nvPr/>
        </p:nvSpPr>
        <p:spPr>
          <a:xfrm>
            <a:off x="7323517" y="6203051"/>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9" name="Google Shape;99;p10"/>
          <p:cNvGrpSpPr/>
          <p:nvPr/>
        </p:nvGrpSpPr>
        <p:grpSpPr>
          <a:xfrm>
            <a:off x="11113185" y="2157585"/>
            <a:ext cx="237633" cy="237633"/>
            <a:chOff x="6772475" y="3811500"/>
            <a:chExt cx="178225" cy="178225"/>
          </a:xfrm>
        </p:grpSpPr>
        <p:sp>
          <p:nvSpPr>
            <p:cNvPr id="100" name="Google Shape;100;p10"/>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0"/>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0"/>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0"/>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rgbClr val="833AB4">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 name="Google Shape;105;p10"/>
          <p:cNvSpPr/>
          <p:nvPr/>
        </p:nvSpPr>
        <p:spPr>
          <a:xfrm>
            <a:off x="4060900" y="392567"/>
            <a:ext cx="98000" cy="9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3383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442193"/>
            <a:ext cx="10272000" cy="853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1pPr>
            <a:lvl2pPr lvl="1"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2pPr>
            <a:lvl3pPr lvl="2"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3pPr>
            <a:lvl4pPr lvl="3"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4pPr>
            <a:lvl5pPr lvl="4"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5pPr>
            <a:lvl6pPr lvl="5"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6pPr>
            <a:lvl7pPr lvl="6"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7pPr>
            <a:lvl8pPr lvl="7"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8pPr>
            <a:lvl9pPr lvl="8" rtl="0">
              <a:lnSpc>
                <a:spcPct val="100000"/>
              </a:lnSpc>
              <a:spcBef>
                <a:spcPts val="0"/>
              </a:spcBef>
              <a:spcAft>
                <a:spcPts val="0"/>
              </a:spcAft>
              <a:buClr>
                <a:schemeClr val="lt1"/>
              </a:buClr>
              <a:buSzPts val="3000"/>
              <a:buFont typeface="Press Start 2P"/>
              <a:buNone/>
              <a:defRPr sz="3000">
                <a:solidFill>
                  <a:schemeClr val="lt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1pPr>
            <a:lvl2pPr marL="914400" lvl="1"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2pPr>
            <a:lvl3pPr marL="1371600" lvl="2"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3pPr>
            <a:lvl4pPr marL="1828800" lvl="3"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4pPr>
            <a:lvl5pPr marL="2286000" lvl="4"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5pPr>
            <a:lvl6pPr marL="2743200" lvl="5"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6pPr>
            <a:lvl7pPr marL="3200400" lvl="6"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7pPr>
            <a:lvl8pPr marL="3657600" lvl="7"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8pPr>
            <a:lvl9pPr marL="4114800" lvl="8" indent="-317500" rtl="0">
              <a:lnSpc>
                <a:spcPct val="100000"/>
              </a:lnSpc>
              <a:spcBef>
                <a:spcPts val="0"/>
              </a:spcBef>
              <a:spcAft>
                <a:spcPts val="0"/>
              </a:spcAft>
              <a:buClr>
                <a:schemeClr val="lt1"/>
              </a:buClr>
              <a:buSzPts val="1400"/>
              <a:buFont typeface="Cousine"/>
              <a:buChar char="■"/>
              <a:defRPr>
                <a:solidFill>
                  <a:schemeClr val="lt1"/>
                </a:solidFill>
                <a:latin typeface="Cousine"/>
                <a:ea typeface="Cousine"/>
                <a:cs typeface="Cousine"/>
                <a:sym typeface="Cousine"/>
              </a:defRPr>
            </a:lvl9pPr>
          </a:lstStyle>
          <a:p>
            <a:endParaRPr/>
          </a:p>
        </p:txBody>
      </p:sp>
    </p:spTree>
    <p:extLst>
      <p:ext uri="{BB962C8B-B14F-4D97-AF65-F5344CB8AC3E}">
        <p14:creationId xmlns:p14="http://schemas.microsoft.com/office/powerpoint/2010/main" val="15206395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98"/>
        <p:cNvGrpSpPr/>
        <p:nvPr/>
      </p:nvGrpSpPr>
      <p:grpSpPr>
        <a:xfrm>
          <a:off x="0" y="0"/>
          <a:ext cx="0" cy="0"/>
          <a:chOff x="0" y="0"/>
          <a:chExt cx="0" cy="0"/>
        </a:xfrm>
      </p:grpSpPr>
      <p:sp>
        <p:nvSpPr>
          <p:cNvPr id="599" name="Google Shape;599;p2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600" name="Google Shape;600;p2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46865115"/>
      </p:ext>
    </p:extLst>
  </p:cSld>
  <p:clrMap bg1="lt1" tx1="dk1" bg2="dk2" tx2="lt2" accent1="accent1" accent2="accent2" accent3="accent3" accent4="accent4" accent5="accent5" accent6="accent6" hlink="hlink" folHlink="folHlink"/>
  <p:sldLayoutIdLst>
    <p:sldLayoutId id="2147483683" r:id="rId1"/>
    <p:sldLayoutId id="2147483684"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1pPr>
            <a:lvl2pPr lvl="1">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2pPr>
            <a:lvl3pPr lvl="2">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3pPr>
            <a:lvl4pPr lvl="3">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4pPr>
            <a:lvl5pPr lvl="4">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5pPr>
            <a:lvl6pPr lvl="5">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6pPr>
            <a:lvl7pPr lvl="6">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7pPr>
            <a:lvl8pPr lvl="7">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8pPr>
            <a:lvl9pPr lvl="8">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Advent Pro Medium"/>
              <a:buChar char="●"/>
              <a:defRPr sz="1800">
                <a:solidFill>
                  <a:schemeClr val="accent1"/>
                </a:solidFill>
                <a:latin typeface="Advent Pro Medium"/>
                <a:ea typeface="Advent Pro Medium"/>
                <a:cs typeface="Advent Pro Medium"/>
                <a:sym typeface="Advent Pro Medium"/>
              </a:defRPr>
            </a:lvl1pPr>
            <a:lvl2pPr marL="914400" lvl="1"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2pPr>
            <a:lvl3pPr marL="1371600" lvl="2"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3pPr>
            <a:lvl4pPr marL="1828800" lvl="3"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4pPr>
            <a:lvl5pPr marL="2286000" lvl="4"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5pPr>
            <a:lvl6pPr marL="2743200" lvl="5"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6pPr>
            <a:lvl7pPr marL="3200400" lvl="6"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7pPr>
            <a:lvl8pPr marL="3657600" lvl="7"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8pPr>
            <a:lvl9pPr marL="4114800" lvl="8" indent="-317500">
              <a:lnSpc>
                <a:spcPct val="100000"/>
              </a:lnSpc>
              <a:spcBef>
                <a:spcPts val="1600"/>
              </a:spcBef>
              <a:spcAft>
                <a:spcPts val="160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9pPr>
          </a:lstStyle>
          <a:p>
            <a:endParaRPr/>
          </a:p>
        </p:txBody>
      </p:sp>
    </p:spTree>
    <p:extLst>
      <p:ext uri="{BB962C8B-B14F-4D97-AF65-F5344CB8AC3E}">
        <p14:creationId xmlns:p14="http://schemas.microsoft.com/office/powerpoint/2010/main" val="4122104126"/>
      </p:ext>
    </p:extLst>
  </p:cSld>
  <p:clrMap bg1="lt1" tx1="dk1" bg2="dk2" tx2="lt2" accent1="accent1" accent2="accent2" accent3="accent3" accent4="accent4" accent5="accent5" accent6="accent6" hlink="hlink" folHlink="folHlink"/>
  <p:sldLayoutIdLst>
    <p:sldLayoutId id="2147483704" r:id="rId1"/>
    <p:sldLayoutId id="2147483706" r:id="rId2"/>
    <p:sldLayoutId id="2147483707" r:id="rId3"/>
    <p:sldLayoutId id="2147483708" r:id="rId4"/>
    <p:sldLayoutId id="2147483709" r:id="rId5"/>
    <p:sldLayoutId id="2147483711"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3" r:id="rId16"/>
    <p:sldLayoutId id="2147483724" r:id="rId17"/>
    <p:sldLayoutId id="2147483727" r:id="rId18"/>
    <p:sldLayoutId id="2147483728" r:id="rId1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485"/>
        <p:cNvGrpSpPr/>
        <p:nvPr/>
      </p:nvGrpSpPr>
      <p:grpSpPr>
        <a:xfrm>
          <a:off x="0" y="0"/>
          <a:ext cx="0" cy="0"/>
          <a:chOff x="0" y="0"/>
          <a:chExt cx="0" cy="0"/>
        </a:xfrm>
      </p:grpSpPr>
      <p:sp>
        <p:nvSpPr>
          <p:cNvPr id="5486" name="Google Shape;5486;p2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87" name="Google Shape;5487;p2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60631919"/>
      </p:ext>
    </p:extLst>
  </p:cSld>
  <p:clrMap bg1="lt1" tx1="dk1" bg2="dk2" tx2="lt2" accent1="accent1" accent2="accent2" accent3="accent3" accent4="accent4" accent5="accent5" accent6="accent6" hlink="hlink" folHlink="folHlink"/>
  <p:sldLayoutIdLst>
    <p:sldLayoutId id="214748373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32.xml"/><Relationship Id="rId1" Type="http://schemas.openxmlformats.org/officeDocument/2006/relationships/themeOverride" Target="../theme/themeOverride3.xml"/><Relationship Id="rId5" Type="http://schemas.openxmlformats.org/officeDocument/2006/relationships/image" Target="../media/image3.tmp"/><Relationship Id="rId4" Type="http://schemas.openxmlformats.org/officeDocument/2006/relationships/image" Target="../media/image2.tmp"/></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2BC92-25EB-9E6F-0DD3-3DB652B52993}"/>
              </a:ext>
            </a:extLst>
          </p:cNvPr>
          <p:cNvSpPr>
            <a:spLocks noGrp="1"/>
          </p:cNvSpPr>
          <p:nvPr>
            <p:ph type="ctrTitle"/>
          </p:nvPr>
        </p:nvSpPr>
        <p:spPr>
          <a:xfrm>
            <a:off x="2119600" y="1189034"/>
            <a:ext cx="7952800" cy="2438800"/>
          </a:xfrm>
        </p:spPr>
        <p:txBody>
          <a:bodyPr/>
          <a:lstStyle/>
          <a:p>
            <a:r>
              <a:rPr lang="es-ES" dirty="0"/>
              <a:t>Entrega del Proyecto Final</a:t>
            </a:r>
            <a:br>
              <a:rPr lang="es-ES" dirty="0"/>
            </a:br>
            <a:r>
              <a:rPr lang="es-ES" dirty="0"/>
              <a:t>Angelo Uanini</a:t>
            </a:r>
            <a:endParaRPr lang="es-AR" dirty="0"/>
          </a:p>
        </p:txBody>
      </p:sp>
      <p:sp>
        <p:nvSpPr>
          <p:cNvPr id="3" name="Subtítulo 2">
            <a:extLst>
              <a:ext uri="{FF2B5EF4-FFF2-40B4-BE49-F238E27FC236}">
                <a16:creationId xmlns:a16="http://schemas.microsoft.com/office/drawing/2014/main" id="{5E01A3A8-E05A-4B97-676A-D74DC9B70514}"/>
              </a:ext>
            </a:extLst>
          </p:cNvPr>
          <p:cNvSpPr>
            <a:spLocks noGrp="1"/>
          </p:cNvSpPr>
          <p:nvPr>
            <p:ph type="subTitle" idx="1"/>
          </p:nvPr>
        </p:nvSpPr>
        <p:spPr>
          <a:xfrm>
            <a:off x="2015138" y="3627834"/>
            <a:ext cx="8161724" cy="1056800"/>
          </a:xfrm>
        </p:spPr>
        <p:txBody>
          <a:bodyPr/>
          <a:lstStyle/>
          <a:p>
            <a:r>
              <a:rPr lang="es-ES" dirty="0"/>
              <a:t>Ventas de Videojuegos entre 1980-2020</a:t>
            </a:r>
            <a:endParaRPr lang="es-AR" dirty="0"/>
          </a:p>
        </p:txBody>
      </p:sp>
    </p:spTree>
    <p:extLst>
      <p:ext uri="{BB962C8B-B14F-4D97-AF65-F5344CB8AC3E}">
        <p14:creationId xmlns:p14="http://schemas.microsoft.com/office/powerpoint/2010/main" val="200142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BE95E69-A287-4B63-6593-0FD6A4CE3045}"/>
              </a:ext>
            </a:extLst>
          </p:cNvPr>
          <p:cNvSpPr txBox="1"/>
          <p:nvPr/>
        </p:nvSpPr>
        <p:spPr>
          <a:xfrm>
            <a:off x="78259" y="121164"/>
            <a:ext cx="12035481" cy="1384995"/>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6) Cuál es la plataforma más exitosa en términos de ventas para un género específico?</a:t>
            </a:r>
          </a:p>
          <a:p>
            <a:pPr algn="ctr"/>
            <a:endParaRPr lang="es-AR" dirty="0"/>
          </a:p>
        </p:txBody>
      </p:sp>
      <p:pic>
        <p:nvPicPr>
          <p:cNvPr id="6" name="Imagen 5">
            <a:extLst>
              <a:ext uri="{FF2B5EF4-FFF2-40B4-BE49-F238E27FC236}">
                <a16:creationId xmlns:a16="http://schemas.microsoft.com/office/drawing/2014/main" id="{E0B61B57-04AC-2163-CDA6-8A34DEAB1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046" y="1366549"/>
            <a:ext cx="7201905" cy="4124901"/>
          </a:xfrm>
          <a:prstGeom prst="rect">
            <a:avLst/>
          </a:prstGeom>
        </p:spPr>
      </p:pic>
      <p:sp>
        <p:nvSpPr>
          <p:cNvPr id="7" name="CuadroTexto 6">
            <a:extLst>
              <a:ext uri="{FF2B5EF4-FFF2-40B4-BE49-F238E27FC236}">
                <a16:creationId xmlns:a16="http://schemas.microsoft.com/office/drawing/2014/main" id="{ADC6A2C5-47F3-7F0F-C916-1658BCB3D0B1}"/>
              </a:ext>
            </a:extLst>
          </p:cNvPr>
          <p:cNvSpPr txBox="1"/>
          <p:nvPr/>
        </p:nvSpPr>
        <p:spPr>
          <a:xfrm>
            <a:off x="1469765" y="5622324"/>
            <a:ext cx="9252465" cy="738664"/>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En este caso usamos el genero mas vendido para ver en que plataforma fue mas exitoso. Podemos ver que a pesar de que la PS2 es la plataforma con mas ventas en cantidad, la PS3 es la que tiene mas ventas en el genero action.</a:t>
            </a:r>
            <a:endParaRPr lang="es-AR" dirty="0"/>
          </a:p>
        </p:txBody>
      </p:sp>
    </p:spTree>
    <p:extLst>
      <p:ext uri="{BB962C8B-B14F-4D97-AF65-F5344CB8AC3E}">
        <p14:creationId xmlns:p14="http://schemas.microsoft.com/office/powerpoint/2010/main" val="164529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5D36DDC-3DEE-C3B2-5F55-B4828849ECE7}"/>
              </a:ext>
            </a:extLst>
          </p:cNvPr>
          <p:cNvSpPr txBox="1"/>
          <p:nvPr/>
        </p:nvSpPr>
        <p:spPr>
          <a:xfrm>
            <a:off x="667270" y="192216"/>
            <a:ext cx="10857459" cy="95410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2800">
                <a:solidFill>
                  <a:schemeClr val="accent1"/>
                </a:solidFill>
                <a:latin typeface="Orbitron ExtraBold"/>
              </a:defRPr>
            </a:lvl1pPr>
          </a:lstStyle>
          <a:p>
            <a:r>
              <a:rPr lang="es-ES" dirty="0"/>
              <a:t>7) Qué géneros han perdido o ganado popularidad a lo largo de los años?</a:t>
            </a:r>
          </a:p>
          <a:p>
            <a:endParaRPr lang="es-AR" dirty="0"/>
          </a:p>
        </p:txBody>
      </p:sp>
      <p:pic>
        <p:nvPicPr>
          <p:cNvPr id="5" name="Imagen 4">
            <a:extLst>
              <a:ext uri="{FF2B5EF4-FFF2-40B4-BE49-F238E27FC236}">
                <a16:creationId xmlns:a16="http://schemas.microsoft.com/office/drawing/2014/main" id="{ECF28C40-FFDC-ECC2-4B2E-38E78C405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308" y="772463"/>
            <a:ext cx="8821381" cy="4991797"/>
          </a:xfrm>
          <a:prstGeom prst="rect">
            <a:avLst/>
          </a:prstGeom>
        </p:spPr>
      </p:pic>
      <p:sp>
        <p:nvSpPr>
          <p:cNvPr id="6" name="CuadroTexto 5">
            <a:extLst>
              <a:ext uri="{FF2B5EF4-FFF2-40B4-BE49-F238E27FC236}">
                <a16:creationId xmlns:a16="http://schemas.microsoft.com/office/drawing/2014/main" id="{B70F089E-22F5-54BD-D74B-39CC1C45D6CF}"/>
              </a:ext>
            </a:extLst>
          </p:cNvPr>
          <p:cNvSpPr txBox="1"/>
          <p:nvPr/>
        </p:nvSpPr>
        <p:spPr>
          <a:xfrm>
            <a:off x="1071252" y="5764260"/>
            <a:ext cx="10049492" cy="738664"/>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el pico de los juegos de deportes, acción, shooter y misc fue durante los años 2000, que coincide con el pico de ventas en estas consolas como PS2, PS3, Wii, etc. Así mismo a partir del 2010 la mayoría de las ventas de estos cayo drásticamente.</a:t>
            </a:r>
            <a:endParaRPr lang="es-AR" dirty="0"/>
          </a:p>
        </p:txBody>
      </p:sp>
    </p:spTree>
    <p:extLst>
      <p:ext uri="{BB962C8B-B14F-4D97-AF65-F5344CB8AC3E}">
        <p14:creationId xmlns:p14="http://schemas.microsoft.com/office/powerpoint/2010/main" val="19648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32CD5E3-5FD6-E05C-41FC-3592FEED37B9}"/>
              </a:ext>
            </a:extLst>
          </p:cNvPr>
          <p:cNvSpPr txBox="1"/>
          <p:nvPr/>
        </p:nvSpPr>
        <p:spPr>
          <a:xfrm>
            <a:off x="817863" y="92008"/>
            <a:ext cx="10556274" cy="954107"/>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2800">
                <a:solidFill>
                  <a:schemeClr val="accent1"/>
                </a:solidFill>
                <a:latin typeface="Orbitron ExtraBold"/>
              </a:defRPr>
            </a:lvl1pPr>
          </a:lstStyle>
          <a:p>
            <a:r>
              <a:rPr lang="es-ES" dirty="0"/>
              <a:t>8) Qué correlación existe entre las ventas en diferentes regiones?</a:t>
            </a:r>
          </a:p>
          <a:p>
            <a:endParaRPr lang="es-AR" dirty="0"/>
          </a:p>
        </p:txBody>
      </p:sp>
      <p:pic>
        <p:nvPicPr>
          <p:cNvPr id="5" name="Imagen 4">
            <a:extLst>
              <a:ext uri="{FF2B5EF4-FFF2-40B4-BE49-F238E27FC236}">
                <a16:creationId xmlns:a16="http://schemas.microsoft.com/office/drawing/2014/main" id="{21A3ED84-4DBA-6125-5A85-6FB6AEF51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181" y="858127"/>
            <a:ext cx="4753638" cy="4029637"/>
          </a:xfrm>
          <a:prstGeom prst="rect">
            <a:avLst/>
          </a:prstGeom>
        </p:spPr>
      </p:pic>
      <p:sp>
        <p:nvSpPr>
          <p:cNvPr id="6" name="CuadroTexto 5">
            <a:extLst>
              <a:ext uri="{FF2B5EF4-FFF2-40B4-BE49-F238E27FC236}">
                <a16:creationId xmlns:a16="http://schemas.microsoft.com/office/drawing/2014/main" id="{382F3585-FEDC-F3C3-FB28-F37742B41B8A}"/>
              </a:ext>
            </a:extLst>
          </p:cNvPr>
          <p:cNvSpPr txBox="1"/>
          <p:nvPr/>
        </p:nvSpPr>
        <p:spPr>
          <a:xfrm>
            <a:off x="157034" y="5045766"/>
            <a:ext cx="11877932" cy="954107"/>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hay muchas correlación entre NA Y EU y el que mejor correlación tiene con el resto de regiones es EU, la correlación de Japón con el resto es bastante baja por lo que tiene que ver con una preferencia en los videojuegos mas localizada a diferencia de las otras regiones. Otro punto a tener en cuenta es la economía ya que hay países donde tienen menos accesos a estos juegos o consolas, sea por precio o por exclusividad de las empresas, esto se ve reflejado en la correlación de Otras ventas con el resto de regiones.</a:t>
            </a:r>
            <a:endParaRPr lang="es-AR" dirty="0"/>
          </a:p>
        </p:txBody>
      </p:sp>
    </p:spTree>
    <p:extLst>
      <p:ext uri="{BB962C8B-B14F-4D97-AF65-F5344CB8AC3E}">
        <p14:creationId xmlns:p14="http://schemas.microsoft.com/office/powerpoint/2010/main" val="307632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F732A62-BC07-6A99-E747-C7BFDB68EE21}"/>
              </a:ext>
            </a:extLst>
          </p:cNvPr>
          <p:cNvSpPr txBox="1"/>
          <p:nvPr/>
        </p:nvSpPr>
        <p:spPr>
          <a:xfrm>
            <a:off x="4737426" y="209170"/>
            <a:ext cx="2717143" cy="1200329"/>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2800">
                <a:solidFill>
                  <a:schemeClr val="accent1"/>
                </a:solidFill>
                <a:latin typeface="Orbitron ExtraBold"/>
              </a:defRPr>
            </a:lvl1pPr>
          </a:lstStyle>
          <a:p>
            <a:r>
              <a:rPr lang="es-AR" sz="3600" dirty="0"/>
              <a:t>Conclusión</a:t>
            </a:r>
          </a:p>
          <a:p>
            <a:endParaRPr lang="es-AR" sz="3600" dirty="0"/>
          </a:p>
        </p:txBody>
      </p:sp>
      <p:sp>
        <p:nvSpPr>
          <p:cNvPr id="6" name="CuadroTexto 5">
            <a:extLst>
              <a:ext uri="{FF2B5EF4-FFF2-40B4-BE49-F238E27FC236}">
                <a16:creationId xmlns:a16="http://schemas.microsoft.com/office/drawing/2014/main" id="{CAE689C2-5DF7-ED62-C1E9-62C4A05057F4}"/>
              </a:ext>
            </a:extLst>
          </p:cNvPr>
          <p:cNvSpPr txBox="1"/>
          <p:nvPr/>
        </p:nvSpPr>
        <p:spPr>
          <a:xfrm>
            <a:off x="2388972" y="1556951"/>
            <a:ext cx="7414053" cy="2636619"/>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sz="1600" dirty="0"/>
              <a:t>Pudimos ver que las ventas terminaron cayendo con el paso del tiempo gracias a la aparición de los juegos gratuitos y las nuevas formas de piratería que facilitaron jugar estos videojuegos sin necesidad de comprarlos, además de la venta digital de estos por lo que se dejaron de fabricar copias. Por lo cual se dejaron de registrar la venta de estos videojuegos, esa es la razón de la caída de la grafica y que quede en 0 entre 2017 y 2020.</a:t>
            </a:r>
          </a:p>
          <a:p>
            <a:endParaRPr lang="es-AR" sz="1600" dirty="0"/>
          </a:p>
        </p:txBody>
      </p:sp>
      <p:sp>
        <p:nvSpPr>
          <p:cNvPr id="7" name="CuadroTexto 6">
            <a:extLst>
              <a:ext uri="{FF2B5EF4-FFF2-40B4-BE49-F238E27FC236}">
                <a16:creationId xmlns:a16="http://schemas.microsoft.com/office/drawing/2014/main" id="{02826FC0-325F-4FA0-2B5F-B892F7C1B757}"/>
              </a:ext>
            </a:extLst>
          </p:cNvPr>
          <p:cNvSpPr txBox="1"/>
          <p:nvPr/>
        </p:nvSpPr>
        <p:spPr>
          <a:xfrm>
            <a:off x="2388972" y="3754988"/>
            <a:ext cx="3109785" cy="877163"/>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sz="1800" b="1" dirty="0"/>
              <a:t>La Hipótesis es incorrecta</a:t>
            </a:r>
            <a:r>
              <a:rPr lang="es-ES" sz="1800" dirty="0"/>
              <a:t>.</a:t>
            </a:r>
          </a:p>
          <a:p>
            <a:endParaRPr lang="es-AR" sz="1800" dirty="0"/>
          </a:p>
        </p:txBody>
      </p:sp>
    </p:spTree>
    <p:extLst>
      <p:ext uri="{BB962C8B-B14F-4D97-AF65-F5344CB8AC3E}">
        <p14:creationId xmlns:p14="http://schemas.microsoft.com/office/powerpoint/2010/main" val="15852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7A25464-682D-4C1A-8FB6-7F638FEAD6CE}"/>
              </a:ext>
            </a:extLst>
          </p:cNvPr>
          <p:cNvSpPr txBox="1"/>
          <p:nvPr/>
        </p:nvSpPr>
        <p:spPr>
          <a:xfrm>
            <a:off x="5040184" y="1428578"/>
            <a:ext cx="6808572" cy="830997"/>
          </a:xfrm>
          <a:prstGeom prst="rect">
            <a:avLst/>
          </a:prstGeom>
          <a:noFill/>
        </p:spPr>
        <p:txBody>
          <a:bodyPr wrap="square" rtlCol="0">
            <a:spAutoFit/>
          </a:bodyPr>
          <a:lstStyle/>
          <a:p>
            <a:pPr algn="ctr"/>
            <a:r>
              <a:rPr lang="es-ES" sz="2400" dirty="0">
                <a:solidFill>
                  <a:schemeClr val="accent1"/>
                </a:solidFill>
                <a:latin typeface="Orbitron ExtraBold"/>
              </a:rPr>
              <a:t>Vamos a entrenar modelos para ver como actúan sobre este Dataset</a:t>
            </a:r>
            <a:endParaRPr lang="es-AR" sz="2400" dirty="0">
              <a:solidFill>
                <a:schemeClr val="accent1"/>
              </a:solidFill>
              <a:latin typeface="Orbitron ExtraBold"/>
            </a:endParaRPr>
          </a:p>
        </p:txBody>
      </p:sp>
      <p:sp>
        <p:nvSpPr>
          <p:cNvPr id="6" name="CuadroTexto 5">
            <a:extLst>
              <a:ext uri="{FF2B5EF4-FFF2-40B4-BE49-F238E27FC236}">
                <a16:creationId xmlns:a16="http://schemas.microsoft.com/office/drawing/2014/main" id="{1267E40F-0000-4413-E8C2-C06E4E1A58BE}"/>
              </a:ext>
            </a:extLst>
          </p:cNvPr>
          <p:cNvSpPr txBox="1"/>
          <p:nvPr/>
        </p:nvSpPr>
        <p:spPr>
          <a:xfrm>
            <a:off x="5040184" y="3066535"/>
            <a:ext cx="6808573" cy="2267287"/>
          </a:xfrm>
          <a:prstGeom prst="rect">
            <a:avLst/>
          </a:prstGeom>
          <a:noFill/>
        </p:spPr>
        <p:txBody>
          <a:bodyPr wrap="square" rtlCol="0">
            <a:spAutoFit/>
          </a:bodyPr>
          <a:lstStyle/>
          <a:p>
            <a:pPr>
              <a:lnSpc>
                <a:spcPct val="150000"/>
              </a:lnSpc>
            </a:pP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Lo mas probable es que al entrenarlos las predicciones sean muy bajas ya que el dataset mismo muestra como cayeron las ventas en los últimos años y si nos guiamos por eso las predicciones con estos modelos van a ser muy bajas.</a:t>
            </a:r>
          </a:p>
          <a:p>
            <a:pPr>
              <a:lnSpc>
                <a:spcPct val="150000"/>
              </a:lnSpc>
            </a:pP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Vamos a hacer uno de </a:t>
            </a:r>
            <a:r>
              <a:rPr lang="es-ES" sz="1600" u="sng" dirty="0">
                <a:solidFill>
                  <a:schemeClr val="bg1"/>
                </a:solidFill>
                <a:latin typeface="Roboto" panose="02000000000000000000" pitchFamily="2" charset="0"/>
                <a:ea typeface="Roboto" panose="02000000000000000000" pitchFamily="2" charset="0"/>
                <a:cs typeface="Roboto" panose="02000000000000000000" pitchFamily="2" charset="0"/>
              </a:rPr>
              <a:t>RandomizedSearchCV </a:t>
            </a:r>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para saber cuales son los mejores modelos para este dataset calculando el MAE de cada uno.</a:t>
            </a:r>
            <a:endParaRPr lang="es-AR" sz="16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0992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0660056-F70E-A9D6-5E94-C8A4F20F4BCF}"/>
              </a:ext>
            </a:extLst>
          </p:cNvPr>
          <p:cNvSpPr txBox="1"/>
          <p:nvPr/>
        </p:nvSpPr>
        <p:spPr>
          <a:xfrm>
            <a:off x="1187442" y="1419712"/>
            <a:ext cx="9817111" cy="461665"/>
          </a:xfrm>
          <a:prstGeom prst="rect">
            <a:avLst/>
          </a:prstGeom>
          <a:noFill/>
        </p:spPr>
        <p:txBody>
          <a:bodyPr wrap="none" rtlCol="0">
            <a:spAutoFit/>
          </a:bodyPr>
          <a:lstStyle/>
          <a:p>
            <a:pPr algn="ctr"/>
            <a:r>
              <a:rPr lang="es-ES" sz="2400" dirty="0">
                <a:solidFill>
                  <a:schemeClr val="accent1"/>
                </a:solidFill>
              </a:rPr>
              <a:t>Según los resultado de </a:t>
            </a:r>
            <a:r>
              <a:rPr lang="es-ES" sz="2400" dirty="0">
                <a:solidFill>
                  <a:schemeClr val="accent1"/>
                </a:solidFill>
                <a:latin typeface="Orbitron ExtraBold"/>
              </a:rPr>
              <a:t>RandomizedSearchCV</a:t>
            </a:r>
            <a:r>
              <a:rPr lang="es-ES" sz="2400" dirty="0">
                <a:solidFill>
                  <a:schemeClr val="accent1"/>
                </a:solidFill>
              </a:rPr>
              <a:t> los mejores modelos son: </a:t>
            </a:r>
          </a:p>
        </p:txBody>
      </p:sp>
      <p:sp>
        <p:nvSpPr>
          <p:cNvPr id="3" name="CuadroTexto 2">
            <a:extLst>
              <a:ext uri="{FF2B5EF4-FFF2-40B4-BE49-F238E27FC236}">
                <a16:creationId xmlns:a16="http://schemas.microsoft.com/office/drawing/2014/main" id="{7F3BDB1B-9964-B261-2B0E-3B98292B9D93}"/>
              </a:ext>
            </a:extLst>
          </p:cNvPr>
          <p:cNvSpPr txBox="1"/>
          <p:nvPr/>
        </p:nvSpPr>
        <p:spPr>
          <a:xfrm>
            <a:off x="972481" y="2312432"/>
            <a:ext cx="1774845" cy="369332"/>
          </a:xfrm>
          <a:prstGeom prst="rect">
            <a:avLst/>
          </a:prstGeom>
          <a:noFill/>
        </p:spPr>
        <p:txBody>
          <a:bodyPr wrap="none" rtlCol="0">
            <a:spAutoFit/>
          </a:bodyPr>
          <a:lstStyle/>
          <a:p>
            <a:r>
              <a:rPr lang="es-ES" sz="1800" dirty="0">
                <a:solidFill>
                  <a:schemeClr val="accent1"/>
                </a:solidFill>
              </a:rPr>
              <a:t>RandomForest:</a:t>
            </a:r>
            <a:endParaRPr lang="es-AR" sz="1800" dirty="0">
              <a:solidFill>
                <a:schemeClr val="accent1"/>
              </a:solidFill>
            </a:endParaRPr>
          </a:p>
        </p:txBody>
      </p:sp>
      <p:pic>
        <p:nvPicPr>
          <p:cNvPr id="5" name="Imagen 4">
            <a:extLst>
              <a:ext uri="{FF2B5EF4-FFF2-40B4-BE49-F238E27FC236}">
                <a16:creationId xmlns:a16="http://schemas.microsoft.com/office/drawing/2014/main" id="{2A293D0A-C06A-DCA6-B4D7-84CD5DC9C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03" y="3045920"/>
            <a:ext cx="7568745" cy="400110"/>
          </a:xfrm>
          <a:prstGeom prst="rect">
            <a:avLst/>
          </a:prstGeom>
        </p:spPr>
      </p:pic>
      <p:sp>
        <p:nvSpPr>
          <p:cNvPr id="6" name="CuadroTexto 5">
            <a:extLst>
              <a:ext uri="{FF2B5EF4-FFF2-40B4-BE49-F238E27FC236}">
                <a16:creationId xmlns:a16="http://schemas.microsoft.com/office/drawing/2014/main" id="{C1C67F35-E00D-F805-8CFA-FE4C8FCBF4A2}"/>
              </a:ext>
            </a:extLst>
          </p:cNvPr>
          <p:cNvSpPr txBox="1"/>
          <p:nvPr/>
        </p:nvSpPr>
        <p:spPr>
          <a:xfrm>
            <a:off x="972481" y="3923252"/>
            <a:ext cx="2031325" cy="369332"/>
          </a:xfrm>
          <a:prstGeom prst="rect">
            <a:avLst/>
          </a:prstGeom>
          <a:noFill/>
        </p:spPr>
        <p:txBody>
          <a:bodyPr wrap="none" rtlCol="0">
            <a:spAutoFit/>
          </a:bodyPr>
          <a:lstStyle/>
          <a:p>
            <a:r>
              <a:rPr lang="es-ES" sz="1800" dirty="0">
                <a:solidFill>
                  <a:schemeClr val="accent1"/>
                </a:solidFill>
              </a:rPr>
              <a:t>GradientBoosting:</a:t>
            </a:r>
            <a:endParaRPr lang="es-AR" sz="1800" dirty="0">
              <a:solidFill>
                <a:schemeClr val="accent1"/>
              </a:solidFill>
            </a:endParaRPr>
          </a:p>
        </p:txBody>
      </p:sp>
      <p:pic>
        <p:nvPicPr>
          <p:cNvPr id="8" name="Imagen 7">
            <a:extLst>
              <a:ext uri="{FF2B5EF4-FFF2-40B4-BE49-F238E27FC236}">
                <a16:creationId xmlns:a16="http://schemas.microsoft.com/office/drawing/2014/main" id="{662BCDF7-D85A-C363-AE25-8B39A373F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844" y="4769806"/>
            <a:ext cx="8002197" cy="400110"/>
          </a:xfrm>
          <a:prstGeom prst="rect">
            <a:avLst/>
          </a:prstGeom>
        </p:spPr>
      </p:pic>
      <p:sp>
        <p:nvSpPr>
          <p:cNvPr id="9" name="CuadroTexto 8">
            <a:extLst>
              <a:ext uri="{FF2B5EF4-FFF2-40B4-BE49-F238E27FC236}">
                <a16:creationId xmlns:a16="http://schemas.microsoft.com/office/drawing/2014/main" id="{7AEDC45F-6BC1-8494-5A91-65F622770B85}"/>
              </a:ext>
            </a:extLst>
          </p:cNvPr>
          <p:cNvSpPr txBox="1"/>
          <p:nvPr/>
        </p:nvSpPr>
        <p:spPr>
          <a:xfrm>
            <a:off x="2414542" y="5616360"/>
            <a:ext cx="7362913" cy="338554"/>
          </a:xfrm>
          <a:prstGeom prst="rect">
            <a:avLst/>
          </a:prstGeom>
          <a:noFill/>
        </p:spPr>
        <p:txBody>
          <a:bodyPr wrap="none" rtlCol="0">
            <a:spAutoFit/>
          </a:bodyPr>
          <a:lstStyle/>
          <a:p>
            <a:r>
              <a:rPr lang="es-ES" sz="1600" dirty="0">
                <a:solidFill>
                  <a:schemeClr val="bg1"/>
                </a:solidFill>
                <a:latin typeface="Roboto" panose="02000000000000000000" pitchFamily="2" charset="0"/>
                <a:ea typeface="Roboto" panose="02000000000000000000" pitchFamily="2" charset="0"/>
                <a:cs typeface="Roboto" panose="02000000000000000000" pitchFamily="2" charset="0"/>
              </a:rPr>
              <a:t>Recordemos que mientras mas cerca del 0 este el numero, mejor es la métrica</a:t>
            </a:r>
            <a:endParaRPr lang="es-AR" sz="16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5436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449E691-40B3-74A1-CAA6-9035B91E4F79}"/>
              </a:ext>
            </a:extLst>
          </p:cNvPr>
          <p:cNvSpPr txBox="1"/>
          <p:nvPr/>
        </p:nvSpPr>
        <p:spPr>
          <a:xfrm>
            <a:off x="5087546" y="107042"/>
            <a:ext cx="2016899" cy="461665"/>
          </a:xfrm>
          <a:prstGeom prst="rect">
            <a:avLst/>
          </a:prstGeom>
          <a:noFill/>
        </p:spPr>
        <p:txBody>
          <a:bodyPr wrap="none" rtlCol="0">
            <a:spAutoFit/>
          </a:bodyPr>
          <a:lstStyle/>
          <a:p>
            <a:r>
              <a:rPr lang="es-ES" sz="2400" dirty="0">
                <a:solidFill>
                  <a:schemeClr val="accent1"/>
                </a:solidFill>
                <a:latin typeface="Orbitron ExtraBold"/>
              </a:rPr>
              <a:t>RandomForest</a:t>
            </a:r>
            <a:endParaRPr lang="es-AR" sz="2400" dirty="0">
              <a:solidFill>
                <a:schemeClr val="accent1"/>
              </a:solidFill>
              <a:latin typeface="Orbitron ExtraBold"/>
            </a:endParaRPr>
          </a:p>
        </p:txBody>
      </p:sp>
      <p:pic>
        <p:nvPicPr>
          <p:cNvPr id="5" name="Imagen 4">
            <a:extLst>
              <a:ext uri="{FF2B5EF4-FFF2-40B4-BE49-F238E27FC236}">
                <a16:creationId xmlns:a16="http://schemas.microsoft.com/office/drawing/2014/main" id="{834E4F3F-3626-F54C-3A12-BBADE0AB5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807" y="572875"/>
            <a:ext cx="7192379" cy="4706007"/>
          </a:xfrm>
          <a:prstGeom prst="rect">
            <a:avLst/>
          </a:prstGeom>
        </p:spPr>
      </p:pic>
      <p:sp>
        <p:nvSpPr>
          <p:cNvPr id="6" name="CuadroTexto 5">
            <a:extLst>
              <a:ext uri="{FF2B5EF4-FFF2-40B4-BE49-F238E27FC236}">
                <a16:creationId xmlns:a16="http://schemas.microsoft.com/office/drawing/2014/main" id="{574A71C5-9B40-B4CD-5A44-E3E4F4205BA4}"/>
              </a:ext>
            </a:extLst>
          </p:cNvPr>
          <p:cNvSpPr txBox="1"/>
          <p:nvPr/>
        </p:nvSpPr>
        <p:spPr>
          <a:xfrm>
            <a:off x="1235677" y="5361795"/>
            <a:ext cx="10008972" cy="1158330"/>
          </a:xfrm>
          <a:prstGeom prst="rect">
            <a:avLst/>
          </a:prstGeom>
          <a:noFill/>
        </p:spPr>
        <p:txBody>
          <a:bodyPr wrap="square" rtlCol="0">
            <a:spAutoFit/>
          </a:bodyPr>
          <a:lstStyle/>
          <a:p>
            <a:pPr>
              <a:lnSpc>
                <a:spcPct val="150000"/>
              </a:lnSpc>
            </a:pPr>
            <a:r>
              <a:rPr lang="es-ES" sz="1600" b="0" i="0" dirty="0">
                <a:solidFill>
                  <a:srgbClr val="E3E3E3"/>
                </a:solidFill>
                <a:effectLst/>
                <a:latin typeface="Roboto" panose="02000000000000000000" pitchFamily="2" charset="0"/>
              </a:rPr>
              <a:t>Podemos ver las ventas históricas de todos estos videojuegos a nivel globales, lo malo es que vemos que la predicción de ventas es nula, esto se puede deber a que a partir de 2017 hasta el 2020 las ventas cayeron un 100% y por eso la predicción es nula, o porque el modelo no logra leer interpretar bien los datos.</a:t>
            </a:r>
            <a:endParaRPr lang="es-AR" sz="1600" dirty="0"/>
          </a:p>
        </p:txBody>
      </p:sp>
    </p:spTree>
    <p:extLst>
      <p:ext uri="{BB962C8B-B14F-4D97-AF65-F5344CB8AC3E}">
        <p14:creationId xmlns:p14="http://schemas.microsoft.com/office/powerpoint/2010/main" val="113301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7A7263D-4863-7ADE-070D-5F87EFDD4BDB}"/>
              </a:ext>
            </a:extLst>
          </p:cNvPr>
          <p:cNvSpPr txBox="1"/>
          <p:nvPr/>
        </p:nvSpPr>
        <p:spPr>
          <a:xfrm>
            <a:off x="4908816" y="114797"/>
            <a:ext cx="2374368" cy="461665"/>
          </a:xfrm>
          <a:prstGeom prst="rect">
            <a:avLst/>
          </a:prstGeom>
          <a:noFill/>
        </p:spPr>
        <p:txBody>
          <a:bodyPr wrap="none" rtlCol="0">
            <a:spAutoFit/>
          </a:bodyPr>
          <a:lstStyle/>
          <a:p>
            <a:r>
              <a:rPr lang="es-ES" sz="2400" dirty="0">
                <a:solidFill>
                  <a:schemeClr val="accent1"/>
                </a:solidFill>
                <a:latin typeface="Orbitron ExtraBold"/>
              </a:rPr>
              <a:t>GradientBoosting</a:t>
            </a:r>
            <a:endParaRPr lang="es-AR" sz="2400" dirty="0">
              <a:solidFill>
                <a:schemeClr val="accent1"/>
              </a:solidFill>
              <a:latin typeface="Orbitron ExtraBold"/>
            </a:endParaRPr>
          </a:p>
        </p:txBody>
      </p:sp>
      <p:pic>
        <p:nvPicPr>
          <p:cNvPr id="5" name="Imagen 4">
            <a:extLst>
              <a:ext uri="{FF2B5EF4-FFF2-40B4-BE49-F238E27FC236}">
                <a16:creationId xmlns:a16="http://schemas.microsoft.com/office/drawing/2014/main" id="{A6398A1B-14F3-AEF3-712E-14145CCC3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574" y="671730"/>
            <a:ext cx="7182852" cy="4706007"/>
          </a:xfrm>
          <a:prstGeom prst="rect">
            <a:avLst/>
          </a:prstGeom>
        </p:spPr>
      </p:pic>
      <p:sp>
        <p:nvSpPr>
          <p:cNvPr id="6" name="CuadroTexto 5">
            <a:extLst>
              <a:ext uri="{FF2B5EF4-FFF2-40B4-BE49-F238E27FC236}">
                <a16:creationId xmlns:a16="http://schemas.microsoft.com/office/drawing/2014/main" id="{7E6D97EB-588B-CA43-02B4-5844C4AED556}"/>
              </a:ext>
            </a:extLst>
          </p:cNvPr>
          <p:cNvSpPr txBox="1"/>
          <p:nvPr/>
        </p:nvSpPr>
        <p:spPr>
          <a:xfrm>
            <a:off x="617838" y="5473005"/>
            <a:ext cx="11071654" cy="1158330"/>
          </a:xfrm>
          <a:prstGeom prst="rect">
            <a:avLst/>
          </a:prstGeom>
          <a:noFill/>
        </p:spPr>
        <p:txBody>
          <a:bodyPr wrap="square" rtlCol="0">
            <a:spAutoFit/>
          </a:bodyPr>
          <a:lstStyle/>
          <a:p>
            <a:pPr>
              <a:lnSpc>
                <a:spcPct val="150000"/>
              </a:lnSpc>
            </a:pPr>
            <a:r>
              <a:rPr lang="es-ES" sz="1600" b="0" i="0" dirty="0">
                <a:solidFill>
                  <a:srgbClr val="E3E3E3"/>
                </a:solidFill>
                <a:effectLst/>
                <a:latin typeface="Roboto" panose="02000000000000000000" pitchFamily="2" charset="0"/>
              </a:rPr>
              <a:t>En la grafica podemos ver un caso muy parecido al del otro modelo, las predicciones son cercanas a 0 exceptuando algunos puntos altos pero no acompaña al crecimiento progresivo que tuvo en su mejor momento. Esto se puede deber a la baja de ventas a 0 entre 2017 y 2020 y afecta totalmente a la hora de querer predecir ventas futuras.</a:t>
            </a:r>
            <a:endParaRPr lang="es-AR" sz="1600" dirty="0"/>
          </a:p>
        </p:txBody>
      </p:sp>
    </p:spTree>
    <p:extLst>
      <p:ext uri="{BB962C8B-B14F-4D97-AF65-F5344CB8AC3E}">
        <p14:creationId xmlns:p14="http://schemas.microsoft.com/office/powerpoint/2010/main" val="286150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2E0F77E-D5B9-3C2F-BB9E-E6C329B76A75}"/>
              </a:ext>
            </a:extLst>
          </p:cNvPr>
          <p:cNvSpPr txBox="1"/>
          <p:nvPr/>
        </p:nvSpPr>
        <p:spPr>
          <a:xfrm>
            <a:off x="4484018" y="580769"/>
            <a:ext cx="3223959" cy="646331"/>
          </a:xfrm>
          <a:prstGeom prst="rect">
            <a:avLst/>
          </a:prstGeom>
          <a:noFill/>
        </p:spPr>
        <p:txBody>
          <a:bodyPr wrap="none" rtlCol="0">
            <a:spAutoFit/>
          </a:bodyPr>
          <a:lstStyle/>
          <a:p>
            <a:r>
              <a:rPr lang="es-ES" sz="3600" dirty="0">
                <a:solidFill>
                  <a:schemeClr val="accent1"/>
                </a:solidFill>
                <a:latin typeface="Orbitron ExtraBold"/>
              </a:rPr>
              <a:t>Conclusión Final</a:t>
            </a:r>
            <a:endParaRPr lang="es-AR" sz="3600" dirty="0">
              <a:solidFill>
                <a:schemeClr val="accent1"/>
              </a:solidFill>
              <a:latin typeface="Orbitron ExtraBold"/>
            </a:endParaRPr>
          </a:p>
        </p:txBody>
      </p:sp>
      <p:sp>
        <p:nvSpPr>
          <p:cNvPr id="6" name="CuadroTexto 5">
            <a:extLst>
              <a:ext uri="{FF2B5EF4-FFF2-40B4-BE49-F238E27FC236}">
                <a16:creationId xmlns:a16="http://schemas.microsoft.com/office/drawing/2014/main" id="{1D7EBF7E-778B-E37B-4CD2-816AED6B23A3}"/>
              </a:ext>
            </a:extLst>
          </p:cNvPr>
          <p:cNvSpPr txBox="1"/>
          <p:nvPr/>
        </p:nvSpPr>
        <p:spPr>
          <a:xfrm>
            <a:off x="2277761" y="1717589"/>
            <a:ext cx="7636475" cy="2266326"/>
          </a:xfrm>
          <a:prstGeom prst="rect">
            <a:avLst/>
          </a:prstGeom>
          <a:noFill/>
        </p:spPr>
        <p:txBody>
          <a:bodyPr wrap="square" rtlCol="0">
            <a:spAutoFit/>
          </a:bodyPr>
          <a:lstStyle/>
          <a:p>
            <a:pPr>
              <a:lnSpc>
                <a:spcPct val="150000"/>
              </a:lnSpc>
            </a:pPr>
            <a:r>
              <a:rPr lang="es-ES" sz="1600" b="0" i="0" dirty="0">
                <a:solidFill>
                  <a:schemeClr val="bg1"/>
                </a:solidFill>
                <a:effectLst/>
                <a:latin typeface="Roboto" panose="02000000000000000000" pitchFamily="2" charset="0"/>
              </a:rPr>
              <a:t>Para finalizar el trabajo podemos concluir que este Dataset es muy bueno para hacer visualizaciones y analizar datos pasados. Pero a la hora de querer modelar y predecir no nos sirve de mucho ya que en el mismo dataset se alcanza a ver como el cambio tecnológico de la venta digital hizo que se dejaran de vender de esta forma los videojuegos. Esto podría afectar al conjunto de datos y puede ser la razón por la cual vemos en las graficas que las predicciones son erróneas o nulas.</a:t>
            </a:r>
            <a:endParaRPr lang="es-AR" sz="1600" dirty="0">
              <a:solidFill>
                <a:schemeClr val="bg1"/>
              </a:solidFill>
            </a:endParaRPr>
          </a:p>
        </p:txBody>
      </p:sp>
    </p:spTree>
    <p:extLst>
      <p:ext uri="{BB962C8B-B14F-4D97-AF65-F5344CB8AC3E}">
        <p14:creationId xmlns:p14="http://schemas.microsoft.com/office/powerpoint/2010/main" val="136393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70D23C8-34FA-5C57-D240-DCE91FD5265F}"/>
              </a:ext>
            </a:extLst>
          </p:cNvPr>
          <p:cNvSpPr txBox="1"/>
          <p:nvPr/>
        </p:nvSpPr>
        <p:spPr>
          <a:xfrm>
            <a:off x="272932" y="590710"/>
            <a:ext cx="11434736" cy="1158330"/>
          </a:xfrm>
          <a:prstGeom prst="rect">
            <a:avLst/>
          </a:prstGeom>
          <a:noFill/>
        </p:spPr>
        <p:txBody>
          <a:bodyPr wrap="square" rtlCol="0">
            <a:spAutoFit/>
          </a:bodyPr>
          <a:lstStyle/>
          <a:p>
            <a:pPr>
              <a:lnSpc>
                <a:spcPct val="150000"/>
              </a:lnSpc>
            </a:pPr>
            <a:r>
              <a:rPr lang="es-ES" sz="1600" b="0" i="0" dirty="0">
                <a:solidFill>
                  <a:schemeClr val="bg1"/>
                </a:solidFill>
                <a:effectLst/>
                <a:latin typeface="Roboto" panose="020F0502020204030204" pitchFamily="2" charset="0"/>
              </a:rPr>
              <a:t>En esta base de datos podemos encontrar videojuegos que salieron entre el 1980 y 2020. Además de la información de los mismos como las ventas por región, país u otro(NA, EU, Japón, Globales, otros), El nombre, para que plataforma salió y el genero del videojuego.</a:t>
            </a:r>
            <a:endParaRPr lang="es-AR" sz="1600" dirty="0">
              <a:solidFill>
                <a:schemeClr val="bg1"/>
              </a:solidFill>
            </a:endParaRPr>
          </a:p>
        </p:txBody>
      </p:sp>
      <p:sp>
        <p:nvSpPr>
          <p:cNvPr id="4" name="CuadroTexto 3">
            <a:extLst>
              <a:ext uri="{FF2B5EF4-FFF2-40B4-BE49-F238E27FC236}">
                <a16:creationId xmlns:a16="http://schemas.microsoft.com/office/drawing/2014/main" id="{125DDD49-D9CD-03C3-E5A3-8F349C0D68D4}"/>
              </a:ext>
            </a:extLst>
          </p:cNvPr>
          <p:cNvSpPr txBox="1"/>
          <p:nvPr/>
        </p:nvSpPr>
        <p:spPr>
          <a:xfrm>
            <a:off x="272932" y="1800538"/>
            <a:ext cx="1428596" cy="523220"/>
          </a:xfrm>
          <a:prstGeom prst="rect">
            <a:avLst/>
          </a:prstGeom>
          <a:noFill/>
        </p:spPr>
        <p:txBody>
          <a:bodyPr wrap="none" rtlCol="0">
            <a:spAutoFit/>
          </a:bodyPr>
          <a:lstStyle/>
          <a:p>
            <a:r>
              <a:rPr lang="es-ES" sz="2800" dirty="0">
                <a:solidFill>
                  <a:schemeClr val="accent1"/>
                </a:solidFill>
                <a:latin typeface="Orbitron ExtraBold"/>
                <a:sym typeface="Orbitron ExtraBold"/>
              </a:rPr>
              <a:t>Objetivo</a:t>
            </a:r>
            <a:endParaRPr lang="es-AR" sz="2800" dirty="0">
              <a:solidFill>
                <a:schemeClr val="accent1"/>
              </a:solidFill>
              <a:latin typeface="Orbitron ExtraBold"/>
              <a:sym typeface="Orbitron ExtraBold"/>
            </a:endParaRPr>
          </a:p>
        </p:txBody>
      </p:sp>
      <p:sp>
        <p:nvSpPr>
          <p:cNvPr id="5" name="CuadroTexto 4">
            <a:extLst>
              <a:ext uri="{FF2B5EF4-FFF2-40B4-BE49-F238E27FC236}">
                <a16:creationId xmlns:a16="http://schemas.microsoft.com/office/drawing/2014/main" id="{A499F104-6D72-7BAD-7FA4-BF75782BB02F}"/>
              </a:ext>
            </a:extLst>
          </p:cNvPr>
          <p:cNvSpPr txBox="1"/>
          <p:nvPr/>
        </p:nvSpPr>
        <p:spPr>
          <a:xfrm>
            <a:off x="261658" y="2374708"/>
            <a:ext cx="11434736" cy="789960"/>
          </a:xfrm>
          <a:prstGeom prst="rect">
            <a:avLst/>
          </a:prstGeom>
          <a:noFill/>
        </p:spPr>
        <p:txBody>
          <a:bodyPr wrap="square" rtlCol="0">
            <a:spAutoFit/>
          </a:bodyPr>
          <a:lstStyle/>
          <a:p>
            <a:pPr>
              <a:lnSpc>
                <a:spcPct val="150000"/>
              </a:lnSpc>
            </a:pPr>
            <a:r>
              <a:rPr lang="es-ES" sz="1600" dirty="0">
                <a:solidFill>
                  <a:schemeClr val="bg1"/>
                </a:solidFill>
                <a:latin typeface="Roboto" panose="020F0502020204030204" pitchFamily="2" charset="0"/>
              </a:rPr>
              <a:t>Analizar las ventas históricas de videojuegos por región para identificar patrones y tendencias, además de ver que patrones hay por región, y predecir el éxito de futuros lanzamientos según características como género, plataforma y región.</a:t>
            </a:r>
            <a:endParaRPr lang="es-AR" sz="1600" dirty="0">
              <a:solidFill>
                <a:schemeClr val="bg1"/>
              </a:solidFill>
              <a:latin typeface="Roboto" panose="020F0502020204030204" pitchFamily="2" charset="0"/>
            </a:endParaRPr>
          </a:p>
        </p:txBody>
      </p:sp>
      <p:sp>
        <p:nvSpPr>
          <p:cNvPr id="6" name="CuadroTexto 5">
            <a:extLst>
              <a:ext uri="{FF2B5EF4-FFF2-40B4-BE49-F238E27FC236}">
                <a16:creationId xmlns:a16="http://schemas.microsoft.com/office/drawing/2014/main" id="{9AE48BF6-9A80-DB35-DE65-C72E9BE94A1D}"/>
              </a:ext>
            </a:extLst>
          </p:cNvPr>
          <p:cNvSpPr txBox="1"/>
          <p:nvPr/>
        </p:nvSpPr>
        <p:spPr>
          <a:xfrm>
            <a:off x="272932" y="3266569"/>
            <a:ext cx="1668162" cy="523220"/>
          </a:xfrm>
          <a:prstGeom prst="rect">
            <a:avLst/>
          </a:prstGeom>
          <a:noFill/>
        </p:spPr>
        <p:txBody>
          <a:bodyPr wrap="square" rtlCol="0">
            <a:spAutoFit/>
          </a:bodyPr>
          <a:lstStyle/>
          <a:p>
            <a:r>
              <a:rPr lang="es-ES" sz="2800" dirty="0">
                <a:solidFill>
                  <a:schemeClr val="accent1"/>
                </a:solidFill>
                <a:latin typeface="Orbitron ExtraBold"/>
              </a:rPr>
              <a:t>Hipótesis</a:t>
            </a:r>
            <a:endParaRPr lang="es-AR" sz="2800" dirty="0">
              <a:solidFill>
                <a:schemeClr val="accent1"/>
              </a:solidFill>
              <a:latin typeface="Orbitron ExtraBold"/>
            </a:endParaRPr>
          </a:p>
        </p:txBody>
      </p:sp>
      <p:sp>
        <p:nvSpPr>
          <p:cNvPr id="7" name="CuadroTexto 6">
            <a:extLst>
              <a:ext uri="{FF2B5EF4-FFF2-40B4-BE49-F238E27FC236}">
                <a16:creationId xmlns:a16="http://schemas.microsoft.com/office/drawing/2014/main" id="{6C86EF90-723F-DC69-806D-9FED13CEB15F}"/>
              </a:ext>
            </a:extLst>
          </p:cNvPr>
          <p:cNvSpPr txBox="1"/>
          <p:nvPr/>
        </p:nvSpPr>
        <p:spPr>
          <a:xfrm>
            <a:off x="261658" y="3880769"/>
            <a:ext cx="11232601" cy="789960"/>
          </a:xfrm>
          <a:prstGeom prst="rect">
            <a:avLst/>
          </a:prstGeom>
          <a:noFill/>
        </p:spPr>
        <p:txBody>
          <a:bodyPr wrap="square" rtlCol="0">
            <a:spAutoFit/>
          </a:bodyPr>
          <a:lstStyle>
            <a:defPPr marR="0" lvl="0" algn="l" rtl="0">
              <a:lnSpc>
                <a:spcPct val="100000"/>
              </a:lnSpc>
              <a:spcBef>
                <a:spcPts val="0"/>
              </a:spcBef>
              <a:spcAft>
                <a:spcPts val="0"/>
              </a:spcAft>
            </a:defPPr>
            <a:lvl1pPr>
              <a:lnSpc>
                <a:spcPct val="150000"/>
              </a:lnSpc>
              <a:defRPr>
                <a:solidFill>
                  <a:schemeClr val="bg1"/>
                </a:solidFill>
                <a:latin typeface="Roboto" panose="020F0502020204030204" pitchFamily="2" charset="0"/>
              </a:defRPr>
            </a:lvl1pPr>
          </a:lstStyle>
          <a:p>
            <a:r>
              <a:rPr lang="es-ES" sz="1600" dirty="0"/>
              <a:t>Las ventas irán en creciente a lo largo del tiempo ya que en el mundo tecnológico actual se juega mucho a los videojuegos y son personas con un rango de edad bastante amplio, por lo que son muchos jugadores.</a:t>
            </a:r>
            <a:endParaRPr lang="es-AR" sz="1600" dirty="0"/>
          </a:p>
        </p:txBody>
      </p:sp>
      <p:sp>
        <p:nvSpPr>
          <p:cNvPr id="8" name="CuadroTexto 7">
            <a:extLst>
              <a:ext uri="{FF2B5EF4-FFF2-40B4-BE49-F238E27FC236}">
                <a16:creationId xmlns:a16="http://schemas.microsoft.com/office/drawing/2014/main" id="{318E5D68-A6C7-F480-2C26-C7CBC3EBE28A}"/>
              </a:ext>
            </a:extLst>
          </p:cNvPr>
          <p:cNvSpPr txBox="1"/>
          <p:nvPr/>
        </p:nvSpPr>
        <p:spPr>
          <a:xfrm>
            <a:off x="261658" y="4761709"/>
            <a:ext cx="1625766" cy="523220"/>
          </a:xfrm>
          <a:prstGeom prst="rect">
            <a:avLst/>
          </a:prstGeom>
          <a:noFill/>
        </p:spPr>
        <p:txBody>
          <a:bodyPr wrap="none" rtlCol="0">
            <a:spAutoFit/>
          </a:bodyPr>
          <a:lstStyle/>
          <a:p>
            <a:r>
              <a:rPr lang="es-ES" sz="2800" dirty="0">
                <a:solidFill>
                  <a:schemeClr val="accent1"/>
                </a:solidFill>
                <a:latin typeface="Orbitron ExtraBold"/>
              </a:rPr>
              <a:t>Audiencia</a:t>
            </a:r>
            <a:endParaRPr lang="es-AR" sz="2800" dirty="0">
              <a:solidFill>
                <a:schemeClr val="accent1"/>
              </a:solidFill>
              <a:latin typeface="Orbitron ExtraBold"/>
            </a:endParaRPr>
          </a:p>
        </p:txBody>
      </p:sp>
      <p:sp>
        <p:nvSpPr>
          <p:cNvPr id="9" name="CuadroTexto 8">
            <a:extLst>
              <a:ext uri="{FF2B5EF4-FFF2-40B4-BE49-F238E27FC236}">
                <a16:creationId xmlns:a16="http://schemas.microsoft.com/office/drawing/2014/main" id="{9AFF8941-0490-1420-2AE2-B527E30B0AC5}"/>
              </a:ext>
            </a:extLst>
          </p:cNvPr>
          <p:cNvSpPr txBox="1"/>
          <p:nvPr/>
        </p:nvSpPr>
        <p:spPr>
          <a:xfrm>
            <a:off x="261658" y="5386830"/>
            <a:ext cx="11158562" cy="1159292"/>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sz="1600" dirty="0"/>
              <a:t>Este DataSet esta dirigido a cualquier persona que quiera saber sobre las ventas historias de videojuegos, y a las desarrolladoras que quieran analizar las tendencias y beneficiarse de cuales han sido los géneros y consolas que mas han vendido para el desarrollo de futuras consolas y videojuegos nuevos.</a:t>
            </a:r>
            <a:endParaRPr lang="es-AR" sz="1600" dirty="0"/>
          </a:p>
        </p:txBody>
      </p:sp>
      <p:sp>
        <p:nvSpPr>
          <p:cNvPr id="10" name="CuadroTexto 9">
            <a:extLst>
              <a:ext uri="{FF2B5EF4-FFF2-40B4-BE49-F238E27FC236}">
                <a16:creationId xmlns:a16="http://schemas.microsoft.com/office/drawing/2014/main" id="{BB73D616-7ADC-9EFD-420E-6E591084B8B9}"/>
              </a:ext>
            </a:extLst>
          </p:cNvPr>
          <p:cNvSpPr txBox="1"/>
          <p:nvPr/>
        </p:nvSpPr>
        <p:spPr>
          <a:xfrm>
            <a:off x="269228" y="18378"/>
            <a:ext cx="1646605" cy="523220"/>
          </a:xfrm>
          <a:prstGeom prst="rect">
            <a:avLst/>
          </a:prstGeom>
          <a:noFill/>
        </p:spPr>
        <p:txBody>
          <a:bodyPr wrap="none" rtlCol="0">
            <a:spAutoFit/>
          </a:bodyPr>
          <a:lstStyle/>
          <a:p>
            <a:r>
              <a:rPr lang="es-ES" sz="2800" dirty="0">
                <a:solidFill>
                  <a:schemeClr val="accent1"/>
                </a:solidFill>
                <a:latin typeface="Orbitron ExtraBold"/>
              </a:rPr>
              <a:t>MetaData</a:t>
            </a:r>
            <a:endParaRPr lang="es-AR" sz="2800" dirty="0">
              <a:solidFill>
                <a:schemeClr val="accent1"/>
              </a:solidFill>
              <a:latin typeface="Orbitron ExtraBold"/>
            </a:endParaRPr>
          </a:p>
        </p:txBody>
      </p:sp>
    </p:spTree>
    <p:extLst>
      <p:ext uri="{BB962C8B-B14F-4D97-AF65-F5344CB8AC3E}">
        <p14:creationId xmlns:p14="http://schemas.microsoft.com/office/powerpoint/2010/main" val="2407170422"/>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D4D130E-C58A-857B-33D9-8220D52F58FF}"/>
              </a:ext>
            </a:extLst>
          </p:cNvPr>
          <p:cNvSpPr txBox="1"/>
          <p:nvPr/>
        </p:nvSpPr>
        <p:spPr>
          <a:xfrm>
            <a:off x="4064033" y="160638"/>
            <a:ext cx="4063933" cy="646331"/>
          </a:xfrm>
          <a:prstGeom prst="rect">
            <a:avLst/>
          </a:prstGeom>
          <a:noFill/>
        </p:spPr>
        <p:txBody>
          <a:bodyPr wrap="none" rtlCol="0">
            <a:spAutoFit/>
          </a:bodyPr>
          <a:lstStyle>
            <a:defPPr marR="0" lvl="0" algn="l" rtl="0">
              <a:lnSpc>
                <a:spcPct val="100000"/>
              </a:lnSpc>
              <a:spcBef>
                <a:spcPts val="0"/>
              </a:spcBef>
              <a:spcAft>
                <a:spcPts val="0"/>
              </a:spcAft>
            </a:defPPr>
            <a:lvl1pPr>
              <a:defRPr sz="2800">
                <a:solidFill>
                  <a:schemeClr val="accent1"/>
                </a:solidFill>
                <a:latin typeface="Orbitron ExtraBold"/>
              </a:defRPr>
            </a:lvl1pPr>
          </a:lstStyle>
          <a:p>
            <a:r>
              <a:rPr lang="es-ES" sz="3600" dirty="0"/>
              <a:t>Preguntas de Interés</a:t>
            </a:r>
            <a:endParaRPr lang="es-AR" sz="3600" dirty="0"/>
          </a:p>
        </p:txBody>
      </p:sp>
      <p:sp>
        <p:nvSpPr>
          <p:cNvPr id="6" name="CuadroTexto 5">
            <a:extLst>
              <a:ext uri="{FF2B5EF4-FFF2-40B4-BE49-F238E27FC236}">
                <a16:creationId xmlns:a16="http://schemas.microsoft.com/office/drawing/2014/main" id="{F118AD08-9F93-491B-C448-1326F395575A}"/>
              </a:ext>
            </a:extLst>
          </p:cNvPr>
          <p:cNvSpPr txBox="1"/>
          <p:nvPr/>
        </p:nvSpPr>
        <p:spPr>
          <a:xfrm>
            <a:off x="3484606" y="1556951"/>
            <a:ext cx="8707394" cy="3703578"/>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sz="1600" dirty="0"/>
              <a:t>1) Que plataformas tuvieron las mayores ventas?</a:t>
            </a:r>
          </a:p>
          <a:p>
            <a:r>
              <a:rPr lang="es-ES" sz="1600" dirty="0"/>
              <a:t>2) Que regiones tuvieron mas ventas?</a:t>
            </a:r>
          </a:p>
          <a:p>
            <a:r>
              <a:rPr lang="es-ES" sz="1600" dirty="0"/>
              <a:t>3) Cómo han cambiado las ventas de videojuegos a lo largo del tiempo?</a:t>
            </a:r>
          </a:p>
          <a:p>
            <a:r>
              <a:rPr lang="es-ES" sz="1600" dirty="0"/>
              <a:t>4) Existe una relación entre los géneros de videojuegos y las plataformas en términos de ventas globales?</a:t>
            </a:r>
          </a:p>
          <a:p>
            <a:r>
              <a:rPr lang="es-ES" sz="1600" dirty="0"/>
              <a:t>5) Cuáles son los géneros de videojuegos más populares globalmente y por región?</a:t>
            </a:r>
          </a:p>
          <a:p>
            <a:r>
              <a:rPr lang="es-ES" sz="1600" dirty="0"/>
              <a:t>6) Cuál es la plataforma más exitosa en términos de ventas para un género específico?</a:t>
            </a:r>
          </a:p>
          <a:p>
            <a:r>
              <a:rPr lang="es-ES" sz="1600" dirty="0"/>
              <a:t>7) Qué géneros han perdido o ganado popularidad a lo largo de los años?</a:t>
            </a:r>
          </a:p>
          <a:p>
            <a:r>
              <a:rPr lang="es-ES" sz="1600" dirty="0"/>
              <a:t>8) Qué correlación existe entre las ventas en diferentes regiones?</a:t>
            </a:r>
          </a:p>
          <a:p>
            <a:endParaRPr lang="es-AR" dirty="0"/>
          </a:p>
        </p:txBody>
      </p:sp>
    </p:spTree>
    <p:extLst>
      <p:ext uri="{BB962C8B-B14F-4D97-AF65-F5344CB8AC3E}">
        <p14:creationId xmlns:p14="http://schemas.microsoft.com/office/powerpoint/2010/main" val="934188511"/>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51C1451E-ED19-638C-ED92-BEC89E78ED05}"/>
              </a:ext>
            </a:extLst>
          </p:cNvPr>
          <p:cNvSpPr txBox="1"/>
          <p:nvPr/>
        </p:nvSpPr>
        <p:spPr>
          <a:xfrm>
            <a:off x="4318109" y="0"/>
            <a:ext cx="3555782" cy="646331"/>
          </a:xfrm>
          <a:prstGeom prst="rect">
            <a:avLst/>
          </a:prstGeom>
          <a:noFill/>
        </p:spPr>
        <p:txBody>
          <a:bodyPr wrap="none" rtlCol="0">
            <a:spAutoFit/>
          </a:bodyPr>
          <a:lstStyle>
            <a:defPPr marR="0" lvl="0" algn="l" rtl="0">
              <a:lnSpc>
                <a:spcPct val="100000"/>
              </a:lnSpc>
              <a:spcBef>
                <a:spcPts val="0"/>
              </a:spcBef>
              <a:spcAft>
                <a:spcPts val="0"/>
              </a:spcAft>
              <a:defRPr/>
            </a:defPPr>
            <a:lvl1pPr>
              <a:defRPr sz="3600">
                <a:solidFill>
                  <a:schemeClr val="accent1"/>
                </a:solidFill>
                <a:latin typeface="Orbitron ExtraBold"/>
              </a:defRPr>
            </a:lvl1pPr>
          </a:lstStyle>
          <a:p>
            <a:r>
              <a:rPr lang="es-ES" dirty="0"/>
              <a:t>Limpieza de datos</a:t>
            </a:r>
            <a:endParaRPr lang="es-AR" dirty="0"/>
          </a:p>
        </p:txBody>
      </p:sp>
      <p:sp>
        <p:nvSpPr>
          <p:cNvPr id="14" name="CuadroTexto 13">
            <a:extLst>
              <a:ext uri="{FF2B5EF4-FFF2-40B4-BE49-F238E27FC236}">
                <a16:creationId xmlns:a16="http://schemas.microsoft.com/office/drawing/2014/main" id="{F097CD82-3FB2-EBD1-C569-544AA94528B4}"/>
              </a:ext>
            </a:extLst>
          </p:cNvPr>
          <p:cNvSpPr txBox="1"/>
          <p:nvPr/>
        </p:nvSpPr>
        <p:spPr>
          <a:xfrm>
            <a:off x="308919" y="712459"/>
            <a:ext cx="3664786" cy="523220"/>
          </a:xfrm>
          <a:prstGeom prst="rect">
            <a:avLst/>
          </a:prstGeom>
          <a:noFill/>
        </p:spPr>
        <p:txBody>
          <a:bodyPr wrap="none" rtlCol="0">
            <a:spAutoFit/>
          </a:bodyPr>
          <a:lstStyle>
            <a:defPPr marR="0" lvl="0" algn="l" rtl="0">
              <a:lnSpc>
                <a:spcPct val="100000"/>
              </a:lnSpc>
              <a:spcBef>
                <a:spcPts val="0"/>
              </a:spcBef>
              <a:spcAft>
                <a:spcPts val="0"/>
              </a:spcAft>
              <a:defRPr/>
            </a:defPPr>
            <a:lvl1pPr>
              <a:defRPr sz="3600">
                <a:solidFill>
                  <a:schemeClr val="accent1"/>
                </a:solidFill>
                <a:latin typeface="Orbitron ExtraBold"/>
              </a:defRPr>
            </a:lvl1pPr>
          </a:lstStyle>
          <a:p>
            <a:r>
              <a:rPr lang="es-AR" sz="2800" dirty="0"/>
              <a:t>Verificación datos nulos</a:t>
            </a:r>
          </a:p>
        </p:txBody>
      </p:sp>
      <p:sp>
        <p:nvSpPr>
          <p:cNvPr id="15" name="CuadroTexto 14">
            <a:extLst>
              <a:ext uri="{FF2B5EF4-FFF2-40B4-BE49-F238E27FC236}">
                <a16:creationId xmlns:a16="http://schemas.microsoft.com/office/drawing/2014/main" id="{FD3D1745-C9F6-B86D-5DAC-2B8244A6C550}"/>
              </a:ext>
            </a:extLst>
          </p:cNvPr>
          <p:cNvSpPr txBox="1"/>
          <p:nvPr/>
        </p:nvSpPr>
        <p:spPr>
          <a:xfrm>
            <a:off x="249282" y="1235679"/>
            <a:ext cx="8309267" cy="702756"/>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lnSpc>
                <a:spcPct val="150000"/>
              </a:lnSpc>
              <a:buClr>
                <a:schemeClr val="accent1"/>
              </a:buClr>
              <a:buFont typeface="Wingdings" panose="05000000000000000000" pitchFamily="2" charset="2"/>
              <a:buChar char="ü"/>
              <a:defRPr>
                <a:solidFill>
                  <a:schemeClr val="bg1"/>
                </a:solidFill>
                <a:effectLst/>
                <a:latin typeface="Roboto" panose="020F0502020204030204" pitchFamily="2" charset="0"/>
              </a:defRPr>
            </a:lvl1pPr>
          </a:lstStyle>
          <a:p>
            <a:r>
              <a:rPr lang="es-ES" dirty="0"/>
              <a:t>Utilizamos el método isnull().sum() para verificar cuantos nulos hay en el dataset</a:t>
            </a:r>
          </a:p>
          <a:p>
            <a:r>
              <a:rPr lang="es-ES" dirty="0"/>
              <a:t>se observan datos nulos en las columnas year (271 valores nulos) y Publisher (58 valores nulos)</a:t>
            </a:r>
          </a:p>
        </p:txBody>
      </p:sp>
      <p:sp>
        <p:nvSpPr>
          <p:cNvPr id="16" name="CuadroTexto 15">
            <a:extLst>
              <a:ext uri="{FF2B5EF4-FFF2-40B4-BE49-F238E27FC236}">
                <a16:creationId xmlns:a16="http://schemas.microsoft.com/office/drawing/2014/main" id="{619A4503-6BAE-2170-76C1-06C6DF04DDF6}"/>
              </a:ext>
            </a:extLst>
          </p:cNvPr>
          <p:cNvSpPr txBox="1"/>
          <p:nvPr/>
        </p:nvSpPr>
        <p:spPr>
          <a:xfrm>
            <a:off x="236925" y="1917845"/>
            <a:ext cx="5362832" cy="954107"/>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r>
              <a:rPr lang="es-ES" dirty="0"/>
              <a:t>Tratamiento de nulos y columnas</a:t>
            </a:r>
          </a:p>
          <a:p>
            <a:endParaRPr lang="es-AR" dirty="0"/>
          </a:p>
        </p:txBody>
      </p:sp>
      <p:sp>
        <p:nvSpPr>
          <p:cNvPr id="17" name="CuadroTexto 16">
            <a:extLst>
              <a:ext uri="{FF2B5EF4-FFF2-40B4-BE49-F238E27FC236}">
                <a16:creationId xmlns:a16="http://schemas.microsoft.com/office/drawing/2014/main" id="{3C4D91DE-C9DB-CE12-5BA4-09C8CCDBBFA0}"/>
              </a:ext>
            </a:extLst>
          </p:cNvPr>
          <p:cNvSpPr txBox="1"/>
          <p:nvPr/>
        </p:nvSpPr>
        <p:spPr>
          <a:xfrm>
            <a:off x="249282" y="2418652"/>
            <a:ext cx="9897762" cy="702756"/>
          </a:xfrm>
          <a:prstGeom prst="rect">
            <a:avLst/>
          </a:prstGeom>
          <a:noFill/>
        </p:spPr>
        <p:txBody>
          <a:bodyPr wrap="square" rtlCol="0">
            <a:spAutoFit/>
          </a:bodyPr>
          <a:lstStyle>
            <a:defPPr marR="0" lvl="0" algn="l" rtl="0">
              <a:lnSpc>
                <a:spcPct val="100000"/>
              </a:lnSpc>
              <a:spcBef>
                <a:spcPts val="0"/>
              </a:spcBef>
              <a:spcAft>
                <a:spcPts val="0"/>
              </a:spcAft>
            </a:defPPr>
            <a:lvl1pPr>
              <a:lnSpc>
                <a:spcPct val="150000"/>
              </a:lnSpc>
              <a:defRPr>
                <a:solidFill>
                  <a:schemeClr val="bg1"/>
                </a:solidFill>
                <a:effectLst/>
                <a:latin typeface="Roboto" panose="020F0502020204030204" pitchFamily="2" charset="0"/>
              </a:defRPr>
            </a:lvl1pPr>
          </a:lstStyle>
          <a:p>
            <a:pPr marL="285750" indent="-285750">
              <a:buClr>
                <a:schemeClr val="accent1"/>
              </a:buClr>
              <a:buFont typeface="Wingdings" panose="05000000000000000000" pitchFamily="2" charset="2"/>
              <a:buChar char="ü"/>
            </a:pPr>
            <a:r>
              <a:rPr lang="es-ES" dirty="0"/>
              <a:t>Reemplazamos los nulos en la columna year por la mediana usando .median() y luego .fillna(median_year)</a:t>
            </a:r>
          </a:p>
          <a:p>
            <a:pPr marL="285750" indent="-285750">
              <a:buClr>
                <a:schemeClr val="accent1"/>
              </a:buClr>
              <a:buFont typeface="Wingdings" panose="05000000000000000000" pitchFamily="2" charset="2"/>
              <a:buChar char="ü"/>
            </a:pPr>
            <a:r>
              <a:rPr lang="es-ES" dirty="0"/>
              <a:t>Reemplazamos los nulos en la columna publisher por '</a:t>
            </a:r>
            <a:r>
              <a:rPr lang="es-ES" dirty="0" err="1"/>
              <a:t>unknown</a:t>
            </a:r>
            <a:r>
              <a:rPr lang="es-ES" dirty="0"/>
              <a:t>’ usando .fillna('</a:t>
            </a:r>
            <a:r>
              <a:rPr lang="es-ES" dirty="0" err="1"/>
              <a:t>Unknown</a:t>
            </a:r>
            <a:r>
              <a:rPr lang="es-ES" dirty="0"/>
              <a:t>’) </a:t>
            </a:r>
            <a:endParaRPr lang="es-AR" dirty="0"/>
          </a:p>
        </p:txBody>
      </p:sp>
      <p:sp>
        <p:nvSpPr>
          <p:cNvPr id="18" name="CuadroTexto 17">
            <a:extLst>
              <a:ext uri="{FF2B5EF4-FFF2-40B4-BE49-F238E27FC236}">
                <a16:creationId xmlns:a16="http://schemas.microsoft.com/office/drawing/2014/main" id="{853C7EB9-0B05-1CA9-A4D1-4B4559263215}"/>
              </a:ext>
            </a:extLst>
          </p:cNvPr>
          <p:cNvSpPr txBox="1"/>
          <p:nvPr/>
        </p:nvSpPr>
        <p:spPr>
          <a:xfrm>
            <a:off x="249282" y="3330936"/>
            <a:ext cx="5787081" cy="1025922"/>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lnSpc>
                <a:spcPct val="150000"/>
              </a:lnSpc>
              <a:buClr>
                <a:schemeClr val="accent1"/>
              </a:buClr>
              <a:buFont typeface="Wingdings" panose="05000000000000000000" pitchFamily="2" charset="2"/>
              <a:buChar char="ü"/>
              <a:defRPr>
                <a:solidFill>
                  <a:schemeClr val="bg1"/>
                </a:solidFill>
                <a:effectLst/>
                <a:latin typeface="Roboto" panose="020F0502020204030204" pitchFamily="2" charset="0"/>
              </a:defRPr>
            </a:lvl1pPr>
          </a:lstStyle>
          <a:p>
            <a:r>
              <a:rPr lang="es-ES" dirty="0"/>
              <a:t>Convertimos la columna year a entero</a:t>
            </a:r>
            <a:r>
              <a:rPr lang="es-AR" dirty="0"/>
              <a:t> usando .astype(int)</a:t>
            </a:r>
          </a:p>
          <a:p>
            <a:r>
              <a:rPr lang="es-AR" dirty="0"/>
              <a:t>Verificamos los cambios hechos usando print(df.isnull().sum())</a:t>
            </a:r>
          </a:p>
          <a:p>
            <a:pPr marL="0" indent="0">
              <a:buNone/>
            </a:pPr>
            <a:r>
              <a:rPr lang="es-AR" dirty="0"/>
              <a:t>Resultado de los nulos:</a:t>
            </a:r>
            <a:endParaRPr lang="es-ES" dirty="0"/>
          </a:p>
        </p:txBody>
      </p:sp>
      <p:pic>
        <p:nvPicPr>
          <p:cNvPr id="20" name="Imagen 19">
            <a:extLst>
              <a:ext uri="{FF2B5EF4-FFF2-40B4-BE49-F238E27FC236}">
                <a16:creationId xmlns:a16="http://schemas.microsoft.com/office/drawing/2014/main" id="{9A3CEAB5-6963-4641-1F3D-9B5D2D69D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603" y="4071553"/>
            <a:ext cx="1888438" cy="2432956"/>
          </a:xfrm>
          <a:prstGeom prst="rect">
            <a:avLst/>
          </a:prstGeom>
        </p:spPr>
      </p:pic>
      <p:sp>
        <p:nvSpPr>
          <p:cNvPr id="21" name="CuadroTexto 20">
            <a:extLst>
              <a:ext uri="{FF2B5EF4-FFF2-40B4-BE49-F238E27FC236}">
                <a16:creationId xmlns:a16="http://schemas.microsoft.com/office/drawing/2014/main" id="{E6BAA4B1-0770-653F-9D2F-869E50C72BD5}"/>
              </a:ext>
            </a:extLst>
          </p:cNvPr>
          <p:cNvSpPr txBox="1"/>
          <p:nvPr/>
        </p:nvSpPr>
        <p:spPr>
          <a:xfrm>
            <a:off x="4087041" y="4021617"/>
            <a:ext cx="3487651" cy="379591"/>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a:lnSpc>
                <a:spcPct val="150000"/>
              </a:lnSpc>
              <a:buClr>
                <a:schemeClr val="accent1"/>
              </a:buClr>
              <a:buFont typeface="Wingdings" panose="05000000000000000000" pitchFamily="2" charset="2"/>
              <a:buChar char="ü"/>
              <a:defRPr>
                <a:solidFill>
                  <a:schemeClr val="bg1"/>
                </a:solidFill>
                <a:effectLst/>
                <a:latin typeface="Roboto" panose="020F0502020204030204" pitchFamily="2" charset="0"/>
              </a:defRPr>
            </a:lvl1pPr>
          </a:lstStyle>
          <a:p>
            <a:pPr marL="0" indent="0">
              <a:buNone/>
            </a:pPr>
            <a:r>
              <a:rPr lang="es-ES" dirty="0"/>
              <a:t>Resultado de la columna year paso de:</a:t>
            </a:r>
            <a:endParaRPr lang="es-AR" dirty="0"/>
          </a:p>
        </p:txBody>
      </p:sp>
      <p:pic>
        <p:nvPicPr>
          <p:cNvPr id="23" name="Imagen 22">
            <a:extLst>
              <a:ext uri="{FF2B5EF4-FFF2-40B4-BE49-F238E27FC236}">
                <a16:creationId xmlns:a16="http://schemas.microsoft.com/office/drawing/2014/main" id="{1A142FF5-C4DA-5DF2-CA8A-DCB1A75DBE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413" y="4404497"/>
            <a:ext cx="876577" cy="1767067"/>
          </a:xfrm>
          <a:prstGeom prst="rect">
            <a:avLst/>
          </a:prstGeom>
        </p:spPr>
      </p:pic>
      <p:cxnSp>
        <p:nvCxnSpPr>
          <p:cNvPr id="26" name="Conector recto de flecha 25">
            <a:extLst>
              <a:ext uri="{FF2B5EF4-FFF2-40B4-BE49-F238E27FC236}">
                <a16:creationId xmlns:a16="http://schemas.microsoft.com/office/drawing/2014/main" id="{B88BF303-092F-1346-E50D-91099C4AA645}"/>
              </a:ext>
            </a:extLst>
          </p:cNvPr>
          <p:cNvCxnSpPr>
            <a:stCxn id="23" idx="3"/>
          </p:cNvCxnSpPr>
          <p:nvPr/>
        </p:nvCxnSpPr>
        <p:spPr>
          <a:xfrm flipV="1">
            <a:off x="5499990" y="5288030"/>
            <a:ext cx="720000" cy="1"/>
          </a:xfrm>
          <a:prstGeom prst="straightConnector1">
            <a:avLst/>
          </a:prstGeom>
          <a:ln>
            <a:solidFill>
              <a:srgbClr val="FFFF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046E3523-1BD1-2662-72EB-FAA45DC92F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9990" y="4387586"/>
            <a:ext cx="785363" cy="1767068"/>
          </a:xfrm>
          <a:prstGeom prst="rect">
            <a:avLst/>
          </a:prstGeom>
        </p:spPr>
      </p:pic>
    </p:spTree>
    <p:extLst>
      <p:ext uri="{BB962C8B-B14F-4D97-AF65-F5344CB8AC3E}">
        <p14:creationId xmlns:p14="http://schemas.microsoft.com/office/powerpoint/2010/main" val="2458911158"/>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45AD776-345D-6B8C-9BB0-46930296FFF8}"/>
              </a:ext>
            </a:extLst>
          </p:cNvPr>
          <p:cNvSpPr txBox="1"/>
          <p:nvPr/>
        </p:nvSpPr>
        <p:spPr>
          <a:xfrm>
            <a:off x="2424161" y="259491"/>
            <a:ext cx="7343677" cy="954107"/>
          </a:xfrm>
          <a:prstGeom prst="rect">
            <a:avLst/>
          </a:prstGeom>
          <a:noFill/>
        </p:spPr>
        <p:txBody>
          <a:bodyPr wrap="none" rtlCol="0">
            <a:spAutoFit/>
          </a:bodyPr>
          <a:lstStyle>
            <a:defPPr marR="0" lvl="0" algn="l" rtl="0">
              <a:lnSpc>
                <a:spcPct val="100000"/>
              </a:lnSpc>
              <a:spcBef>
                <a:spcPts val="0"/>
              </a:spcBef>
              <a:spcAft>
                <a:spcPts val="0"/>
              </a:spcAft>
            </a:defPPr>
            <a:lvl1pPr>
              <a:defRPr sz="2800">
                <a:solidFill>
                  <a:schemeClr val="accent1"/>
                </a:solidFill>
                <a:latin typeface="Orbitron ExtraBold"/>
              </a:defRPr>
            </a:lvl1pPr>
          </a:lstStyle>
          <a:p>
            <a:pPr algn="ctr"/>
            <a:r>
              <a:rPr lang="es-ES" dirty="0"/>
              <a:t>1) Que plataformas tuvieron las mayores ventas?</a:t>
            </a:r>
          </a:p>
          <a:p>
            <a:pPr algn="ctr"/>
            <a:endParaRPr lang="es-AR" dirty="0"/>
          </a:p>
        </p:txBody>
      </p:sp>
      <p:pic>
        <p:nvPicPr>
          <p:cNvPr id="5" name="Imagen 4">
            <a:extLst>
              <a:ext uri="{FF2B5EF4-FFF2-40B4-BE49-F238E27FC236}">
                <a16:creationId xmlns:a16="http://schemas.microsoft.com/office/drawing/2014/main" id="{7E0A55E4-48DA-B693-F583-954416BE9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309" y="1016557"/>
            <a:ext cx="7735380" cy="4305901"/>
          </a:xfrm>
          <a:prstGeom prst="rect">
            <a:avLst/>
          </a:prstGeom>
        </p:spPr>
      </p:pic>
      <p:sp>
        <p:nvSpPr>
          <p:cNvPr id="6" name="CuadroTexto 5">
            <a:extLst>
              <a:ext uri="{FF2B5EF4-FFF2-40B4-BE49-F238E27FC236}">
                <a16:creationId xmlns:a16="http://schemas.microsoft.com/office/drawing/2014/main" id="{0AFFFA15-69D3-EB62-9D13-0E510BC8C414}"/>
              </a:ext>
            </a:extLst>
          </p:cNvPr>
          <p:cNvSpPr txBox="1"/>
          <p:nvPr/>
        </p:nvSpPr>
        <p:spPr>
          <a:xfrm>
            <a:off x="1507510" y="5472111"/>
            <a:ext cx="9176977" cy="738664"/>
          </a:xfrm>
          <a:prstGeom prst="rect">
            <a:avLst/>
          </a:prstGeom>
          <a:noFill/>
        </p:spPr>
        <p:txBody>
          <a:bodyPr wrap="square" rtlCol="0">
            <a:spAutoFit/>
          </a:bodyPr>
          <a:lstStyle>
            <a:defPPr marR="0" lvl="0" algn="l" rtl="0">
              <a:lnSpc>
                <a:spcPct val="100000"/>
              </a:lnSpc>
              <a:spcBef>
                <a:spcPts val="0"/>
              </a:spcBef>
              <a:spcAft>
                <a:spcPts val="0"/>
              </a:spcAft>
            </a:defPPr>
            <a:lvl1pPr>
              <a:lnSpc>
                <a:spcPct val="150000"/>
              </a:lnSpc>
              <a:defRPr>
                <a:solidFill>
                  <a:schemeClr val="bg1"/>
                </a:solidFill>
                <a:latin typeface="Roboto" panose="020F0502020204030204" pitchFamily="2" charset="0"/>
              </a:defRPr>
            </a:lvl1pPr>
          </a:lstStyle>
          <a:p>
            <a:r>
              <a:rPr lang="es-ES" dirty="0"/>
              <a:t>Podemos ver que en las ventas históricas la PS2 es la que mas ventas tiene por bastante con mas de 1200 millones de copias de videojuegos vendidas, esto se puede deber a que esta plataforma tuvo </a:t>
            </a:r>
            <a:r>
              <a:rPr lang="es-ES" dirty="0" err="1"/>
              <a:t>muchisimo</a:t>
            </a:r>
            <a:r>
              <a:rPr lang="es-ES" dirty="0"/>
              <a:t> </a:t>
            </a:r>
            <a:r>
              <a:rPr lang="es-ES" dirty="0" err="1"/>
              <a:t>exito</a:t>
            </a:r>
            <a:r>
              <a:rPr lang="es-ES" dirty="0"/>
              <a:t> en su momento, tanto que no se dejo de fabricar hasta la salida de la PS4.</a:t>
            </a:r>
            <a:endParaRPr lang="es-AR" dirty="0"/>
          </a:p>
        </p:txBody>
      </p:sp>
    </p:spTree>
    <p:extLst>
      <p:ext uri="{BB962C8B-B14F-4D97-AF65-F5344CB8AC3E}">
        <p14:creationId xmlns:p14="http://schemas.microsoft.com/office/powerpoint/2010/main" val="286156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88F26A5-A242-615F-8A97-A7367A431584}"/>
              </a:ext>
            </a:extLst>
          </p:cNvPr>
          <p:cNvSpPr txBox="1"/>
          <p:nvPr/>
        </p:nvSpPr>
        <p:spPr>
          <a:xfrm>
            <a:off x="3242494" y="172994"/>
            <a:ext cx="5707012" cy="523220"/>
          </a:xfrm>
          <a:prstGeom prst="rect">
            <a:avLst/>
          </a:prstGeom>
          <a:noFill/>
        </p:spPr>
        <p:txBody>
          <a:bodyPr wrap="non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2) Que regiones tuvieron mas ventas?</a:t>
            </a:r>
            <a:endParaRPr lang="es-AR" dirty="0"/>
          </a:p>
        </p:txBody>
      </p:sp>
      <p:pic>
        <p:nvPicPr>
          <p:cNvPr id="5" name="Imagen 4">
            <a:extLst>
              <a:ext uri="{FF2B5EF4-FFF2-40B4-BE49-F238E27FC236}">
                <a16:creationId xmlns:a16="http://schemas.microsoft.com/office/drawing/2014/main" id="{E365AE5D-C850-4488-CD6B-6CC230EF2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628" y="941034"/>
            <a:ext cx="4248743" cy="3839111"/>
          </a:xfrm>
          <a:prstGeom prst="rect">
            <a:avLst/>
          </a:prstGeom>
        </p:spPr>
      </p:pic>
      <p:sp>
        <p:nvSpPr>
          <p:cNvPr id="6" name="CuadroTexto 5">
            <a:extLst>
              <a:ext uri="{FF2B5EF4-FFF2-40B4-BE49-F238E27FC236}">
                <a16:creationId xmlns:a16="http://schemas.microsoft.com/office/drawing/2014/main" id="{3DCFCF2F-B2BA-CFE2-AF4F-06F88B481149}"/>
              </a:ext>
            </a:extLst>
          </p:cNvPr>
          <p:cNvSpPr txBox="1"/>
          <p:nvPr/>
        </p:nvSpPr>
        <p:spPr>
          <a:xfrm>
            <a:off x="1425145" y="5178302"/>
            <a:ext cx="9341708" cy="738664"/>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la región que mas ventas tiene es Norte América, esto se puede deber al éxito de las PlayStation en general ya que eran muy exitosas en Norte América, además de que muchos éxitos de </a:t>
            </a:r>
            <a:r>
              <a:rPr lang="es-ES" dirty="0" err="1"/>
              <a:t>Japon</a:t>
            </a:r>
            <a:r>
              <a:rPr lang="es-ES" dirty="0"/>
              <a:t> son muy jugados en Norte América.</a:t>
            </a:r>
            <a:endParaRPr lang="es-AR" dirty="0"/>
          </a:p>
        </p:txBody>
      </p:sp>
    </p:spTree>
    <p:extLst>
      <p:ext uri="{BB962C8B-B14F-4D97-AF65-F5344CB8AC3E}">
        <p14:creationId xmlns:p14="http://schemas.microsoft.com/office/powerpoint/2010/main" val="162919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8FFCABD-DA44-1466-23C4-775D27300D67}"/>
              </a:ext>
            </a:extLst>
          </p:cNvPr>
          <p:cNvSpPr txBox="1"/>
          <p:nvPr/>
        </p:nvSpPr>
        <p:spPr>
          <a:xfrm>
            <a:off x="791503" y="172994"/>
            <a:ext cx="10608994" cy="954107"/>
          </a:xfrm>
          <a:prstGeom prst="rect">
            <a:avLst/>
          </a:prstGeom>
          <a:noFill/>
        </p:spPr>
        <p:txBody>
          <a:bodyPr wrap="non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3) Cómo han cambiado las ventas de videojuegos a lo largo del tiempo?</a:t>
            </a:r>
          </a:p>
          <a:p>
            <a:pPr algn="ctr"/>
            <a:endParaRPr lang="es-AR" dirty="0"/>
          </a:p>
        </p:txBody>
      </p:sp>
      <p:pic>
        <p:nvPicPr>
          <p:cNvPr id="5" name="Imagen 4">
            <a:extLst>
              <a:ext uri="{FF2B5EF4-FFF2-40B4-BE49-F238E27FC236}">
                <a16:creationId xmlns:a16="http://schemas.microsoft.com/office/drawing/2014/main" id="{B357B700-0178-0410-E64C-29AD49B03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020" y="773499"/>
            <a:ext cx="8849960" cy="4915586"/>
          </a:xfrm>
          <a:prstGeom prst="rect">
            <a:avLst/>
          </a:prstGeom>
        </p:spPr>
      </p:pic>
      <p:sp>
        <p:nvSpPr>
          <p:cNvPr id="6" name="CuadroTexto 5">
            <a:extLst>
              <a:ext uri="{FF2B5EF4-FFF2-40B4-BE49-F238E27FC236}">
                <a16:creationId xmlns:a16="http://schemas.microsoft.com/office/drawing/2014/main" id="{C58B7C37-816E-4802-2D78-22545CB13467}"/>
              </a:ext>
            </a:extLst>
          </p:cNvPr>
          <p:cNvSpPr txBox="1"/>
          <p:nvPr/>
        </p:nvSpPr>
        <p:spPr>
          <a:xfrm>
            <a:off x="1045060" y="5733123"/>
            <a:ext cx="10101880" cy="702756"/>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el Boom de ventas se vio a partir del año 2000. Esto se puede deber a que en esta época salieron todas las consolas históricas tales como la PS2, Xbox, GameCube, Xbox 360, PS3, Wii, Game </a:t>
            </a:r>
            <a:r>
              <a:rPr lang="es-ES" dirty="0" err="1"/>
              <a:t>Boy</a:t>
            </a:r>
            <a:r>
              <a:rPr lang="es-ES" dirty="0"/>
              <a:t> Advance, Nintendo DS y la PSP.</a:t>
            </a:r>
            <a:endParaRPr lang="es-AR" dirty="0"/>
          </a:p>
        </p:txBody>
      </p:sp>
    </p:spTree>
    <p:extLst>
      <p:ext uri="{BB962C8B-B14F-4D97-AF65-F5344CB8AC3E}">
        <p14:creationId xmlns:p14="http://schemas.microsoft.com/office/powerpoint/2010/main" val="95362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BFF30C-F8C6-8390-37BF-21CC61B0E53E}"/>
              </a:ext>
            </a:extLst>
          </p:cNvPr>
          <p:cNvSpPr txBox="1"/>
          <p:nvPr/>
        </p:nvSpPr>
        <p:spPr>
          <a:xfrm>
            <a:off x="220784" y="0"/>
            <a:ext cx="11750431" cy="1384995"/>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4) Existe una relación entre los géneros de videojuegos y las plataformas en términos de ventas globales?</a:t>
            </a:r>
          </a:p>
          <a:p>
            <a:pPr algn="ctr"/>
            <a:endParaRPr lang="es-AR" dirty="0"/>
          </a:p>
        </p:txBody>
      </p:sp>
      <p:pic>
        <p:nvPicPr>
          <p:cNvPr id="5" name="Imagen 4">
            <a:extLst>
              <a:ext uri="{FF2B5EF4-FFF2-40B4-BE49-F238E27FC236}">
                <a16:creationId xmlns:a16="http://schemas.microsoft.com/office/drawing/2014/main" id="{7BC7B96C-58CC-3380-FF9E-5912A27D9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644" y="943845"/>
            <a:ext cx="9270710" cy="4772601"/>
          </a:xfrm>
          <a:prstGeom prst="rect">
            <a:avLst/>
          </a:prstGeom>
        </p:spPr>
      </p:pic>
      <p:sp>
        <p:nvSpPr>
          <p:cNvPr id="6" name="CuadroTexto 5">
            <a:extLst>
              <a:ext uri="{FF2B5EF4-FFF2-40B4-BE49-F238E27FC236}">
                <a16:creationId xmlns:a16="http://schemas.microsoft.com/office/drawing/2014/main" id="{3590BC70-38C3-E99A-FFDE-4E64A4AED86A}"/>
              </a:ext>
            </a:extLst>
          </p:cNvPr>
          <p:cNvSpPr txBox="1"/>
          <p:nvPr/>
        </p:nvSpPr>
        <p:spPr>
          <a:xfrm>
            <a:off x="674987" y="5716446"/>
            <a:ext cx="10842024" cy="738664"/>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observar que la relación se encuentra mayormente en los juegos de deportes, acción, shooter, roleplay y racing. Estos géneros a día de hoy siguen siendo los mas populares sin importar la plataforma donde se jueguen. Podemos destacar puntos específicos como los deportes en la Wii y la PS2, los de acción en PS2, PS3 Y X360, y shooters en X360.</a:t>
            </a:r>
            <a:endParaRPr lang="es-AR" dirty="0"/>
          </a:p>
        </p:txBody>
      </p:sp>
    </p:spTree>
    <p:extLst>
      <p:ext uri="{BB962C8B-B14F-4D97-AF65-F5344CB8AC3E}">
        <p14:creationId xmlns:p14="http://schemas.microsoft.com/office/powerpoint/2010/main" val="266713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36583DE-EA29-C30E-DB29-EBC081CEB64B}"/>
              </a:ext>
            </a:extLst>
          </p:cNvPr>
          <p:cNvSpPr txBox="1"/>
          <p:nvPr/>
        </p:nvSpPr>
        <p:spPr>
          <a:xfrm>
            <a:off x="0" y="94391"/>
            <a:ext cx="12279324" cy="954107"/>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a:solidFill>
                  <a:schemeClr val="accent1"/>
                </a:solidFill>
                <a:latin typeface="Orbitron ExtraBold"/>
              </a:defRPr>
            </a:lvl1pPr>
          </a:lstStyle>
          <a:p>
            <a:pPr algn="ctr"/>
            <a:r>
              <a:rPr lang="es-ES" dirty="0"/>
              <a:t>5) Cuáles son los géneros de videojuegos más populares globalmente y por región?</a:t>
            </a:r>
          </a:p>
          <a:p>
            <a:pPr algn="ctr"/>
            <a:endParaRPr lang="es-AR" dirty="0"/>
          </a:p>
        </p:txBody>
      </p:sp>
      <p:pic>
        <p:nvPicPr>
          <p:cNvPr id="5" name="Imagen 4">
            <a:extLst>
              <a:ext uri="{FF2B5EF4-FFF2-40B4-BE49-F238E27FC236}">
                <a16:creationId xmlns:a16="http://schemas.microsoft.com/office/drawing/2014/main" id="{DE364014-4C79-61A0-C48F-C9988A2DF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644"/>
            <a:ext cx="6052338" cy="3651209"/>
          </a:xfrm>
          <a:prstGeom prst="rect">
            <a:avLst/>
          </a:prstGeom>
        </p:spPr>
      </p:pic>
      <p:sp>
        <p:nvSpPr>
          <p:cNvPr id="6" name="CuadroTexto 5">
            <a:extLst>
              <a:ext uri="{FF2B5EF4-FFF2-40B4-BE49-F238E27FC236}">
                <a16:creationId xmlns:a16="http://schemas.microsoft.com/office/drawing/2014/main" id="{D2643E00-27A5-2EA2-6055-CA5FB40E0944}"/>
              </a:ext>
            </a:extLst>
          </p:cNvPr>
          <p:cNvSpPr txBox="1"/>
          <p:nvPr/>
        </p:nvSpPr>
        <p:spPr>
          <a:xfrm>
            <a:off x="43662" y="4753350"/>
            <a:ext cx="6052338" cy="1025922"/>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Podemos ver que el genero que mas se ah vendido es Acción, seguido por deportes y luego por shooter. Tal como habíamos visto que eran los mas exitosos en el HeatMap.</a:t>
            </a:r>
            <a:endParaRPr lang="es-AR" dirty="0"/>
          </a:p>
        </p:txBody>
      </p:sp>
      <p:pic>
        <p:nvPicPr>
          <p:cNvPr id="8" name="Imagen 7">
            <a:extLst>
              <a:ext uri="{FF2B5EF4-FFF2-40B4-BE49-F238E27FC236}">
                <a16:creationId xmlns:a16="http://schemas.microsoft.com/office/drawing/2014/main" id="{A213FA62-6F57-7D90-A022-6C0A47560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664" y="949644"/>
            <a:ext cx="6054971" cy="3651209"/>
          </a:xfrm>
          <a:prstGeom prst="rect">
            <a:avLst/>
          </a:prstGeom>
        </p:spPr>
      </p:pic>
      <p:sp>
        <p:nvSpPr>
          <p:cNvPr id="9" name="CuadroTexto 8">
            <a:extLst>
              <a:ext uri="{FF2B5EF4-FFF2-40B4-BE49-F238E27FC236}">
                <a16:creationId xmlns:a16="http://schemas.microsoft.com/office/drawing/2014/main" id="{0D053D8F-1332-8495-85F6-8DCD7A22AF90}"/>
              </a:ext>
            </a:extLst>
          </p:cNvPr>
          <p:cNvSpPr txBox="1"/>
          <p:nvPr/>
        </p:nvSpPr>
        <p:spPr>
          <a:xfrm>
            <a:off x="6119898" y="4753350"/>
            <a:ext cx="6008674" cy="954107"/>
          </a:xfrm>
          <a:prstGeom prst="rect">
            <a:avLst/>
          </a:prstGeom>
          <a:noFill/>
        </p:spPr>
        <p:txBody>
          <a:bodyPr wrap="square" rtlCol="0">
            <a:spAutoFit/>
          </a:bodyPr>
          <a:lstStyle>
            <a:defPPr marR="0" lvl="0" algn="l" rtl="0">
              <a:lnSpc>
                <a:spcPct val="100000"/>
              </a:lnSpc>
              <a:spcBef>
                <a:spcPts val="0"/>
              </a:spcBef>
              <a:spcAft>
                <a:spcPts val="0"/>
              </a:spcAft>
              <a:defRPr/>
            </a:defPPr>
            <a:lvl1pPr>
              <a:lnSpc>
                <a:spcPct val="150000"/>
              </a:lnSpc>
              <a:defRPr>
                <a:solidFill>
                  <a:schemeClr val="bg1"/>
                </a:solidFill>
                <a:latin typeface="Roboto" panose="020F0502020204030204" pitchFamily="2" charset="0"/>
              </a:defRPr>
            </a:lvl1pPr>
          </a:lstStyle>
          <a:p>
            <a:r>
              <a:rPr lang="es-ES" dirty="0"/>
              <a:t>Y podemos ver que las ventas por genero desglosadas por región están relacionadas con la cantidad de ventas totales por región. Lo interesante que se puede ver es que Japón no sigue la misma tendencia que las otras regiones ya que el genero mas vendido es Role-</a:t>
            </a:r>
            <a:r>
              <a:rPr lang="es-ES" dirty="0" err="1"/>
              <a:t>Playing</a:t>
            </a:r>
            <a:r>
              <a:rPr lang="es-ES" dirty="0"/>
              <a:t>.</a:t>
            </a:r>
            <a:endParaRPr lang="es-AR" dirty="0"/>
          </a:p>
        </p:txBody>
      </p:sp>
    </p:spTree>
    <p:extLst>
      <p:ext uri="{BB962C8B-B14F-4D97-AF65-F5344CB8AC3E}">
        <p14:creationId xmlns:p14="http://schemas.microsoft.com/office/powerpoint/2010/main" val="99427931"/>
      </p:ext>
    </p:extLst>
  </p:cSld>
  <p:clrMapOvr>
    <a:masterClrMapping/>
  </p:clrMapOvr>
</p:sld>
</file>

<file path=ppt/theme/theme1.xml><?xml version="1.0" encoding="utf-8"?>
<a:theme xmlns:a="http://schemas.openxmlformats.org/drawingml/2006/main" name="Basic Template: Retro Arcade Theme for Marketing by Slidesgo">
  <a:themeElements>
    <a:clrScheme name="Simple Light">
      <a:dk1>
        <a:srgbClr val="191919"/>
      </a:dk1>
      <a:lt1>
        <a:srgbClr val="FFE400"/>
      </a:lt1>
      <a:dk2>
        <a:srgbClr val="D600FF"/>
      </a:dk2>
      <a:lt2>
        <a:srgbClr val="833AB4"/>
      </a:lt2>
      <a:accent1>
        <a:srgbClr val="FF7600"/>
      </a:accent1>
      <a:accent2>
        <a:srgbClr val="FF000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 Video Games Newsletter XL by Slidesgo">
  <a:themeElements>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Basic Template_ Retro Arcade Theme for Marketing by Slidesgo</Template>
  <TotalTime>221</TotalTime>
  <Words>1492</Words>
  <Application>Microsoft Office PowerPoint</Application>
  <PresentationFormat>Panorámica</PresentationFormat>
  <Paragraphs>63</Paragraphs>
  <Slides>18</Slides>
  <Notes>0</Notes>
  <HiddenSlides>0</HiddenSlides>
  <MMClips>0</MMClips>
  <ScaleCrop>false</ScaleCrop>
  <HeadingPairs>
    <vt:vector size="6" baseType="variant">
      <vt:variant>
        <vt:lpstr>Fuentes usadas</vt:lpstr>
      </vt:variant>
      <vt:variant>
        <vt:i4>16</vt:i4>
      </vt:variant>
      <vt:variant>
        <vt:lpstr>Tema</vt:lpstr>
      </vt:variant>
      <vt:variant>
        <vt:i4>4</vt:i4>
      </vt:variant>
      <vt:variant>
        <vt:lpstr>Títulos de diapositiva</vt:lpstr>
      </vt:variant>
      <vt:variant>
        <vt:i4>18</vt:i4>
      </vt:variant>
    </vt:vector>
  </HeadingPairs>
  <TitlesOfParts>
    <vt:vector size="38" baseType="lpstr">
      <vt:lpstr>Advent Pro</vt:lpstr>
      <vt:lpstr>Advent Pro Medium</vt:lpstr>
      <vt:lpstr>Arial</vt:lpstr>
      <vt:lpstr>Bebas Neue</vt:lpstr>
      <vt:lpstr>Calibri</vt:lpstr>
      <vt:lpstr>Cousine</vt:lpstr>
      <vt:lpstr>Lato</vt:lpstr>
      <vt:lpstr>Lato Black</vt:lpstr>
      <vt:lpstr>Open Sans</vt:lpstr>
      <vt:lpstr>Orbitron</vt:lpstr>
      <vt:lpstr>Orbitron ExtraBold</vt:lpstr>
      <vt:lpstr>Press Start 2P</vt:lpstr>
      <vt:lpstr>Proxima Nova</vt:lpstr>
      <vt:lpstr>Proxima Nova Semibold</vt:lpstr>
      <vt:lpstr>Roboto</vt:lpstr>
      <vt:lpstr>Wingdings</vt:lpstr>
      <vt:lpstr>Basic Template: Retro Arcade Theme for Marketing by Slidesgo</vt:lpstr>
      <vt:lpstr>Slidesgo Final Pages</vt:lpstr>
      <vt:lpstr>Retro Video Games Newsletter XL by Slidesgo</vt:lpstr>
      <vt:lpstr>1_Slidesgo Final Pages</vt:lpstr>
      <vt:lpstr>Entrega del Proyecto Final Angelo Uanini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entrega del Proyecto Final Angelo Uanini</dc:title>
  <dc:creator>Angelo Uanini</dc:creator>
  <cp:lastModifiedBy>Angelo Uanini</cp:lastModifiedBy>
  <cp:revision>4</cp:revision>
  <dcterms:created xsi:type="dcterms:W3CDTF">2024-10-17T00:14:36Z</dcterms:created>
  <dcterms:modified xsi:type="dcterms:W3CDTF">2024-12-06T22:50:54Z</dcterms:modified>
</cp:coreProperties>
</file>