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35477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382359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08048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F960C-C48D-4FFB-A0E2-E83D3979E02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11871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EF960C-C48D-4FFB-A0E2-E83D3979E02F}"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02719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F960C-C48D-4FFB-A0E2-E83D3979E02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28584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F960C-C48D-4FFB-A0E2-E83D3979E02F}"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59313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F960C-C48D-4FFB-A0E2-E83D3979E02F}"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1070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F960C-C48D-4FFB-A0E2-E83D3979E02F}"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153702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F960C-C48D-4FFB-A0E2-E83D3979E02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245621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EF960C-C48D-4FFB-A0E2-E83D3979E02F}"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3A319-3074-48FE-8B6A-6145AC5AFA92}" type="slidenum">
              <a:rPr lang="en-US" smtClean="0"/>
              <a:t>‹#›</a:t>
            </a:fld>
            <a:endParaRPr lang="en-US"/>
          </a:p>
        </p:txBody>
      </p:sp>
    </p:spTree>
    <p:extLst>
      <p:ext uri="{BB962C8B-B14F-4D97-AF65-F5344CB8AC3E}">
        <p14:creationId xmlns:p14="http://schemas.microsoft.com/office/powerpoint/2010/main" val="4165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960C-C48D-4FFB-A0E2-E83D3979E02F}" type="datetimeFigureOut">
              <a:rPr lang="en-US" smtClean="0"/>
              <a:t>4/4/2019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3A319-3074-48FE-8B6A-6145AC5AFA92}" type="slidenum">
              <a:rPr lang="en-US" smtClean="0"/>
              <a:t>‹#›</a:t>
            </a:fld>
            <a:endParaRPr lang="en-US"/>
          </a:p>
        </p:txBody>
      </p:sp>
    </p:spTree>
    <p:extLst>
      <p:ext uri="{BB962C8B-B14F-4D97-AF65-F5344CB8AC3E}">
        <p14:creationId xmlns:p14="http://schemas.microsoft.com/office/powerpoint/2010/main" val="320225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1900" y="2646363"/>
            <a:ext cx="9144000" cy="1189038"/>
          </a:xfrm>
        </p:spPr>
        <p:txBody>
          <a:bodyPr/>
          <a:lstStyle/>
          <a:p>
            <a:r>
              <a:rPr lang="en-US" b="1" dirty="0" smtClean="0">
                <a:solidFill>
                  <a:schemeClr val="accent1">
                    <a:lumMod val="75000"/>
                  </a:schemeClr>
                </a:solidFill>
                <a:latin typeface="Arial Black" panose="020B0A04020102020204" pitchFamily="34" charset="0"/>
              </a:rPr>
              <a:t>Laundry M system</a:t>
            </a:r>
            <a:endParaRPr lang="en-US" b="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98452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Description </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lstStyle/>
          <a:p>
            <a:pPr>
              <a:lnSpc>
                <a:spcPct val="150000"/>
              </a:lnSpc>
            </a:pPr>
            <a:r>
              <a:rPr lang="en-US" sz="3200" dirty="0" smtClean="0"/>
              <a:t>This is a system which will be used in a laundry work place to manage  the work done for example the order provided by the customers and the specific services provided by the company plus advertisement of their products though the system also keep in order the working staffs of the </a:t>
            </a:r>
            <a:r>
              <a:rPr lang="en-US" sz="3200" dirty="0" smtClean="0"/>
              <a:t>company</a:t>
            </a:r>
            <a:r>
              <a:rPr lang="en-US" sz="3200" dirty="0"/>
              <a:t> </a:t>
            </a:r>
            <a:r>
              <a:rPr lang="en-US" sz="3200" dirty="0" smtClean="0"/>
              <a:t>and their activity.</a:t>
            </a:r>
            <a:endParaRPr lang="en-US" sz="3200" dirty="0" smtClean="0"/>
          </a:p>
        </p:txBody>
      </p:sp>
    </p:spTree>
    <p:extLst>
      <p:ext uri="{BB962C8B-B14F-4D97-AF65-F5344CB8AC3E}">
        <p14:creationId xmlns:p14="http://schemas.microsoft.com/office/powerpoint/2010/main" val="2604299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60</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Laundry M system</vt:lpstr>
      <vt:lpstr>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Laundry M system</dc:title>
  <dc:creator>STFX</dc:creator>
  <cp:lastModifiedBy>STFX</cp:lastModifiedBy>
  <cp:revision>4</cp:revision>
  <dcterms:created xsi:type="dcterms:W3CDTF">2019-04-04T18:34:17Z</dcterms:created>
  <dcterms:modified xsi:type="dcterms:W3CDTF">2019-04-04T18:52:34Z</dcterms:modified>
</cp:coreProperties>
</file>