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62" r:id="rId6"/>
    <p:sldId id="321" r:id="rId7"/>
    <p:sldId id="276" r:id="rId8"/>
    <p:sldId id="315" r:id="rId9"/>
    <p:sldId id="327" r:id="rId10"/>
    <p:sldId id="322" r:id="rId11"/>
    <p:sldId id="329" r:id="rId12"/>
    <p:sldId id="314" r:id="rId13"/>
    <p:sldId id="328" r:id="rId14"/>
    <p:sldId id="317" r:id="rId15"/>
    <p:sldId id="316" r:id="rId16"/>
    <p:sldId id="330" r:id="rId17"/>
    <p:sldId id="326" r:id="rId18"/>
    <p:sldId id="331" r:id="rId19"/>
    <p:sldId id="318" r:id="rId20"/>
    <p:sldId id="323" r:id="rId21"/>
    <p:sldId id="324" r:id="rId22"/>
    <p:sldId id="325" r:id="rId23"/>
    <p:sldId id="332" r:id="rId24"/>
    <p:sldId id="333" r:id="rId25"/>
    <p:sldId id="319" r:id="rId26"/>
    <p:sldId id="320" r:id="rId27"/>
    <p:sldId id="263" r:id="rId28"/>
  </p:sldIdLst>
  <p:sldSz cx="12192000" cy="6858000"/>
  <p:notesSz cx="6858000" cy="9144000"/>
  <p:defaultTextStyle>
    <a:defPPr>
      <a:defRPr lang="es-CR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9EC"/>
    <a:srgbClr val="E1D5E7"/>
    <a:srgbClr val="D6E2EA"/>
    <a:srgbClr val="D9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1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6DFA3-2D9D-4965-B732-054BDA14B1B9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A95F4999-1B07-4F08-8B1A-8BFA637E80CB}">
      <dgm:prSet phldrT="[Text]"/>
      <dgm:spPr/>
      <dgm:t>
        <a:bodyPr/>
        <a:lstStyle/>
        <a:p>
          <a:r>
            <a:rPr lang="es-CR" dirty="0"/>
            <a:t>Esquema de casos de uso</a:t>
          </a:r>
        </a:p>
      </dgm:t>
    </dgm:pt>
    <dgm:pt modelId="{5D793F82-8B26-4742-9E58-2EC0FBA8775F}" type="parTrans" cxnId="{151D910A-5B5E-4B70-A083-085D6DBD6A2E}">
      <dgm:prSet/>
      <dgm:spPr/>
      <dgm:t>
        <a:bodyPr/>
        <a:lstStyle/>
        <a:p>
          <a:endParaRPr lang="es-CR"/>
        </a:p>
      </dgm:t>
    </dgm:pt>
    <dgm:pt modelId="{91ECA1B6-879F-4DFB-95F9-ABC00DA2BA74}" type="sibTrans" cxnId="{151D910A-5B5E-4B70-A083-085D6DBD6A2E}">
      <dgm:prSet/>
      <dgm:spPr/>
      <dgm:t>
        <a:bodyPr/>
        <a:lstStyle/>
        <a:p>
          <a:endParaRPr lang="es-CR"/>
        </a:p>
      </dgm:t>
    </dgm:pt>
    <dgm:pt modelId="{2C8B99C3-F694-4312-BEF9-F9C0A7325FB4}">
      <dgm:prSet phldrT="[Text]"/>
      <dgm:spPr/>
      <dgm:t>
        <a:bodyPr/>
        <a:lstStyle/>
        <a:p>
          <a:r>
            <a:rPr lang="es-CR" dirty="0"/>
            <a:t>Especificación de los casos</a:t>
          </a:r>
        </a:p>
      </dgm:t>
    </dgm:pt>
    <dgm:pt modelId="{F84024D7-EFA2-4987-8014-2099100B60C9}" type="parTrans" cxnId="{588A8CD6-B08B-4CB9-8BE5-02176ED69E0A}">
      <dgm:prSet/>
      <dgm:spPr/>
      <dgm:t>
        <a:bodyPr/>
        <a:lstStyle/>
        <a:p>
          <a:endParaRPr lang="es-CR"/>
        </a:p>
      </dgm:t>
    </dgm:pt>
    <dgm:pt modelId="{593E605C-A45A-4A2C-98F8-82D13D516A15}" type="sibTrans" cxnId="{588A8CD6-B08B-4CB9-8BE5-02176ED69E0A}">
      <dgm:prSet/>
      <dgm:spPr/>
      <dgm:t>
        <a:bodyPr/>
        <a:lstStyle/>
        <a:p>
          <a:endParaRPr lang="es-CR"/>
        </a:p>
      </dgm:t>
    </dgm:pt>
    <dgm:pt modelId="{DA32BF1B-6613-4DD7-8C14-41FB445E4BCB}">
      <dgm:prSet phldrT="[Text]"/>
      <dgm:spPr/>
      <dgm:t>
        <a:bodyPr/>
        <a:lstStyle/>
        <a:p>
          <a:r>
            <a:rPr lang="es-CR" dirty="0"/>
            <a:t>Diagramas de secuencia</a:t>
          </a:r>
        </a:p>
      </dgm:t>
    </dgm:pt>
    <dgm:pt modelId="{49555FC3-2D85-4A06-947B-FB2C931FC55E}" type="parTrans" cxnId="{F415BC65-124B-4786-B5C1-48408CCF816B}">
      <dgm:prSet/>
      <dgm:spPr/>
      <dgm:t>
        <a:bodyPr/>
        <a:lstStyle/>
        <a:p>
          <a:endParaRPr lang="es-CR"/>
        </a:p>
      </dgm:t>
    </dgm:pt>
    <dgm:pt modelId="{080EDE0D-FF5C-40B7-88CF-397DCA7D9622}" type="sibTrans" cxnId="{F415BC65-124B-4786-B5C1-48408CCF816B}">
      <dgm:prSet/>
      <dgm:spPr/>
      <dgm:t>
        <a:bodyPr/>
        <a:lstStyle/>
        <a:p>
          <a:endParaRPr lang="es-CR"/>
        </a:p>
      </dgm:t>
    </dgm:pt>
    <dgm:pt modelId="{E6629ED2-5403-4B40-83CF-129D2D883F91}">
      <dgm:prSet phldrT="[Text]"/>
      <dgm:spPr/>
      <dgm:t>
        <a:bodyPr/>
        <a:lstStyle/>
        <a:p>
          <a:r>
            <a:rPr lang="es-CR" dirty="0"/>
            <a:t>Concepto de operaciones</a:t>
          </a:r>
        </a:p>
      </dgm:t>
    </dgm:pt>
    <dgm:pt modelId="{8A5ED8BC-3CEB-47D1-A7FC-9E734511FE44}" type="parTrans" cxnId="{D59BFE5A-AE3A-492B-8D18-3237BF973949}">
      <dgm:prSet/>
      <dgm:spPr/>
      <dgm:t>
        <a:bodyPr/>
        <a:lstStyle/>
        <a:p>
          <a:endParaRPr lang="es-CR"/>
        </a:p>
      </dgm:t>
    </dgm:pt>
    <dgm:pt modelId="{9FDE575F-8B93-4CAE-83C7-B4A8EB65987C}" type="sibTrans" cxnId="{D59BFE5A-AE3A-492B-8D18-3237BF973949}">
      <dgm:prSet/>
      <dgm:spPr/>
      <dgm:t>
        <a:bodyPr/>
        <a:lstStyle/>
        <a:p>
          <a:endParaRPr lang="es-CR"/>
        </a:p>
      </dgm:t>
    </dgm:pt>
    <dgm:pt modelId="{8ABE3500-5BD4-4358-A207-DA53D7516386}" type="pres">
      <dgm:prSet presAssocID="{9A56DFA3-2D9D-4965-B732-054BDA14B1B9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B1307EAA-917F-44D6-B1F7-4F95A1547C54}" type="pres">
      <dgm:prSet presAssocID="{A95F4999-1B07-4F08-8B1A-8BFA637E80CB}" presName="composite" presStyleCnt="0"/>
      <dgm:spPr/>
    </dgm:pt>
    <dgm:pt modelId="{9007FCFA-CE08-4F0C-A2EE-6D1E3AF83F85}" type="pres">
      <dgm:prSet presAssocID="{A95F4999-1B07-4F08-8B1A-8BFA637E80CB}" presName="ParentAccent1" presStyleLbl="alignNode1" presStyleIdx="0" presStyleCnt="44"/>
      <dgm:spPr/>
    </dgm:pt>
    <dgm:pt modelId="{387EC874-E81C-4654-BBA8-BDD177DCA91E}" type="pres">
      <dgm:prSet presAssocID="{A95F4999-1B07-4F08-8B1A-8BFA637E80CB}" presName="ParentAccent2" presStyleLbl="alignNode1" presStyleIdx="1" presStyleCnt="44"/>
      <dgm:spPr/>
    </dgm:pt>
    <dgm:pt modelId="{093136DE-BB55-4244-9C9A-A90E99A0B86A}" type="pres">
      <dgm:prSet presAssocID="{A95F4999-1B07-4F08-8B1A-8BFA637E80CB}" presName="ParentAccent3" presStyleLbl="alignNode1" presStyleIdx="2" presStyleCnt="44"/>
      <dgm:spPr/>
    </dgm:pt>
    <dgm:pt modelId="{67796A8F-64DC-4C83-B9FD-0977FBEDD569}" type="pres">
      <dgm:prSet presAssocID="{A95F4999-1B07-4F08-8B1A-8BFA637E80CB}" presName="ParentAccent4" presStyleLbl="alignNode1" presStyleIdx="3" presStyleCnt="44"/>
      <dgm:spPr/>
    </dgm:pt>
    <dgm:pt modelId="{34C8A456-28FE-40CA-B59F-962F61013D6A}" type="pres">
      <dgm:prSet presAssocID="{A95F4999-1B07-4F08-8B1A-8BFA637E80CB}" presName="ParentAccent5" presStyleLbl="alignNode1" presStyleIdx="4" presStyleCnt="44"/>
      <dgm:spPr/>
    </dgm:pt>
    <dgm:pt modelId="{A93DBDB2-BE56-4058-B27B-73B2246F2014}" type="pres">
      <dgm:prSet presAssocID="{A95F4999-1B07-4F08-8B1A-8BFA637E80CB}" presName="ParentAccent6" presStyleLbl="alignNode1" presStyleIdx="5" presStyleCnt="44"/>
      <dgm:spPr/>
    </dgm:pt>
    <dgm:pt modelId="{78A33A86-25E3-45FE-95AF-270E8304A0B5}" type="pres">
      <dgm:prSet presAssocID="{A95F4999-1B07-4F08-8B1A-8BFA637E80CB}" presName="ParentAccent7" presStyleLbl="alignNode1" presStyleIdx="6" presStyleCnt="44"/>
      <dgm:spPr/>
    </dgm:pt>
    <dgm:pt modelId="{2D468FD5-F15E-41EE-B0B2-E1B297928896}" type="pres">
      <dgm:prSet presAssocID="{A95F4999-1B07-4F08-8B1A-8BFA637E80CB}" presName="ParentAccent8" presStyleLbl="alignNode1" presStyleIdx="7" presStyleCnt="44"/>
      <dgm:spPr/>
    </dgm:pt>
    <dgm:pt modelId="{9D1DA038-8FCE-4799-95E2-F16DB3B7ACDC}" type="pres">
      <dgm:prSet presAssocID="{A95F4999-1B07-4F08-8B1A-8BFA637E80CB}" presName="ParentAccent9" presStyleLbl="alignNode1" presStyleIdx="8" presStyleCnt="44"/>
      <dgm:spPr/>
    </dgm:pt>
    <dgm:pt modelId="{6C987AED-89CA-4027-813F-3886A20FB7A0}" type="pres">
      <dgm:prSet presAssocID="{A95F4999-1B07-4F08-8B1A-8BFA637E80CB}" presName="ParentAccent10" presStyleLbl="alignNode1" presStyleIdx="9" presStyleCnt="44"/>
      <dgm:spPr/>
    </dgm:pt>
    <dgm:pt modelId="{D46A79F2-893C-47D2-8D21-6B615C3A29F0}" type="pres">
      <dgm:prSet presAssocID="{A95F4999-1B07-4F08-8B1A-8BFA637E80CB}" presName="Parent" presStyleLbl="alignNode1" presStyleIdx="10" presStyleCnt="44">
        <dgm:presLayoutVars>
          <dgm:chMax val="5"/>
          <dgm:chPref val="3"/>
          <dgm:bulletEnabled val="1"/>
        </dgm:presLayoutVars>
      </dgm:prSet>
      <dgm:spPr/>
    </dgm:pt>
    <dgm:pt modelId="{2FC7DC2C-97F1-4EA4-B8DA-95D87847AEEB}" type="pres">
      <dgm:prSet presAssocID="{91ECA1B6-879F-4DFB-95F9-ABC00DA2BA74}" presName="sibTrans" presStyleCnt="0"/>
      <dgm:spPr/>
    </dgm:pt>
    <dgm:pt modelId="{47115C5D-05AD-4F84-8D41-02BE4A67301E}" type="pres">
      <dgm:prSet presAssocID="{2C8B99C3-F694-4312-BEF9-F9C0A7325FB4}" presName="composite" presStyleCnt="0"/>
      <dgm:spPr/>
    </dgm:pt>
    <dgm:pt modelId="{4A6F47C2-CC83-487B-A29C-800E15E958D9}" type="pres">
      <dgm:prSet presAssocID="{2C8B99C3-F694-4312-BEF9-F9C0A7325FB4}" presName="ParentAccent1" presStyleLbl="alignNode1" presStyleIdx="11" presStyleCnt="44"/>
      <dgm:spPr/>
    </dgm:pt>
    <dgm:pt modelId="{588DEFB9-5C41-4E1D-B90A-E1DCE866C457}" type="pres">
      <dgm:prSet presAssocID="{2C8B99C3-F694-4312-BEF9-F9C0A7325FB4}" presName="ParentAccent2" presStyleLbl="alignNode1" presStyleIdx="12" presStyleCnt="44"/>
      <dgm:spPr/>
    </dgm:pt>
    <dgm:pt modelId="{4E021978-9D8A-4ADF-95C2-0BF1CFC0C34B}" type="pres">
      <dgm:prSet presAssocID="{2C8B99C3-F694-4312-BEF9-F9C0A7325FB4}" presName="ParentAccent3" presStyleLbl="alignNode1" presStyleIdx="13" presStyleCnt="44"/>
      <dgm:spPr/>
    </dgm:pt>
    <dgm:pt modelId="{B98A5367-1275-42C0-A257-71C7E3BE7F9D}" type="pres">
      <dgm:prSet presAssocID="{2C8B99C3-F694-4312-BEF9-F9C0A7325FB4}" presName="ParentAccent4" presStyleLbl="alignNode1" presStyleIdx="14" presStyleCnt="44"/>
      <dgm:spPr/>
    </dgm:pt>
    <dgm:pt modelId="{7AE50A99-E5FE-4128-A717-C4B73B471F92}" type="pres">
      <dgm:prSet presAssocID="{2C8B99C3-F694-4312-BEF9-F9C0A7325FB4}" presName="ParentAccent5" presStyleLbl="alignNode1" presStyleIdx="15" presStyleCnt="44"/>
      <dgm:spPr/>
    </dgm:pt>
    <dgm:pt modelId="{4D751CB7-3D1F-4507-94B4-49731FE3BB19}" type="pres">
      <dgm:prSet presAssocID="{2C8B99C3-F694-4312-BEF9-F9C0A7325FB4}" presName="ParentAccent6" presStyleLbl="alignNode1" presStyleIdx="16" presStyleCnt="44"/>
      <dgm:spPr/>
    </dgm:pt>
    <dgm:pt modelId="{006BFDCD-5EDC-47BC-B991-C458601CBED9}" type="pres">
      <dgm:prSet presAssocID="{2C8B99C3-F694-4312-BEF9-F9C0A7325FB4}" presName="ParentAccent7" presStyleLbl="alignNode1" presStyleIdx="17" presStyleCnt="44"/>
      <dgm:spPr/>
    </dgm:pt>
    <dgm:pt modelId="{62BDC567-A88D-42B2-A213-FD0340771C0C}" type="pres">
      <dgm:prSet presAssocID="{2C8B99C3-F694-4312-BEF9-F9C0A7325FB4}" presName="ParentAccent8" presStyleLbl="alignNode1" presStyleIdx="18" presStyleCnt="44"/>
      <dgm:spPr/>
    </dgm:pt>
    <dgm:pt modelId="{0BC54B2D-D004-4BAD-A2E0-8A6F97ADD722}" type="pres">
      <dgm:prSet presAssocID="{2C8B99C3-F694-4312-BEF9-F9C0A7325FB4}" presName="ParentAccent9" presStyleLbl="alignNode1" presStyleIdx="19" presStyleCnt="44"/>
      <dgm:spPr/>
    </dgm:pt>
    <dgm:pt modelId="{518CE165-5077-4B88-8C71-A6CC91E43EAE}" type="pres">
      <dgm:prSet presAssocID="{2C8B99C3-F694-4312-BEF9-F9C0A7325FB4}" presName="ParentAccent10" presStyleLbl="alignNode1" presStyleIdx="20" presStyleCnt="44"/>
      <dgm:spPr/>
    </dgm:pt>
    <dgm:pt modelId="{0A07D99D-C5FC-4779-98EE-4D81E880CBFE}" type="pres">
      <dgm:prSet presAssocID="{2C8B99C3-F694-4312-BEF9-F9C0A7325FB4}" presName="Parent" presStyleLbl="alignNode1" presStyleIdx="21" presStyleCnt="44">
        <dgm:presLayoutVars>
          <dgm:chMax val="5"/>
          <dgm:chPref val="3"/>
          <dgm:bulletEnabled val="1"/>
        </dgm:presLayoutVars>
      </dgm:prSet>
      <dgm:spPr/>
    </dgm:pt>
    <dgm:pt modelId="{0942CA69-DE6C-48B5-BBEC-0928103A8BFF}" type="pres">
      <dgm:prSet presAssocID="{593E605C-A45A-4A2C-98F8-82D13D516A15}" presName="sibTrans" presStyleCnt="0"/>
      <dgm:spPr/>
    </dgm:pt>
    <dgm:pt modelId="{0FB89C4F-8CFE-4843-8BA1-48F5335CA4D1}" type="pres">
      <dgm:prSet presAssocID="{DA32BF1B-6613-4DD7-8C14-41FB445E4BCB}" presName="composite" presStyleCnt="0"/>
      <dgm:spPr/>
    </dgm:pt>
    <dgm:pt modelId="{D3B3680A-0746-4304-8960-6BDCF4CA6B3B}" type="pres">
      <dgm:prSet presAssocID="{DA32BF1B-6613-4DD7-8C14-41FB445E4BCB}" presName="ParentAccent1" presStyleLbl="alignNode1" presStyleIdx="22" presStyleCnt="44"/>
      <dgm:spPr/>
    </dgm:pt>
    <dgm:pt modelId="{9FFD648F-7D0E-4AC4-9336-CCFBC417E89C}" type="pres">
      <dgm:prSet presAssocID="{DA32BF1B-6613-4DD7-8C14-41FB445E4BCB}" presName="ParentAccent2" presStyleLbl="alignNode1" presStyleIdx="23" presStyleCnt="44"/>
      <dgm:spPr/>
    </dgm:pt>
    <dgm:pt modelId="{E3A16921-83B1-41EA-AAD4-048D0FFAC83C}" type="pres">
      <dgm:prSet presAssocID="{DA32BF1B-6613-4DD7-8C14-41FB445E4BCB}" presName="ParentAccent3" presStyleLbl="alignNode1" presStyleIdx="24" presStyleCnt="44"/>
      <dgm:spPr/>
    </dgm:pt>
    <dgm:pt modelId="{EABC3CAE-D43F-4313-BED9-3BADBC183337}" type="pres">
      <dgm:prSet presAssocID="{DA32BF1B-6613-4DD7-8C14-41FB445E4BCB}" presName="ParentAccent4" presStyleLbl="alignNode1" presStyleIdx="25" presStyleCnt="44"/>
      <dgm:spPr/>
    </dgm:pt>
    <dgm:pt modelId="{1DE05CA3-9CB6-4F5E-A53B-281CAF07864F}" type="pres">
      <dgm:prSet presAssocID="{DA32BF1B-6613-4DD7-8C14-41FB445E4BCB}" presName="ParentAccent5" presStyleLbl="alignNode1" presStyleIdx="26" presStyleCnt="44"/>
      <dgm:spPr/>
    </dgm:pt>
    <dgm:pt modelId="{9338A37F-D5AA-4A2E-ACA1-DC3F3886D3C0}" type="pres">
      <dgm:prSet presAssocID="{DA32BF1B-6613-4DD7-8C14-41FB445E4BCB}" presName="ParentAccent6" presStyleLbl="alignNode1" presStyleIdx="27" presStyleCnt="44"/>
      <dgm:spPr/>
    </dgm:pt>
    <dgm:pt modelId="{AC5D45B2-3D51-456B-9F94-C6FFD5DF1B26}" type="pres">
      <dgm:prSet presAssocID="{DA32BF1B-6613-4DD7-8C14-41FB445E4BCB}" presName="ParentAccent7" presStyleLbl="alignNode1" presStyleIdx="28" presStyleCnt="44"/>
      <dgm:spPr/>
    </dgm:pt>
    <dgm:pt modelId="{AE39E448-1D79-4FB3-9006-2EB3CD8A9C28}" type="pres">
      <dgm:prSet presAssocID="{DA32BF1B-6613-4DD7-8C14-41FB445E4BCB}" presName="ParentAccent8" presStyleLbl="alignNode1" presStyleIdx="29" presStyleCnt="44"/>
      <dgm:spPr/>
    </dgm:pt>
    <dgm:pt modelId="{1C5CF4A6-1CFA-4A70-A1B5-68625FA8C078}" type="pres">
      <dgm:prSet presAssocID="{DA32BF1B-6613-4DD7-8C14-41FB445E4BCB}" presName="ParentAccent9" presStyleLbl="alignNode1" presStyleIdx="30" presStyleCnt="44"/>
      <dgm:spPr/>
    </dgm:pt>
    <dgm:pt modelId="{40C18878-436A-4BBD-B9BC-B3F0804B7EF8}" type="pres">
      <dgm:prSet presAssocID="{DA32BF1B-6613-4DD7-8C14-41FB445E4BCB}" presName="ParentAccent10" presStyleLbl="alignNode1" presStyleIdx="31" presStyleCnt="44"/>
      <dgm:spPr/>
    </dgm:pt>
    <dgm:pt modelId="{AF00B7BF-665B-4101-8059-17DDA7A5C992}" type="pres">
      <dgm:prSet presAssocID="{DA32BF1B-6613-4DD7-8C14-41FB445E4BCB}" presName="Parent" presStyleLbl="alignNode1" presStyleIdx="32" presStyleCnt="44">
        <dgm:presLayoutVars>
          <dgm:chMax val="5"/>
          <dgm:chPref val="3"/>
          <dgm:bulletEnabled val="1"/>
        </dgm:presLayoutVars>
      </dgm:prSet>
      <dgm:spPr/>
    </dgm:pt>
    <dgm:pt modelId="{87639BC1-BBD6-4FA3-A233-18DA71E9A274}" type="pres">
      <dgm:prSet presAssocID="{080EDE0D-FF5C-40B7-88CF-397DCA7D9622}" presName="sibTrans" presStyleCnt="0"/>
      <dgm:spPr/>
    </dgm:pt>
    <dgm:pt modelId="{12A6068F-F760-4C3B-84E4-BA473A30FD2D}" type="pres">
      <dgm:prSet presAssocID="{E6629ED2-5403-4B40-83CF-129D2D883F91}" presName="composite" presStyleCnt="0"/>
      <dgm:spPr/>
    </dgm:pt>
    <dgm:pt modelId="{7E4A51D8-5633-4B5B-89BA-AAD1A81E01F5}" type="pres">
      <dgm:prSet presAssocID="{E6629ED2-5403-4B40-83CF-129D2D883F91}" presName="ParentAccent1" presStyleLbl="alignNode1" presStyleIdx="33" presStyleCnt="44"/>
      <dgm:spPr/>
    </dgm:pt>
    <dgm:pt modelId="{A2135BC0-D1F6-46B7-BCF7-EA96FCC085B3}" type="pres">
      <dgm:prSet presAssocID="{E6629ED2-5403-4B40-83CF-129D2D883F91}" presName="ParentAccent2" presStyleLbl="alignNode1" presStyleIdx="34" presStyleCnt="44"/>
      <dgm:spPr/>
    </dgm:pt>
    <dgm:pt modelId="{597B86A5-9C58-4400-A74D-04A87F71C5F0}" type="pres">
      <dgm:prSet presAssocID="{E6629ED2-5403-4B40-83CF-129D2D883F91}" presName="ParentAccent3" presStyleLbl="alignNode1" presStyleIdx="35" presStyleCnt="44"/>
      <dgm:spPr/>
    </dgm:pt>
    <dgm:pt modelId="{594BB3DE-0C73-4216-A78C-D744EC519EF4}" type="pres">
      <dgm:prSet presAssocID="{E6629ED2-5403-4B40-83CF-129D2D883F91}" presName="ParentAccent4" presStyleLbl="alignNode1" presStyleIdx="36" presStyleCnt="44"/>
      <dgm:spPr/>
    </dgm:pt>
    <dgm:pt modelId="{18984B56-79CF-4435-BB09-C6359D9F8869}" type="pres">
      <dgm:prSet presAssocID="{E6629ED2-5403-4B40-83CF-129D2D883F91}" presName="ParentAccent5" presStyleLbl="alignNode1" presStyleIdx="37" presStyleCnt="44"/>
      <dgm:spPr/>
    </dgm:pt>
    <dgm:pt modelId="{1B1420CD-D22E-4F03-BB4E-CBA7D59605B5}" type="pres">
      <dgm:prSet presAssocID="{E6629ED2-5403-4B40-83CF-129D2D883F91}" presName="ParentAccent6" presStyleLbl="alignNode1" presStyleIdx="38" presStyleCnt="44"/>
      <dgm:spPr/>
    </dgm:pt>
    <dgm:pt modelId="{63A6E8C7-669A-4895-9165-04638480B71E}" type="pres">
      <dgm:prSet presAssocID="{E6629ED2-5403-4B40-83CF-129D2D883F91}" presName="ParentAccent7" presStyleLbl="alignNode1" presStyleIdx="39" presStyleCnt="44"/>
      <dgm:spPr/>
    </dgm:pt>
    <dgm:pt modelId="{86E1632C-EFD3-47CC-9122-014ECD750617}" type="pres">
      <dgm:prSet presAssocID="{E6629ED2-5403-4B40-83CF-129D2D883F91}" presName="ParentAccent8" presStyleLbl="alignNode1" presStyleIdx="40" presStyleCnt="44"/>
      <dgm:spPr/>
    </dgm:pt>
    <dgm:pt modelId="{EA5830B9-BFF5-4807-8D43-69252DE635C4}" type="pres">
      <dgm:prSet presAssocID="{E6629ED2-5403-4B40-83CF-129D2D883F91}" presName="ParentAccent9" presStyleLbl="alignNode1" presStyleIdx="41" presStyleCnt="44"/>
      <dgm:spPr/>
    </dgm:pt>
    <dgm:pt modelId="{1B7B4B80-0082-47E7-9050-012C835D6CA6}" type="pres">
      <dgm:prSet presAssocID="{E6629ED2-5403-4B40-83CF-129D2D883F91}" presName="ParentAccent10" presStyleLbl="alignNode1" presStyleIdx="42" presStyleCnt="44"/>
      <dgm:spPr/>
    </dgm:pt>
    <dgm:pt modelId="{B1E9F2B8-2C55-42D6-8ED7-ED3FE884692B}" type="pres">
      <dgm:prSet presAssocID="{E6629ED2-5403-4B40-83CF-129D2D883F91}" presName="Parent" presStyleLbl="alignNode1" presStyleIdx="43" presStyleCnt="44">
        <dgm:presLayoutVars>
          <dgm:chMax val="5"/>
          <dgm:chPref val="3"/>
          <dgm:bulletEnabled val="1"/>
        </dgm:presLayoutVars>
      </dgm:prSet>
      <dgm:spPr/>
    </dgm:pt>
  </dgm:ptLst>
  <dgm:cxnLst>
    <dgm:cxn modelId="{151D910A-5B5E-4B70-A083-085D6DBD6A2E}" srcId="{9A56DFA3-2D9D-4965-B732-054BDA14B1B9}" destId="{A95F4999-1B07-4F08-8B1A-8BFA637E80CB}" srcOrd="0" destOrd="0" parTransId="{5D793F82-8B26-4742-9E58-2EC0FBA8775F}" sibTransId="{91ECA1B6-879F-4DFB-95F9-ABC00DA2BA74}"/>
    <dgm:cxn modelId="{D8FA781A-D7B2-4686-B916-54CED6946C67}" type="presOf" srcId="{DA32BF1B-6613-4DD7-8C14-41FB445E4BCB}" destId="{AF00B7BF-665B-4101-8059-17DDA7A5C992}" srcOrd="0" destOrd="0" presId="urn:microsoft.com/office/officeart/2011/layout/ConvergingText"/>
    <dgm:cxn modelId="{DB077D3A-D548-4B83-AD44-9D7A091F4EBF}" type="presOf" srcId="{9A56DFA3-2D9D-4965-B732-054BDA14B1B9}" destId="{8ABE3500-5BD4-4358-A207-DA53D7516386}" srcOrd="0" destOrd="0" presId="urn:microsoft.com/office/officeart/2011/layout/ConvergingText"/>
    <dgm:cxn modelId="{F415BC65-124B-4786-B5C1-48408CCF816B}" srcId="{9A56DFA3-2D9D-4965-B732-054BDA14B1B9}" destId="{DA32BF1B-6613-4DD7-8C14-41FB445E4BCB}" srcOrd="2" destOrd="0" parTransId="{49555FC3-2D85-4A06-947B-FB2C931FC55E}" sibTransId="{080EDE0D-FF5C-40B7-88CF-397DCA7D9622}"/>
    <dgm:cxn modelId="{D59BFE5A-AE3A-492B-8D18-3237BF973949}" srcId="{9A56DFA3-2D9D-4965-B732-054BDA14B1B9}" destId="{E6629ED2-5403-4B40-83CF-129D2D883F91}" srcOrd="3" destOrd="0" parTransId="{8A5ED8BC-3CEB-47D1-A7FC-9E734511FE44}" sibTransId="{9FDE575F-8B93-4CAE-83C7-B4A8EB65987C}"/>
    <dgm:cxn modelId="{61D45D9B-9B04-4235-AA32-D9C35BF72E70}" type="presOf" srcId="{E6629ED2-5403-4B40-83CF-129D2D883F91}" destId="{B1E9F2B8-2C55-42D6-8ED7-ED3FE884692B}" srcOrd="0" destOrd="0" presId="urn:microsoft.com/office/officeart/2011/layout/ConvergingText"/>
    <dgm:cxn modelId="{8E0CFAAD-4B33-4B05-AF33-2300C1D4DBFE}" type="presOf" srcId="{2C8B99C3-F694-4312-BEF9-F9C0A7325FB4}" destId="{0A07D99D-C5FC-4779-98EE-4D81E880CBFE}" srcOrd="0" destOrd="0" presId="urn:microsoft.com/office/officeart/2011/layout/ConvergingText"/>
    <dgm:cxn modelId="{588A8CD6-B08B-4CB9-8BE5-02176ED69E0A}" srcId="{9A56DFA3-2D9D-4965-B732-054BDA14B1B9}" destId="{2C8B99C3-F694-4312-BEF9-F9C0A7325FB4}" srcOrd="1" destOrd="0" parTransId="{F84024D7-EFA2-4987-8014-2099100B60C9}" sibTransId="{593E605C-A45A-4A2C-98F8-82D13D516A15}"/>
    <dgm:cxn modelId="{35E408FC-EA5F-4E3C-B535-D9CFC47BE3C2}" type="presOf" srcId="{A95F4999-1B07-4F08-8B1A-8BFA637E80CB}" destId="{D46A79F2-893C-47D2-8D21-6B615C3A29F0}" srcOrd="0" destOrd="0" presId="urn:microsoft.com/office/officeart/2011/layout/ConvergingText"/>
    <dgm:cxn modelId="{057E731C-27DD-4465-9FD8-4A5BE9DB9A22}" type="presParOf" srcId="{8ABE3500-5BD4-4358-A207-DA53D7516386}" destId="{B1307EAA-917F-44D6-B1F7-4F95A1547C54}" srcOrd="0" destOrd="0" presId="urn:microsoft.com/office/officeart/2011/layout/ConvergingText"/>
    <dgm:cxn modelId="{3F3F1F32-0B6A-4D4B-8CEB-D40041DC9BC6}" type="presParOf" srcId="{B1307EAA-917F-44D6-B1F7-4F95A1547C54}" destId="{9007FCFA-CE08-4F0C-A2EE-6D1E3AF83F85}" srcOrd="0" destOrd="0" presId="urn:microsoft.com/office/officeart/2011/layout/ConvergingText"/>
    <dgm:cxn modelId="{81B89B15-12ED-4C4A-94A0-EDBA051FF63C}" type="presParOf" srcId="{B1307EAA-917F-44D6-B1F7-4F95A1547C54}" destId="{387EC874-E81C-4654-BBA8-BDD177DCA91E}" srcOrd="1" destOrd="0" presId="urn:microsoft.com/office/officeart/2011/layout/ConvergingText"/>
    <dgm:cxn modelId="{9C20CE88-2AE6-4C23-B621-69D269299DF6}" type="presParOf" srcId="{B1307EAA-917F-44D6-B1F7-4F95A1547C54}" destId="{093136DE-BB55-4244-9C9A-A90E99A0B86A}" srcOrd="2" destOrd="0" presId="urn:microsoft.com/office/officeart/2011/layout/ConvergingText"/>
    <dgm:cxn modelId="{EF4941F8-4EAA-4D69-9DA6-1CB91B26BC46}" type="presParOf" srcId="{B1307EAA-917F-44D6-B1F7-4F95A1547C54}" destId="{67796A8F-64DC-4C83-B9FD-0977FBEDD569}" srcOrd="3" destOrd="0" presId="urn:microsoft.com/office/officeart/2011/layout/ConvergingText"/>
    <dgm:cxn modelId="{7422F59B-C0F1-4F49-B795-28A3E3E8535F}" type="presParOf" srcId="{B1307EAA-917F-44D6-B1F7-4F95A1547C54}" destId="{34C8A456-28FE-40CA-B59F-962F61013D6A}" srcOrd="4" destOrd="0" presId="urn:microsoft.com/office/officeart/2011/layout/ConvergingText"/>
    <dgm:cxn modelId="{C6EE18FA-0813-4972-9CF1-66371D5CE830}" type="presParOf" srcId="{B1307EAA-917F-44D6-B1F7-4F95A1547C54}" destId="{A93DBDB2-BE56-4058-B27B-73B2246F2014}" srcOrd="5" destOrd="0" presId="urn:microsoft.com/office/officeart/2011/layout/ConvergingText"/>
    <dgm:cxn modelId="{E076460E-6CCF-49EF-B6A0-1A312D4A8CBB}" type="presParOf" srcId="{B1307EAA-917F-44D6-B1F7-4F95A1547C54}" destId="{78A33A86-25E3-45FE-95AF-270E8304A0B5}" srcOrd="6" destOrd="0" presId="urn:microsoft.com/office/officeart/2011/layout/ConvergingText"/>
    <dgm:cxn modelId="{22DD37E5-3EA4-45C6-8C42-263048EAACD5}" type="presParOf" srcId="{B1307EAA-917F-44D6-B1F7-4F95A1547C54}" destId="{2D468FD5-F15E-41EE-B0B2-E1B297928896}" srcOrd="7" destOrd="0" presId="urn:microsoft.com/office/officeart/2011/layout/ConvergingText"/>
    <dgm:cxn modelId="{AD7844A4-9E93-4F06-9E21-F540A9DA5E78}" type="presParOf" srcId="{B1307EAA-917F-44D6-B1F7-4F95A1547C54}" destId="{9D1DA038-8FCE-4799-95E2-F16DB3B7ACDC}" srcOrd="8" destOrd="0" presId="urn:microsoft.com/office/officeart/2011/layout/ConvergingText"/>
    <dgm:cxn modelId="{D7E43A8D-271C-4F32-8810-06E91DE6A35D}" type="presParOf" srcId="{B1307EAA-917F-44D6-B1F7-4F95A1547C54}" destId="{6C987AED-89CA-4027-813F-3886A20FB7A0}" srcOrd="9" destOrd="0" presId="urn:microsoft.com/office/officeart/2011/layout/ConvergingText"/>
    <dgm:cxn modelId="{7ABA51F0-001A-4761-A981-E0BBB2DED0EF}" type="presParOf" srcId="{B1307EAA-917F-44D6-B1F7-4F95A1547C54}" destId="{D46A79F2-893C-47D2-8D21-6B615C3A29F0}" srcOrd="10" destOrd="0" presId="urn:microsoft.com/office/officeart/2011/layout/ConvergingText"/>
    <dgm:cxn modelId="{CBC3495A-570D-4EE2-86BE-4E70030BFAC9}" type="presParOf" srcId="{8ABE3500-5BD4-4358-A207-DA53D7516386}" destId="{2FC7DC2C-97F1-4EA4-B8DA-95D87847AEEB}" srcOrd="1" destOrd="0" presId="urn:microsoft.com/office/officeart/2011/layout/ConvergingText"/>
    <dgm:cxn modelId="{E0688D43-55CD-46CA-B1D4-AFD81593A71A}" type="presParOf" srcId="{8ABE3500-5BD4-4358-A207-DA53D7516386}" destId="{47115C5D-05AD-4F84-8D41-02BE4A67301E}" srcOrd="2" destOrd="0" presId="urn:microsoft.com/office/officeart/2011/layout/ConvergingText"/>
    <dgm:cxn modelId="{E1386D8D-B2E2-49AF-818A-6658B3D57CF6}" type="presParOf" srcId="{47115C5D-05AD-4F84-8D41-02BE4A67301E}" destId="{4A6F47C2-CC83-487B-A29C-800E15E958D9}" srcOrd="0" destOrd="0" presId="urn:microsoft.com/office/officeart/2011/layout/ConvergingText"/>
    <dgm:cxn modelId="{942D8332-CA6D-452C-B234-B78737B24261}" type="presParOf" srcId="{47115C5D-05AD-4F84-8D41-02BE4A67301E}" destId="{588DEFB9-5C41-4E1D-B90A-E1DCE866C457}" srcOrd="1" destOrd="0" presId="urn:microsoft.com/office/officeart/2011/layout/ConvergingText"/>
    <dgm:cxn modelId="{79A3EB40-AF68-48BD-83F0-3FD8343FB519}" type="presParOf" srcId="{47115C5D-05AD-4F84-8D41-02BE4A67301E}" destId="{4E021978-9D8A-4ADF-95C2-0BF1CFC0C34B}" srcOrd="2" destOrd="0" presId="urn:microsoft.com/office/officeart/2011/layout/ConvergingText"/>
    <dgm:cxn modelId="{AE46632A-6396-4D93-A938-A48D084AF502}" type="presParOf" srcId="{47115C5D-05AD-4F84-8D41-02BE4A67301E}" destId="{B98A5367-1275-42C0-A257-71C7E3BE7F9D}" srcOrd="3" destOrd="0" presId="urn:microsoft.com/office/officeart/2011/layout/ConvergingText"/>
    <dgm:cxn modelId="{6E775621-7840-48A0-BC37-2B049333EBBE}" type="presParOf" srcId="{47115C5D-05AD-4F84-8D41-02BE4A67301E}" destId="{7AE50A99-E5FE-4128-A717-C4B73B471F92}" srcOrd="4" destOrd="0" presId="urn:microsoft.com/office/officeart/2011/layout/ConvergingText"/>
    <dgm:cxn modelId="{00721774-3061-4A07-99FD-4C33AC3339CB}" type="presParOf" srcId="{47115C5D-05AD-4F84-8D41-02BE4A67301E}" destId="{4D751CB7-3D1F-4507-94B4-49731FE3BB19}" srcOrd="5" destOrd="0" presId="urn:microsoft.com/office/officeart/2011/layout/ConvergingText"/>
    <dgm:cxn modelId="{D5B0062F-B1EF-43B6-86F1-1AB2F3AE76E3}" type="presParOf" srcId="{47115C5D-05AD-4F84-8D41-02BE4A67301E}" destId="{006BFDCD-5EDC-47BC-B991-C458601CBED9}" srcOrd="6" destOrd="0" presId="urn:microsoft.com/office/officeart/2011/layout/ConvergingText"/>
    <dgm:cxn modelId="{092BDE92-210C-4039-896F-1DB48D6007B1}" type="presParOf" srcId="{47115C5D-05AD-4F84-8D41-02BE4A67301E}" destId="{62BDC567-A88D-42B2-A213-FD0340771C0C}" srcOrd="7" destOrd="0" presId="urn:microsoft.com/office/officeart/2011/layout/ConvergingText"/>
    <dgm:cxn modelId="{D6A49850-82B9-4A91-9213-81191B4CD64B}" type="presParOf" srcId="{47115C5D-05AD-4F84-8D41-02BE4A67301E}" destId="{0BC54B2D-D004-4BAD-A2E0-8A6F97ADD722}" srcOrd="8" destOrd="0" presId="urn:microsoft.com/office/officeart/2011/layout/ConvergingText"/>
    <dgm:cxn modelId="{54690FB1-5678-45A1-829F-1697464403D3}" type="presParOf" srcId="{47115C5D-05AD-4F84-8D41-02BE4A67301E}" destId="{518CE165-5077-4B88-8C71-A6CC91E43EAE}" srcOrd="9" destOrd="0" presId="urn:microsoft.com/office/officeart/2011/layout/ConvergingText"/>
    <dgm:cxn modelId="{EB3EA1E9-C824-49C4-A179-85888BC38DF1}" type="presParOf" srcId="{47115C5D-05AD-4F84-8D41-02BE4A67301E}" destId="{0A07D99D-C5FC-4779-98EE-4D81E880CBFE}" srcOrd="10" destOrd="0" presId="urn:microsoft.com/office/officeart/2011/layout/ConvergingText"/>
    <dgm:cxn modelId="{D47DB27B-C94F-40AE-B6B1-EF124402DF07}" type="presParOf" srcId="{8ABE3500-5BD4-4358-A207-DA53D7516386}" destId="{0942CA69-DE6C-48B5-BBEC-0928103A8BFF}" srcOrd="3" destOrd="0" presId="urn:microsoft.com/office/officeart/2011/layout/ConvergingText"/>
    <dgm:cxn modelId="{2802DCA8-1C90-4A8C-9891-33C2E4BE1096}" type="presParOf" srcId="{8ABE3500-5BD4-4358-A207-DA53D7516386}" destId="{0FB89C4F-8CFE-4843-8BA1-48F5335CA4D1}" srcOrd="4" destOrd="0" presId="urn:microsoft.com/office/officeart/2011/layout/ConvergingText"/>
    <dgm:cxn modelId="{C6DD55DA-7739-43B1-9008-EB644AAA3222}" type="presParOf" srcId="{0FB89C4F-8CFE-4843-8BA1-48F5335CA4D1}" destId="{D3B3680A-0746-4304-8960-6BDCF4CA6B3B}" srcOrd="0" destOrd="0" presId="urn:microsoft.com/office/officeart/2011/layout/ConvergingText"/>
    <dgm:cxn modelId="{BA5AF58F-A592-48F6-9090-7D99D400CDE7}" type="presParOf" srcId="{0FB89C4F-8CFE-4843-8BA1-48F5335CA4D1}" destId="{9FFD648F-7D0E-4AC4-9336-CCFBC417E89C}" srcOrd="1" destOrd="0" presId="urn:microsoft.com/office/officeart/2011/layout/ConvergingText"/>
    <dgm:cxn modelId="{654F6E1A-8B8A-4EAB-9024-B3241515520F}" type="presParOf" srcId="{0FB89C4F-8CFE-4843-8BA1-48F5335CA4D1}" destId="{E3A16921-83B1-41EA-AAD4-048D0FFAC83C}" srcOrd="2" destOrd="0" presId="urn:microsoft.com/office/officeart/2011/layout/ConvergingText"/>
    <dgm:cxn modelId="{079E9400-BED1-4A9F-8F1F-CA092EE49A01}" type="presParOf" srcId="{0FB89C4F-8CFE-4843-8BA1-48F5335CA4D1}" destId="{EABC3CAE-D43F-4313-BED9-3BADBC183337}" srcOrd="3" destOrd="0" presId="urn:microsoft.com/office/officeart/2011/layout/ConvergingText"/>
    <dgm:cxn modelId="{3B9D434A-638A-499F-9754-C39B0A6DADDF}" type="presParOf" srcId="{0FB89C4F-8CFE-4843-8BA1-48F5335CA4D1}" destId="{1DE05CA3-9CB6-4F5E-A53B-281CAF07864F}" srcOrd="4" destOrd="0" presId="urn:microsoft.com/office/officeart/2011/layout/ConvergingText"/>
    <dgm:cxn modelId="{47F76B45-921C-4A31-9B19-22599B713716}" type="presParOf" srcId="{0FB89C4F-8CFE-4843-8BA1-48F5335CA4D1}" destId="{9338A37F-D5AA-4A2E-ACA1-DC3F3886D3C0}" srcOrd="5" destOrd="0" presId="urn:microsoft.com/office/officeart/2011/layout/ConvergingText"/>
    <dgm:cxn modelId="{CECC2AD7-B880-4884-B9D2-886BF2F1F2C9}" type="presParOf" srcId="{0FB89C4F-8CFE-4843-8BA1-48F5335CA4D1}" destId="{AC5D45B2-3D51-456B-9F94-C6FFD5DF1B26}" srcOrd="6" destOrd="0" presId="urn:microsoft.com/office/officeart/2011/layout/ConvergingText"/>
    <dgm:cxn modelId="{EF8363CC-4697-4AED-A792-5959F2BA4DF2}" type="presParOf" srcId="{0FB89C4F-8CFE-4843-8BA1-48F5335CA4D1}" destId="{AE39E448-1D79-4FB3-9006-2EB3CD8A9C28}" srcOrd="7" destOrd="0" presId="urn:microsoft.com/office/officeart/2011/layout/ConvergingText"/>
    <dgm:cxn modelId="{A8A7100E-10FA-4D71-9C2C-1B510AEE7EF8}" type="presParOf" srcId="{0FB89C4F-8CFE-4843-8BA1-48F5335CA4D1}" destId="{1C5CF4A6-1CFA-4A70-A1B5-68625FA8C078}" srcOrd="8" destOrd="0" presId="urn:microsoft.com/office/officeart/2011/layout/ConvergingText"/>
    <dgm:cxn modelId="{C4921E44-D21E-4B62-8993-3AA1209E2C94}" type="presParOf" srcId="{0FB89C4F-8CFE-4843-8BA1-48F5335CA4D1}" destId="{40C18878-436A-4BBD-B9BC-B3F0804B7EF8}" srcOrd="9" destOrd="0" presId="urn:microsoft.com/office/officeart/2011/layout/ConvergingText"/>
    <dgm:cxn modelId="{40BC1936-4E28-4CF6-ADE4-6E8A5E399768}" type="presParOf" srcId="{0FB89C4F-8CFE-4843-8BA1-48F5335CA4D1}" destId="{AF00B7BF-665B-4101-8059-17DDA7A5C992}" srcOrd="10" destOrd="0" presId="urn:microsoft.com/office/officeart/2011/layout/ConvergingText"/>
    <dgm:cxn modelId="{F60A1468-48BF-467D-AA3E-1272B6E820DF}" type="presParOf" srcId="{8ABE3500-5BD4-4358-A207-DA53D7516386}" destId="{87639BC1-BBD6-4FA3-A233-18DA71E9A274}" srcOrd="5" destOrd="0" presId="urn:microsoft.com/office/officeart/2011/layout/ConvergingText"/>
    <dgm:cxn modelId="{DFC04ED8-E5C5-4C67-97F0-B4A823766361}" type="presParOf" srcId="{8ABE3500-5BD4-4358-A207-DA53D7516386}" destId="{12A6068F-F760-4C3B-84E4-BA473A30FD2D}" srcOrd="6" destOrd="0" presId="urn:microsoft.com/office/officeart/2011/layout/ConvergingText"/>
    <dgm:cxn modelId="{79058FF5-422E-4A54-871F-5776F4CEB8F2}" type="presParOf" srcId="{12A6068F-F760-4C3B-84E4-BA473A30FD2D}" destId="{7E4A51D8-5633-4B5B-89BA-AAD1A81E01F5}" srcOrd="0" destOrd="0" presId="urn:microsoft.com/office/officeart/2011/layout/ConvergingText"/>
    <dgm:cxn modelId="{F3F70BB4-F3B1-41B1-92A8-6F25A6EE93CC}" type="presParOf" srcId="{12A6068F-F760-4C3B-84E4-BA473A30FD2D}" destId="{A2135BC0-D1F6-46B7-BCF7-EA96FCC085B3}" srcOrd="1" destOrd="0" presId="urn:microsoft.com/office/officeart/2011/layout/ConvergingText"/>
    <dgm:cxn modelId="{A7EDED0C-CCEE-4965-8B7D-80E19C308F51}" type="presParOf" srcId="{12A6068F-F760-4C3B-84E4-BA473A30FD2D}" destId="{597B86A5-9C58-4400-A74D-04A87F71C5F0}" srcOrd="2" destOrd="0" presId="urn:microsoft.com/office/officeart/2011/layout/ConvergingText"/>
    <dgm:cxn modelId="{0AE6B167-82C0-4C27-8389-BA14B66BF1BC}" type="presParOf" srcId="{12A6068F-F760-4C3B-84E4-BA473A30FD2D}" destId="{594BB3DE-0C73-4216-A78C-D744EC519EF4}" srcOrd="3" destOrd="0" presId="urn:microsoft.com/office/officeart/2011/layout/ConvergingText"/>
    <dgm:cxn modelId="{611D4EC2-B1F3-4EB1-B63D-C89F2783EA97}" type="presParOf" srcId="{12A6068F-F760-4C3B-84E4-BA473A30FD2D}" destId="{18984B56-79CF-4435-BB09-C6359D9F8869}" srcOrd="4" destOrd="0" presId="urn:microsoft.com/office/officeart/2011/layout/ConvergingText"/>
    <dgm:cxn modelId="{525CE561-3102-47D1-AD64-A2D2BA6E04AB}" type="presParOf" srcId="{12A6068F-F760-4C3B-84E4-BA473A30FD2D}" destId="{1B1420CD-D22E-4F03-BB4E-CBA7D59605B5}" srcOrd="5" destOrd="0" presId="urn:microsoft.com/office/officeart/2011/layout/ConvergingText"/>
    <dgm:cxn modelId="{C4D8DD2A-DB00-4A41-94F3-C481D255FABB}" type="presParOf" srcId="{12A6068F-F760-4C3B-84E4-BA473A30FD2D}" destId="{63A6E8C7-669A-4895-9165-04638480B71E}" srcOrd="6" destOrd="0" presId="urn:microsoft.com/office/officeart/2011/layout/ConvergingText"/>
    <dgm:cxn modelId="{8D7703C4-8BC1-45DA-92A4-B70ACD5261B4}" type="presParOf" srcId="{12A6068F-F760-4C3B-84E4-BA473A30FD2D}" destId="{86E1632C-EFD3-47CC-9122-014ECD750617}" srcOrd="7" destOrd="0" presId="urn:microsoft.com/office/officeart/2011/layout/ConvergingText"/>
    <dgm:cxn modelId="{D2FBCCD8-9F80-4DCE-8B05-6772E6F27898}" type="presParOf" srcId="{12A6068F-F760-4C3B-84E4-BA473A30FD2D}" destId="{EA5830B9-BFF5-4807-8D43-69252DE635C4}" srcOrd="8" destOrd="0" presId="urn:microsoft.com/office/officeart/2011/layout/ConvergingText"/>
    <dgm:cxn modelId="{4FB1101D-327E-44A1-A000-EC9D40212791}" type="presParOf" srcId="{12A6068F-F760-4C3B-84E4-BA473A30FD2D}" destId="{1B7B4B80-0082-47E7-9050-012C835D6CA6}" srcOrd="9" destOrd="0" presId="urn:microsoft.com/office/officeart/2011/layout/ConvergingText"/>
    <dgm:cxn modelId="{3E4330C4-EE35-4C2D-AFFB-F90EAC23453D}" type="presParOf" srcId="{12A6068F-F760-4C3B-84E4-BA473A30FD2D}" destId="{B1E9F2B8-2C55-42D6-8ED7-ED3FE884692B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39BE22-661D-482A-8F94-ABA5AF3F33A1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3A74FA78-66B6-4E13-AEEE-614A93CE1B4D}">
      <dgm:prSet phldrT="[Text]" custT="1"/>
      <dgm:spPr/>
      <dgm:t>
        <a:bodyPr/>
        <a:lstStyle/>
        <a:p>
          <a:r>
            <a:rPr lang="es-CR" sz="1400" dirty="0">
              <a:effectLst/>
              <a:latin typeface="Calibri" panose="020F0502020204030204" pitchFamily="34" charset="0"/>
              <a:ea typeface="MS Mincho" panose="02020609040205080304" pitchFamily="49" charset="-128"/>
            </a:rPr>
            <a:t>El usuario ingresa a su cuenta.</a:t>
          </a:r>
          <a:endParaRPr lang="es-CR" sz="1400" dirty="0"/>
        </a:p>
      </dgm:t>
    </dgm:pt>
    <dgm:pt modelId="{553325FF-AC82-4C5C-902E-FD261EAA99B4}" type="parTrans" cxnId="{7B3F6DD0-8028-4C9C-83C1-BF3AAFEFE0F4}">
      <dgm:prSet/>
      <dgm:spPr/>
      <dgm:t>
        <a:bodyPr/>
        <a:lstStyle/>
        <a:p>
          <a:endParaRPr lang="es-CR" sz="1400"/>
        </a:p>
      </dgm:t>
    </dgm:pt>
    <dgm:pt modelId="{999DE04D-00F7-4283-92C2-E7AB61D3C0CB}" type="sibTrans" cxnId="{7B3F6DD0-8028-4C9C-83C1-BF3AAFEFE0F4}">
      <dgm:prSet custT="1"/>
      <dgm:spPr/>
      <dgm:t>
        <a:bodyPr/>
        <a:lstStyle/>
        <a:p>
          <a:endParaRPr lang="es-CR" sz="1400"/>
        </a:p>
      </dgm:t>
    </dgm:pt>
    <dgm:pt modelId="{29083A86-1140-425C-B492-308468DE9F5F}">
      <dgm:prSet custT="1"/>
      <dgm:spPr/>
      <dgm:t>
        <a:bodyPr/>
        <a:lstStyle/>
        <a:p>
          <a:r>
            <a:rPr lang="es-CR" sz="1400" dirty="0">
              <a:effectLst/>
              <a:latin typeface="Calibri" panose="020F0502020204030204" pitchFamily="34" charset="0"/>
              <a:ea typeface="MS Mincho" panose="02020609040205080304" pitchFamily="49" charset="-128"/>
            </a:rPr>
            <a:t>El sistema presenta un menú con las mediciones, ajustes y el historial.</a:t>
          </a:r>
        </a:p>
      </dgm:t>
    </dgm:pt>
    <dgm:pt modelId="{07232730-2DBA-4CE6-A54D-74E141CEDD99}" type="parTrans" cxnId="{CF810245-43E4-4898-A78A-0AE9F5A9686E}">
      <dgm:prSet/>
      <dgm:spPr/>
      <dgm:t>
        <a:bodyPr/>
        <a:lstStyle/>
        <a:p>
          <a:endParaRPr lang="es-CR" sz="1400"/>
        </a:p>
      </dgm:t>
    </dgm:pt>
    <dgm:pt modelId="{35F4F0D9-51E4-4D57-AB52-6137F0B603AE}" type="sibTrans" cxnId="{CF810245-43E4-4898-A78A-0AE9F5A9686E}">
      <dgm:prSet custT="1"/>
      <dgm:spPr/>
      <dgm:t>
        <a:bodyPr/>
        <a:lstStyle/>
        <a:p>
          <a:endParaRPr lang="es-CR" sz="1400"/>
        </a:p>
      </dgm:t>
    </dgm:pt>
    <dgm:pt modelId="{BCBFA40A-F4EF-412A-9CE5-03D6B7B6354E}">
      <dgm:prSet custT="1"/>
      <dgm:spPr/>
      <dgm:t>
        <a:bodyPr/>
        <a:lstStyle/>
        <a:p>
          <a:r>
            <a:rPr lang="es-CR" sz="1400" dirty="0">
              <a:effectLst/>
              <a:latin typeface="Calibri" panose="020F0502020204030204" pitchFamily="34" charset="0"/>
              <a:ea typeface="MS Mincho" panose="02020609040205080304" pitchFamily="49" charset="-128"/>
            </a:rPr>
            <a:t>El usuario configura la medición de bioimpedancia/ángulo de fase (determina la posición de los electrodos, …)</a:t>
          </a:r>
        </a:p>
      </dgm:t>
    </dgm:pt>
    <dgm:pt modelId="{FE69F906-116D-4E03-B8D8-D4CAD3DE8331}" type="parTrans" cxnId="{7A53F260-8C13-4B4B-BE82-74577CF63E98}">
      <dgm:prSet/>
      <dgm:spPr/>
      <dgm:t>
        <a:bodyPr/>
        <a:lstStyle/>
        <a:p>
          <a:endParaRPr lang="es-CR" sz="1400"/>
        </a:p>
      </dgm:t>
    </dgm:pt>
    <dgm:pt modelId="{C3B8E316-E426-49EA-8D31-88B7E196BFF6}" type="sibTrans" cxnId="{7A53F260-8C13-4B4B-BE82-74577CF63E98}">
      <dgm:prSet custT="1"/>
      <dgm:spPr/>
      <dgm:t>
        <a:bodyPr/>
        <a:lstStyle/>
        <a:p>
          <a:endParaRPr lang="es-CR" sz="1400"/>
        </a:p>
      </dgm:t>
    </dgm:pt>
    <dgm:pt modelId="{E130D926-98FE-4E45-996E-49B7E465E1DF}">
      <dgm:prSet custT="1"/>
      <dgm:spPr/>
      <dgm:t>
        <a:bodyPr/>
        <a:lstStyle/>
        <a:p>
          <a:r>
            <a:rPr lang="es-CR" sz="1400" dirty="0">
              <a:effectLst/>
              <a:latin typeface="Calibri" panose="020F0502020204030204" pitchFamily="34" charset="0"/>
              <a:ea typeface="MS Mincho" panose="02020609040205080304" pitchFamily="49" charset="-128"/>
            </a:rPr>
            <a:t>El sistema ejecuta la medición y avisa por medio de un sonido cuando esta finaliza.</a:t>
          </a:r>
        </a:p>
      </dgm:t>
    </dgm:pt>
    <dgm:pt modelId="{82DFF614-B0A2-481A-810C-434D00074B17}" type="parTrans" cxnId="{5718DFFC-F725-40D4-A06D-773280793654}">
      <dgm:prSet/>
      <dgm:spPr/>
      <dgm:t>
        <a:bodyPr/>
        <a:lstStyle/>
        <a:p>
          <a:endParaRPr lang="es-CR" sz="1400"/>
        </a:p>
      </dgm:t>
    </dgm:pt>
    <dgm:pt modelId="{1FD666D2-3D3E-4DD2-AF62-4960A856513D}" type="sibTrans" cxnId="{5718DFFC-F725-40D4-A06D-773280793654}">
      <dgm:prSet custT="1"/>
      <dgm:spPr/>
      <dgm:t>
        <a:bodyPr/>
        <a:lstStyle/>
        <a:p>
          <a:endParaRPr lang="es-CR" sz="1400"/>
        </a:p>
      </dgm:t>
    </dgm:pt>
    <dgm:pt modelId="{4EDD328D-AB9F-432C-A200-DBCB93B67872}">
      <dgm:prSet custT="1"/>
      <dgm:spPr/>
      <dgm:t>
        <a:bodyPr/>
        <a:lstStyle/>
        <a:p>
          <a:r>
            <a:rPr lang="es-CR" sz="1400" dirty="0">
              <a:effectLst/>
              <a:latin typeface="Calibri" panose="020F0502020204030204" pitchFamily="34" charset="0"/>
              <a:ea typeface="MS Mincho" panose="02020609040205080304" pitchFamily="49" charset="-128"/>
            </a:rPr>
            <a:t>Los datos obtenidos se presentan al usuario y luego se suben a la nube.</a:t>
          </a:r>
        </a:p>
      </dgm:t>
    </dgm:pt>
    <dgm:pt modelId="{FB3A47CE-9287-4010-BA66-FD7E5B32DA4A}" type="parTrans" cxnId="{43DF8D13-84C8-4663-A1D6-A618293F7260}">
      <dgm:prSet/>
      <dgm:spPr/>
      <dgm:t>
        <a:bodyPr/>
        <a:lstStyle/>
        <a:p>
          <a:endParaRPr lang="es-CR" sz="1400"/>
        </a:p>
      </dgm:t>
    </dgm:pt>
    <dgm:pt modelId="{80BD8073-30A2-4D68-AF02-FF05193B8A31}" type="sibTrans" cxnId="{43DF8D13-84C8-4663-A1D6-A618293F7260}">
      <dgm:prSet/>
      <dgm:spPr/>
      <dgm:t>
        <a:bodyPr/>
        <a:lstStyle/>
        <a:p>
          <a:endParaRPr lang="es-CR" sz="1400"/>
        </a:p>
      </dgm:t>
    </dgm:pt>
    <dgm:pt modelId="{A979F95D-6664-4B79-B0BB-917A310502ED}">
      <dgm:prSet phldrT="[Text]" custT="1"/>
      <dgm:spPr/>
      <dgm:t>
        <a:bodyPr/>
        <a:lstStyle/>
        <a:p>
          <a:r>
            <a:rPr lang="es-CR" sz="2000" b="1" dirty="0">
              <a:solidFill>
                <a:schemeClr val="accent1">
                  <a:lumMod val="50000"/>
                </a:schemeClr>
              </a:solidFill>
            </a:rPr>
            <a:t>Flujo principal de eventos</a:t>
          </a:r>
        </a:p>
      </dgm:t>
    </dgm:pt>
    <dgm:pt modelId="{840ABF7D-A0B6-44FA-BDEE-1F4530198A0A}" type="parTrans" cxnId="{FE58A346-FC1B-4DC2-89E8-E300128FD064}">
      <dgm:prSet/>
      <dgm:spPr/>
      <dgm:t>
        <a:bodyPr/>
        <a:lstStyle/>
        <a:p>
          <a:endParaRPr lang="es-CR" sz="1400"/>
        </a:p>
      </dgm:t>
    </dgm:pt>
    <dgm:pt modelId="{B39F3566-B9D4-4BA6-970E-FA7FA2EA679A}" type="sibTrans" cxnId="{FE58A346-FC1B-4DC2-89E8-E300128FD064}">
      <dgm:prSet custT="1"/>
      <dgm:spPr/>
      <dgm:t>
        <a:bodyPr/>
        <a:lstStyle/>
        <a:p>
          <a:endParaRPr lang="es-CR" sz="1400"/>
        </a:p>
      </dgm:t>
    </dgm:pt>
    <dgm:pt modelId="{844F2CF9-97FD-4F4B-A1E6-5691223B3E30}" type="pres">
      <dgm:prSet presAssocID="{C139BE22-661D-482A-8F94-ABA5AF3F33A1}" presName="linearFlow" presStyleCnt="0">
        <dgm:presLayoutVars>
          <dgm:resizeHandles val="exact"/>
        </dgm:presLayoutVars>
      </dgm:prSet>
      <dgm:spPr/>
    </dgm:pt>
    <dgm:pt modelId="{2A1135CD-573A-4A4C-9997-B6810BE5E4E9}" type="pres">
      <dgm:prSet presAssocID="{A979F95D-6664-4B79-B0BB-917A310502ED}" presName="node" presStyleLbl="node1" presStyleIdx="0" presStyleCnt="6">
        <dgm:presLayoutVars>
          <dgm:bulletEnabled val="1"/>
        </dgm:presLayoutVars>
      </dgm:prSet>
      <dgm:spPr/>
    </dgm:pt>
    <dgm:pt modelId="{927CB124-E931-4221-A3F0-8A16607271E2}" type="pres">
      <dgm:prSet presAssocID="{B39F3566-B9D4-4BA6-970E-FA7FA2EA679A}" presName="sibTrans" presStyleLbl="sibTrans2D1" presStyleIdx="0" presStyleCnt="5"/>
      <dgm:spPr/>
    </dgm:pt>
    <dgm:pt modelId="{C94F7A3D-5D5E-4249-AE64-0279D3E7F14C}" type="pres">
      <dgm:prSet presAssocID="{B39F3566-B9D4-4BA6-970E-FA7FA2EA679A}" presName="connectorText" presStyleLbl="sibTrans2D1" presStyleIdx="0" presStyleCnt="5"/>
      <dgm:spPr/>
    </dgm:pt>
    <dgm:pt modelId="{FB482A3A-AC5E-41FE-8607-94A7BC39C09C}" type="pres">
      <dgm:prSet presAssocID="{3A74FA78-66B6-4E13-AEEE-614A93CE1B4D}" presName="node" presStyleLbl="node1" presStyleIdx="1" presStyleCnt="6">
        <dgm:presLayoutVars>
          <dgm:bulletEnabled val="1"/>
        </dgm:presLayoutVars>
      </dgm:prSet>
      <dgm:spPr/>
    </dgm:pt>
    <dgm:pt modelId="{23CECCBE-2C5D-4368-91A1-2DCB2D4F4B56}" type="pres">
      <dgm:prSet presAssocID="{999DE04D-00F7-4283-92C2-E7AB61D3C0CB}" presName="sibTrans" presStyleLbl="sibTrans2D1" presStyleIdx="1" presStyleCnt="5"/>
      <dgm:spPr/>
    </dgm:pt>
    <dgm:pt modelId="{5F07FA1D-FC4E-474B-AB58-CDBBD71B032B}" type="pres">
      <dgm:prSet presAssocID="{999DE04D-00F7-4283-92C2-E7AB61D3C0CB}" presName="connectorText" presStyleLbl="sibTrans2D1" presStyleIdx="1" presStyleCnt="5"/>
      <dgm:spPr/>
    </dgm:pt>
    <dgm:pt modelId="{A0F0AB4F-EC4B-440E-A8A6-38F8520C033F}" type="pres">
      <dgm:prSet presAssocID="{29083A86-1140-425C-B492-308468DE9F5F}" presName="node" presStyleLbl="node1" presStyleIdx="2" presStyleCnt="6">
        <dgm:presLayoutVars>
          <dgm:bulletEnabled val="1"/>
        </dgm:presLayoutVars>
      </dgm:prSet>
      <dgm:spPr/>
    </dgm:pt>
    <dgm:pt modelId="{2A120D20-0B3D-40BB-8773-F905B503F15E}" type="pres">
      <dgm:prSet presAssocID="{35F4F0D9-51E4-4D57-AB52-6137F0B603AE}" presName="sibTrans" presStyleLbl="sibTrans2D1" presStyleIdx="2" presStyleCnt="5"/>
      <dgm:spPr/>
    </dgm:pt>
    <dgm:pt modelId="{E05BAF26-24C7-482F-93A8-A3775205F75F}" type="pres">
      <dgm:prSet presAssocID="{35F4F0D9-51E4-4D57-AB52-6137F0B603AE}" presName="connectorText" presStyleLbl="sibTrans2D1" presStyleIdx="2" presStyleCnt="5"/>
      <dgm:spPr/>
    </dgm:pt>
    <dgm:pt modelId="{CFAD2073-4F42-4E0F-ABF2-90617EF35AB3}" type="pres">
      <dgm:prSet presAssocID="{BCBFA40A-F4EF-412A-9CE5-03D6B7B6354E}" presName="node" presStyleLbl="node1" presStyleIdx="3" presStyleCnt="6">
        <dgm:presLayoutVars>
          <dgm:bulletEnabled val="1"/>
        </dgm:presLayoutVars>
      </dgm:prSet>
      <dgm:spPr/>
    </dgm:pt>
    <dgm:pt modelId="{374202EB-367E-425D-9264-75FA09753AE7}" type="pres">
      <dgm:prSet presAssocID="{C3B8E316-E426-49EA-8D31-88B7E196BFF6}" presName="sibTrans" presStyleLbl="sibTrans2D1" presStyleIdx="3" presStyleCnt="5"/>
      <dgm:spPr/>
    </dgm:pt>
    <dgm:pt modelId="{4B9382E6-B0C7-4EC6-AA2E-232AFEC82B0E}" type="pres">
      <dgm:prSet presAssocID="{C3B8E316-E426-49EA-8D31-88B7E196BFF6}" presName="connectorText" presStyleLbl="sibTrans2D1" presStyleIdx="3" presStyleCnt="5"/>
      <dgm:spPr/>
    </dgm:pt>
    <dgm:pt modelId="{1B054989-265E-499F-9AAF-3ABAC00C7619}" type="pres">
      <dgm:prSet presAssocID="{E130D926-98FE-4E45-996E-49B7E465E1DF}" presName="node" presStyleLbl="node1" presStyleIdx="4" presStyleCnt="6">
        <dgm:presLayoutVars>
          <dgm:bulletEnabled val="1"/>
        </dgm:presLayoutVars>
      </dgm:prSet>
      <dgm:spPr/>
    </dgm:pt>
    <dgm:pt modelId="{E0789737-67B4-4A96-81F3-77A7507DE7E6}" type="pres">
      <dgm:prSet presAssocID="{1FD666D2-3D3E-4DD2-AF62-4960A856513D}" presName="sibTrans" presStyleLbl="sibTrans2D1" presStyleIdx="4" presStyleCnt="5"/>
      <dgm:spPr/>
    </dgm:pt>
    <dgm:pt modelId="{4DE72061-37B7-458D-B92F-8F18669E33A7}" type="pres">
      <dgm:prSet presAssocID="{1FD666D2-3D3E-4DD2-AF62-4960A856513D}" presName="connectorText" presStyleLbl="sibTrans2D1" presStyleIdx="4" presStyleCnt="5"/>
      <dgm:spPr/>
    </dgm:pt>
    <dgm:pt modelId="{CB38F346-AAB0-49BB-9C44-215C9A751865}" type="pres">
      <dgm:prSet presAssocID="{4EDD328D-AB9F-432C-A200-DBCB93B67872}" presName="node" presStyleLbl="node1" presStyleIdx="5" presStyleCnt="6">
        <dgm:presLayoutVars>
          <dgm:bulletEnabled val="1"/>
        </dgm:presLayoutVars>
      </dgm:prSet>
      <dgm:spPr/>
    </dgm:pt>
  </dgm:ptLst>
  <dgm:cxnLst>
    <dgm:cxn modelId="{43DF8D13-84C8-4663-A1D6-A618293F7260}" srcId="{C139BE22-661D-482A-8F94-ABA5AF3F33A1}" destId="{4EDD328D-AB9F-432C-A200-DBCB93B67872}" srcOrd="5" destOrd="0" parTransId="{FB3A47CE-9287-4010-BA66-FD7E5B32DA4A}" sibTransId="{80BD8073-30A2-4D68-AF02-FF05193B8A31}"/>
    <dgm:cxn modelId="{7F0A791D-C32A-42B2-838B-277BE4C3D26C}" type="presOf" srcId="{3A74FA78-66B6-4E13-AEEE-614A93CE1B4D}" destId="{FB482A3A-AC5E-41FE-8607-94A7BC39C09C}" srcOrd="0" destOrd="0" presId="urn:microsoft.com/office/officeart/2005/8/layout/process2"/>
    <dgm:cxn modelId="{A8E78428-BFCD-450C-8223-08734870A866}" type="presOf" srcId="{C3B8E316-E426-49EA-8D31-88B7E196BFF6}" destId="{374202EB-367E-425D-9264-75FA09753AE7}" srcOrd="0" destOrd="0" presId="urn:microsoft.com/office/officeart/2005/8/layout/process2"/>
    <dgm:cxn modelId="{42860C3E-3EC6-491B-8E48-87710DF8A26A}" type="presOf" srcId="{B39F3566-B9D4-4BA6-970E-FA7FA2EA679A}" destId="{C94F7A3D-5D5E-4249-AE64-0279D3E7F14C}" srcOrd="1" destOrd="0" presId="urn:microsoft.com/office/officeart/2005/8/layout/process2"/>
    <dgm:cxn modelId="{7A53F260-8C13-4B4B-BE82-74577CF63E98}" srcId="{C139BE22-661D-482A-8F94-ABA5AF3F33A1}" destId="{BCBFA40A-F4EF-412A-9CE5-03D6B7B6354E}" srcOrd="3" destOrd="0" parTransId="{FE69F906-116D-4E03-B8D8-D4CAD3DE8331}" sibTransId="{C3B8E316-E426-49EA-8D31-88B7E196BFF6}"/>
    <dgm:cxn modelId="{CF810245-43E4-4898-A78A-0AE9F5A9686E}" srcId="{C139BE22-661D-482A-8F94-ABA5AF3F33A1}" destId="{29083A86-1140-425C-B492-308468DE9F5F}" srcOrd="2" destOrd="0" parTransId="{07232730-2DBA-4CE6-A54D-74E141CEDD99}" sibTransId="{35F4F0D9-51E4-4D57-AB52-6137F0B603AE}"/>
    <dgm:cxn modelId="{FE58A346-FC1B-4DC2-89E8-E300128FD064}" srcId="{C139BE22-661D-482A-8F94-ABA5AF3F33A1}" destId="{A979F95D-6664-4B79-B0BB-917A310502ED}" srcOrd="0" destOrd="0" parTransId="{840ABF7D-A0B6-44FA-BDEE-1F4530198A0A}" sibTransId="{B39F3566-B9D4-4BA6-970E-FA7FA2EA679A}"/>
    <dgm:cxn modelId="{51D50967-9FA2-4E76-98A9-BD811DFBFC48}" type="presOf" srcId="{4EDD328D-AB9F-432C-A200-DBCB93B67872}" destId="{CB38F346-AAB0-49BB-9C44-215C9A751865}" srcOrd="0" destOrd="0" presId="urn:microsoft.com/office/officeart/2005/8/layout/process2"/>
    <dgm:cxn modelId="{91B62F6F-FB8B-4FD8-ACC4-64B4665D42FB}" type="presOf" srcId="{E130D926-98FE-4E45-996E-49B7E465E1DF}" destId="{1B054989-265E-499F-9AAF-3ABAC00C7619}" srcOrd="0" destOrd="0" presId="urn:microsoft.com/office/officeart/2005/8/layout/process2"/>
    <dgm:cxn modelId="{60F24C6F-4261-466D-9373-BD7A3CEAAB6C}" type="presOf" srcId="{C3B8E316-E426-49EA-8D31-88B7E196BFF6}" destId="{4B9382E6-B0C7-4EC6-AA2E-232AFEC82B0E}" srcOrd="1" destOrd="0" presId="urn:microsoft.com/office/officeart/2005/8/layout/process2"/>
    <dgm:cxn modelId="{AED8524F-3C9F-437B-8BCC-7A81405DDABB}" type="presOf" srcId="{35F4F0D9-51E4-4D57-AB52-6137F0B603AE}" destId="{E05BAF26-24C7-482F-93A8-A3775205F75F}" srcOrd="1" destOrd="0" presId="urn:microsoft.com/office/officeart/2005/8/layout/process2"/>
    <dgm:cxn modelId="{ABE40671-FFF2-48D2-9738-63060D9060FA}" type="presOf" srcId="{1FD666D2-3D3E-4DD2-AF62-4960A856513D}" destId="{E0789737-67B4-4A96-81F3-77A7507DE7E6}" srcOrd="0" destOrd="0" presId="urn:microsoft.com/office/officeart/2005/8/layout/process2"/>
    <dgm:cxn modelId="{4B172771-3419-4197-9DA1-A0BAC1C29E43}" type="presOf" srcId="{1FD666D2-3D3E-4DD2-AF62-4960A856513D}" destId="{4DE72061-37B7-458D-B92F-8F18669E33A7}" srcOrd="1" destOrd="0" presId="urn:microsoft.com/office/officeart/2005/8/layout/process2"/>
    <dgm:cxn modelId="{7B4A8554-EAB7-4531-A9C1-AC0131533417}" type="presOf" srcId="{35F4F0D9-51E4-4D57-AB52-6137F0B603AE}" destId="{2A120D20-0B3D-40BB-8773-F905B503F15E}" srcOrd="0" destOrd="0" presId="urn:microsoft.com/office/officeart/2005/8/layout/process2"/>
    <dgm:cxn modelId="{EE6FEA84-8B8F-428D-84C4-F050945DAE07}" type="presOf" srcId="{999DE04D-00F7-4283-92C2-E7AB61D3C0CB}" destId="{23CECCBE-2C5D-4368-91A1-2DCB2D4F4B56}" srcOrd="0" destOrd="0" presId="urn:microsoft.com/office/officeart/2005/8/layout/process2"/>
    <dgm:cxn modelId="{AFAB008D-0D6B-448E-A214-FD550C7FEF7B}" type="presOf" srcId="{29083A86-1140-425C-B492-308468DE9F5F}" destId="{A0F0AB4F-EC4B-440E-A8A6-38F8520C033F}" srcOrd="0" destOrd="0" presId="urn:microsoft.com/office/officeart/2005/8/layout/process2"/>
    <dgm:cxn modelId="{2EC1AE8F-AF18-43D0-8C51-68D935978B5A}" type="presOf" srcId="{B39F3566-B9D4-4BA6-970E-FA7FA2EA679A}" destId="{927CB124-E931-4221-A3F0-8A16607271E2}" srcOrd="0" destOrd="0" presId="urn:microsoft.com/office/officeart/2005/8/layout/process2"/>
    <dgm:cxn modelId="{FF0ABFCA-3D5A-4C64-9837-B8B990EC0A5A}" type="presOf" srcId="{A979F95D-6664-4B79-B0BB-917A310502ED}" destId="{2A1135CD-573A-4A4C-9997-B6810BE5E4E9}" srcOrd="0" destOrd="0" presId="urn:microsoft.com/office/officeart/2005/8/layout/process2"/>
    <dgm:cxn modelId="{7B3F6DD0-8028-4C9C-83C1-BF3AAFEFE0F4}" srcId="{C139BE22-661D-482A-8F94-ABA5AF3F33A1}" destId="{3A74FA78-66B6-4E13-AEEE-614A93CE1B4D}" srcOrd="1" destOrd="0" parTransId="{553325FF-AC82-4C5C-902E-FD261EAA99B4}" sibTransId="{999DE04D-00F7-4283-92C2-E7AB61D3C0CB}"/>
    <dgm:cxn modelId="{E4BFBADA-22E7-4A22-9431-0FC3768D470F}" type="presOf" srcId="{BCBFA40A-F4EF-412A-9CE5-03D6B7B6354E}" destId="{CFAD2073-4F42-4E0F-ABF2-90617EF35AB3}" srcOrd="0" destOrd="0" presId="urn:microsoft.com/office/officeart/2005/8/layout/process2"/>
    <dgm:cxn modelId="{FE2569F1-9677-4927-8CA7-6EAEEEF54877}" type="presOf" srcId="{999DE04D-00F7-4283-92C2-E7AB61D3C0CB}" destId="{5F07FA1D-FC4E-474B-AB58-CDBBD71B032B}" srcOrd="1" destOrd="0" presId="urn:microsoft.com/office/officeart/2005/8/layout/process2"/>
    <dgm:cxn modelId="{818318FB-6836-4290-9415-831D4F8D5572}" type="presOf" srcId="{C139BE22-661D-482A-8F94-ABA5AF3F33A1}" destId="{844F2CF9-97FD-4F4B-A1E6-5691223B3E30}" srcOrd="0" destOrd="0" presId="urn:microsoft.com/office/officeart/2005/8/layout/process2"/>
    <dgm:cxn modelId="{5718DFFC-F725-40D4-A06D-773280793654}" srcId="{C139BE22-661D-482A-8F94-ABA5AF3F33A1}" destId="{E130D926-98FE-4E45-996E-49B7E465E1DF}" srcOrd="4" destOrd="0" parTransId="{82DFF614-B0A2-481A-810C-434D00074B17}" sibTransId="{1FD666D2-3D3E-4DD2-AF62-4960A856513D}"/>
    <dgm:cxn modelId="{4836A70A-4A51-4776-8DB6-87CFBE931620}" type="presParOf" srcId="{844F2CF9-97FD-4F4B-A1E6-5691223B3E30}" destId="{2A1135CD-573A-4A4C-9997-B6810BE5E4E9}" srcOrd="0" destOrd="0" presId="urn:microsoft.com/office/officeart/2005/8/layout/process2"/>
    <dgm:cxn modelId="{421B7F59-E5C4-40C4-A85B-22B09CF4D69A}" type="presParOf" srcId="{844F2CF9-97FD-4F4B-A1E6-5691223B3E30}" destId="{927CB124-E931-4221-A3F0-8A16607271E2}" srcOrd="1" destOrd="0" presId="urn:microsoft.com/office/officeart/2005/8/layout/process2"/>
    <dgm:cxn modelId="{CE3416F2-F0D8-4483-B03B-A40EEA3BDBE7}" type="presParOf" srcId="{927CB124-E931-4221-A3F0-8A16607271E2}" destId="{C94F7A3D-5D5E-4249-AE64-0279D3E7F14C}" srcOrd="0" destOrd="0" presId="urn:microsoft.com/office/officeart/2005/8/layout/process2"/>
    <dgm:cxn modelId="{EB0C5E1E-F84B-4070-B649-D54D6AF597DF}" type="presParOf" srcId="{844F2CF9-97FD-4F4B-A1E6-5691223B3E30}" destId="{FB482A3A-AC5E-41FE-8607-94A7BC39C09C}" srcOrd="2" destOrd="0" presId="urn:microsoft.com/office/officeart/2005/8/layout/process2"/>
    <dgm:cxn modelId="{9B8B3869-45E1-4F2E-8D44-0AF1A2A3129C}" type="presParOf" srcId="{844F2CF9-97FD-4F4B-A1E6-5691223B3E30}" destId="{23CECCBE-2C5D-4368-91A1-2DCB2D4F4B56}" srcOrd="3" destOrd="0" presId="urn:microsoft.com/office/officeart/2005/8/layout/process2"/>
    <dgm:cxn modelId="{19296249-0067-47B1-822D-03206CEC7F12}" type="presParOf" srcId="{23CECCBE-2C5D-4368-91A1-2DCB2D4F4B56}" destId="{5F07FA1D-FC4E-474B-AB58-CDBBD71B032B}" srcOrd="0" destOrd="0" presId="urn:microsoft.com/office/officeart/2005/8/layout/process2"/>
    <dgm:cxn modelId="{1D50C5A1-D36A-48A5-A6DB-E72F71A717D6}" type="presParOf" srcId="{844F2CF9-97FD-4F4B-A1E6-5691223B3E30}" destId="{A0F0AB4F-EC4B-440E-A8A6-38F8520C033F}" srcOrd="4" destOrd="0" presId="urn:microsoft.com/office/officeart/2005/8/layout/process2"/>
    <dgm:cxn modelId="{7E8A4CCB-7DB8-434B-830B-FE1DDBE45BFA}" type="presParOf" srcId="{844F2CF9-97FD-4F4B-A1E6-5691223B3E30}" destId="{2A120D20-0B3D-40BB-8773-F905B503F15E}" srcOrd="5" destOrd="0" presId="urn:microsoft.com/office/officeart/2005/8/layout/process2"/>
    <dgm:cxn modelId="{6B50F342-641F-4CC8-A7A9-E446902A646C}" type="presParOf" srcId="{2A120D20-0B3D-40BB-8773-F905B503F15E}" destId="{E05BAF26-24C7-482F-93A8-A3775205F75F}" srcOrd="0" destOrd="0" presId="urn:microsoft.com/office/officeart/2005/8/layout/process2"/>
    <dgm:cxn modelId="{5A9FE8BA-D29B-4173-9DD5-056B9F679158}" type="presParOf" srcId="{844F2CF9-97FD-4F4B-A1E6-5691223B3E30}" destId="{CFAD2073-4F42-4E0F-ABF2-90617EF35AB3}" srcOrd="6" destOrd="0" presId="urn:microsoft.com/office/officeart/2005/8/layout/process2"/>
    <dgm:cxn modelId="{9397F641-5DD3-487A-96B7-D059BA25AD15}" type="presParOf" srcId="{844F2CF9-97FD-4F4B-A1E6-5691223B3E30}" destId="{374202EB-367E-425D-9264-75FA09753AE7}" srcOrd="7" destOrd="0" presId="urn:microsoft.com/office/officeart/2005/8/layout/process2"/>
    <dgm:cxn modelId="{C45B01EC-B7E5-4648-AAE9-3AFF47D1C917}" type="presParOf" srcId="{374202EB-367E-425D-9264-75FA09753AE7}" destId="{4B9382E6-B0C7-4EC6-AA2E-232AFEC82B0E}" srcOrd="0" destOrd="0" presId="urn:microsoft.com/office/officeart/2005/8/layout/process2"/>
    <dgm:cxn modelId="{9EE84ABF-4C1E-4DFC-96AF-3935AD42FB4B}" type="presParOf" srcId="{844F2CF9-97FD-4F4B-A1E6-5691223B3E30}" destId="{1B054989-265E-499F-9AAF-3ABAC00C7619}" srcOrd="8" destOrd="0" presId="urn:microsoft.com/office/officeart/2005/8/layout/process2"/>
    <dgm:cxn modelId="{8B6BF440-E330-4AF4-9FFD-4A8428E083F7}" type="presParOf" srcId="{844F2CF9-97FD-4F4B-A1E6-5691223B3E30}" destId="{E0789737-67B4-4A96-81F3-77A7507DE7E6}" srcOrd="9" destOrd="0" presId="urn:microsoft.com/office/officeart/2005/8/layout/process2"/>
    <dgm:cxn modelId="{D8B34818-0129-4A28-9426-6BCDA204F31E}" type="presParOf" srcId="{E0789737-67B4-4A96-81F3-77A7507DE7E6}" destId="{4DE72061-37B7-458D-B92F-8F18669E33A7}" srcOrd="0" destOrd="0" presId="urn:microsoft.com/office/officeart/2005/8/layout/process2"/>
    <dgm:cxn modelId="{75027890-AE2A-43CA-B39C-5114D6633E13}" type="presParOf" srcId="{844F2CF9-97FD-4F4B-A1E6-5691223B3E30}" destId="{CB38F346-AAB0-49BB-9C44-215C9A75186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se pone los electrodos en la configuración que dicte el tipo de medición que requiere.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2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1"/>
      <dgm:spPr/>
    </dgm:pt>
    <dgm:pt modelId="{46067B00-B438-475E-9A2D-2D543646A30C}" type="pres">
      <dgm:prSet presAssocID="{75E2C6D8-3C4E-4A84-89EE-086F405802AD}" presName="connectorText" presStyleLbl="sibTrans2D1" presStyleIdx="0" presStyleCnt="1"/>
      <dgm:spPr/>
    </dgm:pt>
    <dgm:pt modelId="{B6A3ED88-1C01-4AB5-8875-5485DC6B057B}" type="pres">
      <dgm:prSet presAssocID="{FC9AE10B-7E98-4AEF-9D51-354DBF78C39B}" presName="node" presStyleLbl="node1" presStyleIdx="1" presStyleCnt="2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/>
      <dgm:spPr/>
      <dgm:t>
        <a:bodyPr/>
        <a:lstStyle/>
        <a:p>
          <a:r>
            <a:rPr lang="es-CR" b="1" dirty="0"/>
            <a:t>Descripción: </a:t>
          </a:r>
          <a:r>
            <a:rPr lang="es-CR" dirty="0"/>
            <a:t>El usuario entra en contacto con los electrodos para realizar la medición.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/>
      <dgm:spPr/>
      <dgm:t>
        <a:bodyPr/>
        <a:lstStyle/>
        <a:p>
          <a:r>
            <a:rPr lang="es-CR" b="1" dirty="0"/>
            <a:t>Actores: </a:t>
          </a:r>
          <a:r>
            <a:rPr lang="es-CR" dirty="0"/>
            <a:t>El usuario o el médico.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/>
      <dgm:spPr/>
      <dgm:t>
        <a:bodyPr/>
        <a:lstStyle/>
        <a:p>
          <a:r>
            <a:rPr lang="es-CR" b="1" dirty="0"/>
            <a:t>Pre-condiciones necesarias: -</a:t>
          </a:r>
          <a:endParaRPr lang="es-CR" dirty="0"/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/>
      <dgm:spPr/>
      <dgm:t>
        <a:bodyPr/>
        <a:lstStyle/>
        <a:p>
          <a:r>
            <a:rPr lang="es-CR" b="1" dirty="0"/>
            <a:t>Post-condiciones esperadas: </a:t>
          </a:r>
          <a:r>
            <a:rPr lang="es-CR" dirty="0"/>
            <a:t>El usuario está listo para ser medido.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034D052-3CC8-40D1-B8AB-EAA75EBB3737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9818689D-2529-4574-9E5F-BE87B75704B1}">
      <dgm:prSet phldrT="[Text]" custT="1"/>
      <dgm:spPr/>
      <dgm:t>
        <a:bodyPr/>
        <a:lstStyle/>
        <a:p>
          <a:r>
            <a:rPr lang="es-CR" sz="3200" b="1" dirty="0"/>
            <a:t>Actores</a:t>
          </a:r>
          <a:endParaRPr lang="es-CR" sz="3200" dirty="0"/>
        </a:p>
      </dgm:t>
    </dgm:pt>
    <dgm:pt modelId="{CB092D3B-5225-4942-BE13-EB1B81067F1F}" type="parTrans" cxnId="{955FB87E-CA0A-4E15-924B-24775F85C837}">
      <dgm:prSet/>
      <dgm:spPr/>
      <dgm:t>
        <a:bodyPr/>
        <a:lstStyle/>
        <a:p>
          <a:endParaRPr lang="es-CR"/>
        </a:p>
      </dgm:t>
    </dgm:pt>
    <dgm:pt modelId="{6F93C9F8-C689-4E86-9FA0-B49284DA42CF}" type="sibTrans" cxnId="{955FB87E-CA0A-4E15-924B-24775F85C837}">
      <dgm:prSet/>
      <dgm:spPr/>
      <dgm:t>
        <a:bodyPr/>
        <a:lstStyle/>
        <a:p>
          <a:endParaRPr lang="es-CR"/>
        </a:p>
      </dgm:t>
    </dgm:pt>
    <dgm:pt modelId="{F1F41FCE-6CD4-4178-A022-FA455E4F6C2A}">
      <dgm:prSet phldrT="[Text]" custT="1"/>
      <dgm:spPr/>
      <dgm:t>
        <a:bodyPr/>
        <a:lstStyle/>
        <a:p>
          <a:r>
            <a:rPr lang="es-CR" sz="1800" dirty="0"/>
            <a:t>El usuario, el médico y la nube.</a:t>
          </a:r>
        </a:p>
      </dgm:t>
    </dgm:pt>
    <dgm:pt modelId="{6F589909-AC2E-4898-BD14-C5019E87ABBE}" type="parTrans" cxnId="{26666786-FE75-4161-81FB-467E11BD67ED}">
      <dgm:prSet/>
      <dgm:spPr/>
      <dgm:t>
        <a:bodyPr/>
        <a:lstStyle/>
        <a:p>
          <a:endParaRPr lang="es-CR"/>
        </a:p>
      </dgm:t>
    </dgm:pt>
    <dgm:pt modelId="{57A5EBE9-A1A5-4180-B29F-C712F44BC32D}" type="sibTrans" cxnId="{26666786-FE75-4161-81FB-467E11BD67ED}">
      <dgm:prSet/>
      <dgm:spPr/>
      <dgm:t>
        <a:bodyPr/>
        <a:lstStyle/>
        <a:p>
          <a:endParaRPr lang="es-CR"/>
        </a:p>
      </dgm:t>
    </dgm:pt>
    <dgm:pt modelId="{57CD7664-B98F-49A8-84DE-FA9A7D4895B8}">
      <dgm:prSet phldrT="[Text]" custT="1"/>
      <dgm:spPr/>
      <dgm:t>
        <a:bodyPr/>
        <a:lstStyle/>
        <a:p>
          <a:r>
            <a:rPr lang="es-CR" sz="3200" b="1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Descripción</a:t>
          </a:r>
          <a:endParaRPr lang="es-CR" sz="3200" dirty="0"/>
        </a:p>
      </dgm:t>
    </dgm:pt>
    <dgm:pt modelId="{6A23CF28-114A-43D1-A671-8E8E8E154FCE}" type="parTrans" cxnId="{6BBFF556-9F1E-44BC-B8DF-31EB58C7BE07}">
      <dgm:prSet/>
      <dgm:spPr/>
      <dgm:t>
        <a:bodyPr/>
        <a:lstStyle/>
        <a:p>
          <a:endParaRPr lang="es-CR"/>
        </a:p>
      </dgm:t>
    </dgm:pt>
    <dgm:pt modelId="{A9B36CE8-7B5F-4C51-B0FD-336F60C2C681}" type="sibTrans" cxnId="{6BBFF556-9F1E-44BC-B8DF-31EB58C7BE07}">
      <dgm:prSet/>
      <dgm:spPr/>
      <dgm:t>
        <a:bodyPr/>
        <a:lstStyle/>
        <a:p>
          <a:endParaRPr lang="es-CR"/>
        </a:p>
      </dgm:t>
    </dgm:pt>
    <dgm:pt modelId="{44C7FB43-D0F9-4D0D-B36E-1E35C2AA7E45}">
      <dgm:prSet phldrT="[Text]" custT="1"/>
      <dgm:spPr/>
      <dgm:t>
        <a:bodyPr/>
        <a:lstStyle/>
        <a:p>
          <a:r>
            <a:rPr lang="es-CR" sz="1800" dirty="0"/>
            <a:t>El usuario elije las opciones asociadas a la medición de la bioimpedancia/ángulo de fase y el dispositivo ejecuta la medición, muestra los datos, guardando luego los datos a la nube</a:t>
          </a:r>
          <a:r>
            <a:rPr lang="es-CR" sz="1600" dirty="0"/>
            <a:t>.</a:t>
          </a:r>
        </a:p>
      </dgm:t>
    </dgm:pt>
    <dgm:pt modelId="{A2FE5400-BCA7-428C-99E9-3363279F6405}" type="parTrans" cxnId="{5E53B07F-315B-45F7-8AB3-6A0F8E3C2A25}">
      <dgm:prSet/>
      <dgm:spPr/>
      <dgm:t>
        <a:bodyPr/>
        <a:lstStyle/>
        <a:p>
          <a:endParaRPr lang="es-CR"/>
        </a:p>
      </dgm:t>
    </dgm:pt>
    <dgm:pt modelId="{C9B4B5F6-7CF9-421D-9E18-57C54E3FB6D4}" type="sibTrans" cxnId="{5E53B07F-315B-45F7-8AB3-6A0F8E3C2A25}">
      <dgm:prSet/>
      <dgm:spPr/>
      <dgm:t>
        <a:bodyPr/>
        <a:lstStyle/>
        <a:p>
          <a:endParaRPr lang="es-CR"/>
        </a:p>
      </dgm:t>
    </dgm:pt>
    <dgm:pt modelId="{000CCCA7-E919-4D2B-BE16-8E038A9C1B3D}" type="pres">
      <dgm:prSet presAssocID="{1034D052-3CC8-40D1-B8AB-EAA75EBB3737}" presName="linearFlow" presStyleCnt="0">
        <dgm:presLayoutVars>
          <dgm:resizeHandles val="exact"/>
        </dgm:presLayoutVars>
      </dgm:prSet>
      <dgm:spPr/>
    </dgm:pt>
    <dgm:pt modelId="{8AA2CF66-A280-45A9-9E98-244F63402F30}" type="pres">
      <dgm:prSet presAssocID="{57CD7664-B98F-49A8-84DE-FA9A7D4895B8}" presName="node" presStyleLbl="node1" presStyleIdx="0" presStyleCnt="4">
        <dgm:presLayoutVars>
          <dgm:bulletEnabled val="1"/>
        </dgm:presLayoutVars>
      </dgm:prSet>
      <dgm:spPr/>
    </dgm:pt>
    <dgm:pt modelId="{BEAE919A-1A47-46A9-BB61-BD8BDBBEAD81}" type="pres">
      <dgm:prSet presAssocID="{A9B36CE8-7B5F-4C51-B0FD-336F60C2C681}" presName="sibTrans" presStyleLbl="sibTrans2D1" presStyleIdx="0" presStyleCnt="3"/>
      <dgm:spPr/>
    </dgm:pt>
    <dgm:pt modelId="{3B4C8D4A-52D2-46C9-9908-A73FB3A74C0D}" type="pres">
      <dgm:prSet presAssocID="{A9B36CE8-7B5F-4C51-B0FD-336F60C2C681}" presName="connectorText" presStyleLbl="sibTrans2D1" presStyleIdx="0" presStyleCnt="3"/>
      <dgm:spPr/>
    </dgm:pt>
    <dgm:pt modelId="{43D0F305-228B-4002-BFFA-084E06373D35}" type="pres">
      <dgm:prSet presAssocID="{44C7FB43-D0F9-4D0D-B36E-1E35C2AA7E45}" presName="node" presStyleLbl="node1" presStyleIdx="1" presStyleCnt="4" custScaleY="235867">
        <dgm:presLayoutVars>
          <dgm:bulletEnabled val="1"/>
        </dgm:presLayoutVars>
      </dgm:prSet>
      <dgm:spPr/>
    </dgm:pt>
    <dgm:pt modelId="{CAF5A8DC-F336-418F-8E85-68DB37199619}" type="pres">
      <dgm:prSet presAssocID="{C9B4B5F6-7CF9-421D-9E18-57C54E3FB6D4}" presName="sibTrans" presStyleLbl="sibTrans2D1" presStyleIdx="1" presStyleCnt="3"/>
      <dgm:spPr/>
    </dgm:pt>
    <dgm:pt modelId="{F5FC9FE6-C49B-4F6D-A060-2E61F50A81A1}" type="pres">
      <dgm:prSet presAssocID="{C9B4B5F6-7CF9-421D-9E18-57C54E3FB6D4}" presName="connectorText" presStyleLbl="sibTrans2D1" presStyleIdx="1" presStyleCnt="3"/>
      <dgm:spPr/>
    </dgm:pt>
    <dgm:pt modelId="{D46E2D7D-6B60-4B38-81A0-A2D910572948}" type="pres">
      <dgm:prSet presAssocID="{9818689D-2529-4574-9E5F-BE87B75704B1}" presName="node" presStyleLbl="node1" presStyleIdx="2" presStyleCnt="4">
        <dgm:presLayoutVars>
          <dgm:bulletEnabled val="1"/>
        </dgm:presLayoutVars>
      </dgm:prSet>
      <dgm:spPr/>
    </dgm:pt>
    <dgm:pt modelId="{2C2160B9-535E-498F-AFC7-00387FBF5A90}" type="pres">
      <dgm:prSet presAssocID="{6F93C9F8-C689-4E86-9FA0-B49284DA42CF}" presName="sibTrans" presStyleLbl="sibTrans2D1" presStyleIdx="2" presStyleCnt="3"/>
      <dgm:spPr/>
    </dgm:pt>
    <dgm:pt modelId="{D96C9902-3B5C-4970-8861-278B669380A5}" type="pres">
      <dgm:prSet presAssocID="{6F93C9F8-C689-4E86-9FA0-B49284DA42CF}" presName="connectorText" presStyleLbl="sibTrans2D1" presStyleIdx="2" presStyleCnt="3"/>
      <dgm:spPr/>
    </dgm:pt>
    <dgm:pt modelId="{851D9CFD-039F-48D8-B2EA-13D870312274}" type="pres">
      <dgm:prSet presAssocID="{F1F41FCE-6CD4-4178-A022-FA455E4F6C2A}" presName="node" presStyleLbl="node1" presStyleIdx="3" presStyleCnt="4">
        <dgm:presLayoutVars>
          <dgm:bulletEnabled val="1"/>
        </dgm:presLayoutVars>
      </dgm:prSet>
      <dgm:spPr/>
    </dgm:pt>
  </dgm:ptLst>
  <dgm:cxnLst>
    <dgm:cxn modelId="{3FC51001-9C76-4988-A916-F38688971E91}" type="presOf" srcId="{F1F41FCE-6CD4-4178-A022-FA455E4F6C2A}" destId="{851D9CFD-039F-48D8-B2EA-13D870312274}" srcOrd="0" destOrd="0" presId="urn:microsoft.com/office/officeart/2005/8/layout/process2"/>
    <dgm:cxn modelId="{9383EA40-635D-4B67-824B-89A4C353ACBF}" type="presOf" srcId="{57CD7664-B98F-49A8-84DE-FA9A7D4895B8}" destId="{8AA2CF66-A280-45A9-9E98-244F63402F30}" srcOrd="0" destOrd="0" presId="urn:microsoft.com/office/officeart/2005/8/layout/process2"/>
    <dgm:cxn modelId="{15D5574E-A5B2-41E3-B3D8-0853146FA248}" type="presOf" srcId="{1034D052-3CC8-40D1-B8AB-EAA75EBB3737}" destId="{000CCCA7-E919-4D2B-BE16-8E038A9C1B3D}" srcOrd="0" destOrd="0" presId="urn:microsoft.com/office/officeart/2005/8/layout/process2"/>
    <dgm:cxn modelId="{A8D0836E-5E1C-4FF8-AC9B-F049089B4E4F}" type="presOf" srcId="{9818689D-2529-4574-9E5F-BE87B75704B1}" destId="{D46E2D7D-6B60-4B38-81A0-A2D910572948}" srcOrd="0" destOrd="0" presId="urn:microsoft.com/office/officeart/2005/8/layout/process2"/>
    <dgm:cxn modelId="{4C1E2B52-6827-421C-9FE5-34B91F1D4C79}" type="presOf" srcId="{6F93C9F8-C689-4E86-9FA0-B49284DA42CF}" destId="{2C2160B9-535E-498F-AFC7-00387FBF5A90}" srcOrd="0" destOrd="0" presId="urn:microsoft.com/office/officeart/2005/8/layout/process2"/>
    <dgm:cxn modelId="{6BBFF556-9F1E-44BC-B8DF-31EB58C7BE07}" srcId="{1034D052-3CC8-40D1-B8AB-EAA75EBB3737}" destId="{57CD7664-B98F-49A8-84DE-FA9A7D4895B8}" srcOrd="0" destOrd="0" parTransId="{6A23CF28-114A-43D1-A671-8E8E8E154FCE}" sibTransId="{A9B36CE8-7B5F-4C51-B0FD-336F60C2C681}"/>
    <dgm:cxn modelId="{21F2DF58-5944-48B7-95F6-BA4E38610C29}" type="presOf" srcId="{A9B36CE8-7B5F-4C51-B0FD-336F60C2C681}" destId="{BEAE919A-1A47-46A9-BB61-BD8BDBBEAD81}" srcOrd="0" destOrd="0" presId="urn:microsoft.com/office/officeart/2005/8/layout/process2"/>
    <dgm:cxn modelId="{955FB87E-CA0A-4E15-924B-24775F85C837}" srcId="{1034D052-3CC8-40D1-B8AB-EAA75EBB3737}" destId="{9818689D-2529-4574-9E5F-BE87B75704B1}" srcOrd="2" destOrd="0" parTransId="{CB092D3B-5225-4942-BE13-EB1B81067F1F}" sibTransId="{6F93C9F8-C689-4E86-9FA0-B49284DA42CF}"/>
    <dgm:cxn modelId="{5E53B07F-315B-45F7-8AB3-6A0F8E3C2A25}" srcId="{1034D052-3CC8-40D1-B8AB-EAA75EBB3737}" destId="{44C7FB43-D0F9-4D0D-B36E-1E35C2AA7E45}" srcOrd="1" destOrd="0" parTransId="{A2FE5400-BCA7-428C-99E9-3363279F6405}" sibTransId="{C9B4B5F6-7CF9-421D-9E18-57C54E3FB6D4}"/>
    <dgm:cxn modelId="{6DA14384-B3D5-42A2-8E15-9213234A4CE5}" type="presOf" srcId="{A9B36CE8-7B5F-4C51-B0FD-336F60C2C681}" destId="{3B4C8D4A-52D2-46C9-9908-A73FB3A74C0D}" srcOrd="1" destOrd="0" presId="urn:microsoft.com/office/officeart/2005/8/layout/process2"/>
    <dgm:cxn modelId="{26666786-FE75-4161-81FB-467E11BD67ED}" srcId="{1034D052-3CC8-40D1-B8AB-EAA75EBB3737}" destId="{F1F41FCE-6CD4-4178-A022-FA455E4F6C2A}" srcOrd="3" destOrd="0" parTransId="{6F589909-AC2E-4898-BD14-C5019E87ABBE}" sibTransId="{57A5EBE9-A1A5-4180-B29F-C712F44BC32D}"/>
    <dgm:cxn modelId="{79EAE692-5290-4260-8E39-28B619C39786}" type="presOf" srcId="{C9B4B5F6-7CF9-421D-9E18-57C54E3FB6D4}" destId="{F5FC9FE6-C49B-4F6D-A060-2E61F50A81A1}" srcOrd="1" destOrd="0" presId="urn:microsoft.com/office/officeart/2005/8/layout/process2"/>
    <dgm:cxn modelId="{97CD83A8-BA9F-4E19-AB8E-2F4BE850D9DB}" type="presOf" srcId="{6F93C9F8-C689-4E86-9FA0-B49284DA42CF}" destId="{D96C9902-3B5C-4970-8861-278B669380A5}" srcOrd="1" destOrd="0" presId="urn:microsoft.com/office/officeart/2005/8/layout/process2"/>
    <dgm:cxn modelId="{64C97CD9-B2EB-4878-AB30-BDB754D4B32B}" type="presOf" srcId="{44C7FB43-D0F9-4D0D-B36E-1E35C2AA7E45}" destId="{43D0F305-228B-4002-BFFA-084E06373D35}" srcOrd="0" destOrd="0" presId="urn:microsoft.com/office/officeart/2005/8/layout/process2"/>
    <dgm:cxn modelId="{1D893AEE-60B7-47A7-A009-0B021CA9A0E1}" type="presOf" srcId="{C9B4B5F6-7CF9-421D-9E18-57C54E3FB6D4}" destId="{CAF5A8DC-F336-418F-8E85-68DB37199619}" srcOrd="0" destOrd="0" presId="urn:microsoft.com/office/officeart/2005/8/layout/process2"/>
    <dgm:cxn modelId="{D5F21ABF-2B79-4E76-B704-3C4182AC6451}" type="presParOf" srcId="{000CCCA7-E919-4D2B-BE16-8E038A9C1B3D}" destId="{8AA2CF66-A280-45A9-9E98-244F63402F30}" srcOrd="0" destOrd="0" presId="urn:microsoft.com/office/officeart/2005/8/layout/process2"/>
    <dgm:cxn modelId="{F6FC0C16-DBE8-47A9-A302-7705445F2EBD}" type="presParOf" srcId="{000CCCA7-E919-4D2B-BE16-8E038A9C1B3D}" destId="{BEAE919A-1A47-46A9-BB61-BD8BDBBEAD81}" srcOrd="1" destOrd="0" presId="urn:microsoft.com/office/officeart/2005/8/layout/process2"/>
    <dgm:cxn modelId="{A2CCC7CC-F595-47B5-8F5D-79EA5246DE42}" type="presParOf" srcId="{BEAE919A-1A47-46A9-BB61-BD8BDBBEAD81}" destId="{3B4C8D4A-52D2-46C9-9908-A73FB3A74C0D}" srcOrd="0" destOrd="0" presId="urn:microsoft.com/office/officeart/2005/8/layout/process2"/>
    <dgm:cxn modelId="{53349DFF-4ECF-4969-944E-CFC126B2A7CF}" type="presParOf" srcId="{000CCCA7-E919-4D2B-BE16-8E038A9C1B3D}" destId="{43D0F305-228B-4002-BFFA-084E06373D35}" srcOrd="2" destOrd="0" presId="urn:microsoft.com/office/officeart/2005/8/layout/process2"/>
    <dgm:cxn modelId="{6B13B314-3C8C-4FBA-B383-3B46B2EDF988}" type="presParOf" srcId="{000CCCA7-E919-4D2B-BE16-8E038A9C1B3D}" destId="{CAF5A8DC-F336-418F-8E85-68DB37199619}" srcOrd="3" destOrd="0" presId="urn:microsoft.com/office/officeart/2005/8/layout/process2"/>
    <dgm:cxn modelId="{CD931A44-0028-4588-B2AC-9BC5154E9FE4}" type="presParOf" srcId="{CAF5A8DC-F336-418F-8E85-68DB37199619}" destId="{F5FC9FE6-C49B-4F6D-A060-2E61F50A81A1}" srcOrd="0" destOrd="0" presId="urn:microsoft.com/office/officeart/2005/8/layout/process2"/>
    <dgm:cxn modelId="{FDF4EEEB-D1A5-4FE0-A54E-B9E306F91D57}" type="presParOf" srcId="{000CCCA7-E919-4D2B-BE16-8E038A9C1B3D}" destId="{D46E2D7D-6B60-4B38-81A0-A2D910572948}" srcOrd="4" destOrd="0" presId="urn:microsoft.com/office/officeart/2005/8/layout/process2"/>
    <dgm:cxn modelId="{5E05B748-AB06-45A0-8930-195D42CBFB9E}" type="presParOf" srcId="{000CCCA7-E919-4D2B-BE16-8E038A9C1B3D}" destId="{2C2160B9-535E-498F-AFC7-00387FBF5A90}" srcOrd="5" destOrd="0" presId="urn:microsoft.com/office/officeart/2005/8/layout/process2"/>
    <dgm:cxn modelId="{ADEECE19-C8C2-4E32-92C1-8A504F2A48F6}" type="presParOf" srcId="{2C2160B9-535E-498F-AFC7-00387FBF5A90}" destId="{D96C9902-3B5C-4970-8861-278B669380A5}" srcOrd="0" destOrd="0" presId="urn:microsoft.com/office/officeart/2005/8/layout/process2"/>
    <dgm:cxn modelId="{5E5846A3-60E5-4B30-8DEE-5ADCA8021D06}" type="presParOf" srcId="{000CCCA7-E919-4D2B-BE16-8E038A9C1B3D}" destId="{851D9CFD-039F-48D8-B2EA-13D87031227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39BE22-661D-482A-8F94-ABA5AF3F33A1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3A74FA78-66B6-4E13-AEEE-614A93CE1B4D}">
      <dgm:prSet phldrT="[Text]" custT="1"/>
      <dgm:spPr/>
      <dgm:t>
        <a:bodyPr/>
        <a:lstStyle/>
        <a:p>
          <a:r>
            <a:rPr lang="es-CR" sz="1400" dirty="0"/>
            <a:t>El usuario se desconecta de los electrodos en medio de la medición.</a:t>
          </a:r>
        </a:p>
      </dgm:t>
    </dgm:pt>
    <dgm:pt modelId="{553325FF-AC82-4C5C-902E-FD261EAA99B4}" type="parTrans" cxnId="{7B3F6DD0-8028-4C9C-83C1-BF3AAFEFE0F4}">
      <dgm:prSet/>
      <dgm:spPr/>
      <dgm:t>
        <a:bodyPr/>
        <a:lstStyle/>
        <a:p>
          <a:endParaRPr lang="es-CR" sz="1400"/>
        </a:p>
      </dgm:t>
    </dgm:pt>
    <dgm:pt modelId="{999DE04D-00F7-4283-92C2-E7AB61D3C0CB}" type="sibTrans" cxnId="{7B3F6DD0-8028-4C9C-83C1-BF3AAFEFE0F4}">
      <dgm:prSet custT="1"/>
      <dgm:spPr/>
      <dgm:t>
        <a:bodyPr/>
        <a:lstStyle/>
        <a:p>
          <a:endParaRPr lang="es-CR" sz="1400"/>
        </a:p>
      </dgm:t>
    </dgm:pt>
    <dgm:pt modelId="{A979F95D-6664-4B79-B0BB-917A310502ED}">
      <dgm:prSet phldrT="[Text]" custT="1"/>
      <dgm:spPr/>
      <dgm:t>
        <a:bodyPr/>
        <a:lstStyle/>
        <a:p>
          <a:r>
            <a:rPr lang="es-CR" sz="2000" b="1" dirty="0">
              <a:solidFill>
                <a:schemeClr val="accent1">
                  <a:lumMod val="50000"/>
                </a:schemeClr>
              </a:solidFill>
            </a:rPr>
            <a:t>Flujo principal de excepción</a:t>
          </a:r>
        </a:p>
      </dgm:t>
    </dgm:pt>
    <dgm:pt modelId="{840ABF7D-A0B6-44FA-BDEE-1F4530198A0A}" type="parTrans" cxnId="{FE58A346-FC1B-4DC2-89E8-E300128FD064}">
      <dgm:prSet/>
      <dgm:spPr/>
      <dgm:t>
        <a:bodyPr/>
        <a:lstStyle/>
        <a:p>
          <a:endParaRPr lang="es-CR" sz="1400"/>
        </a:p>
      </dgm:t>
    </dgm:pt>
    <dgm:pt modelId="{B39F3566-B9D4-4BA6-970E-FA7FA2EA679A}" type="sibTrans" cxnId="{FE58A346-FC1B-4DC2-89E8-E300128FD064}">
      <dgm:prSet custT="1"/>
      <dgm:spPr/>
      <dgm:t>
        <a:bodyPr/>
        <a:lstStyle/>
        <a:p>
          <a:endParaRPr lang="es-CR" sz="1400"/>
        </a:p>
      </dgm:t>
    </dgm:pt>
    <dgm:pt modelId="{7BD186C4-2C46-4F25-95DE-34F01214C1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sistema muestra un mensaje de error explicando el uso correcto del dispositivo junto con la opción de abortar la medición.</a:t>
          </a:r>
        </a:p>
      </dgm:t>
    </dgm:pt>
    <dgm:pt modelId="{AAD26151-43E4-4F79-811D-656070031066}" type="parTrans" cxnId="{3ACAE7A0-7C2D-4C20-B538-BA5E08E8CFB4}">
      <dgm:prSet/>
      <dgm:spPr/>
      <dgm:t>
        <a:bodyPr/>
        <a:lstStyle/>
        <a:p>
          <a:endParaRPr lang="es-CR"/>
        </a:p>
      </dgm:t>
    </dgm:pt>
    <dgm:pt modelId="{98BF813D-8FE4-4641-871D-2648BD49F007}" type="sibTrans" cxnId="{3ACAE7A0-7C2D-4C20-B538-BA5E08E8CFB4}">
      <dgm:prSet/>
      <dgm:spPr/>
      <dgm:t>
        <a:bodyPr/>
        <a:lstStyle/>
        <a:p>
          <a:endParaRPr lang="es-CR"/>
        </a:p>
      </dgm:t>
    </dgm:pt>
    <dgm:pt modelId="{A267A279-9186-4004-8A11-EE066AD8BE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Si el usuario elije abortar, retorna al menú principal, de otra manera queda a la espera de que haga contacto con los electrodos.</a:t>
          </a:r>
        </a:p>
      </dgm:t>
    </dgm:pt>
    <dgm:pt modelId="{13FD4129-FD75-4796-B319-1F72898A0221}" type="parTrans" cxnId="{F928FABE-0BFD-4918-BCF7-89D9B542DE61}">
      <dgm:prSet/>
      <dgm:spPr/>
      <dgm:t>
        <a:bodyPr/>
        <a:lstStyle/>
        <a:p>
          <a:endParaRPr lang="es-CR"/>
        </a:p>
      </dgm:t>
    </dgm:pt>
    <dgm:pt modelId="{7173FBD6-8468-40FC-B802-8AF7565D5D16}" type="sibTrans" cxnId="{F928FABE-0BFD-4918-BCF7-89D9B542DE61}">
      <dgm:prSet/>
      <dgm:spPr/>
      <dgm:t>
        <a:bodyPr/>
        <a:lstStyle/>
        <a:p>
          <a:endParaRPr lang="es-CR"/>
        </a:p>
      </dgm:t>
    </dgm:pt>
    <dgm:pt modelId="{B5DF5BE0-3FFD-4BD3-99A2-31668B88BE8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hace de nuevo contacto y el sistema comienza de nuevo la medición.</a:t>
          </a:r>
        </a:p>
      </dgm:t>
    </dgm:pt>
    <dgm:pt modelId="{47FB262F-E4EB-4C9A-855E-DBF6152DA51A}" type="parTrans" cxnId="{61480F70-5F54-4A26-A61A-33D7AC606D00}">
      <dgm:prSet/>
      <dgm:spPr/>
      <dgm:t>
        <a:bodyPr/>
        <a:lstStyle/>
        <a:p>
          <a:endParaRPr lang="es-CR"/>
        </a:p>
      </dgm:t>
    </dgm:pt>
    <dgm:pt modelId="{61274E3D-ED9D-43F5-9715-921FA567A5B9}" type="sibTrans" cxnId="{61480F70-5F54-4A26-A61A-33D7AC606D00}">
      <dgm:prSet/>
      <dgm:spPr/>
      <dgm:t>
        <a:bodyPr/>
        <a:lstStyle/>
        <a:p>
          <a:endParaRPr lang="es-CR"/>
        </a:p>
      </dgm:t>
    </dgm:pt>
    <dgm:pt modelId="{844F2CF9-97FD-4F4B-A1E6-5691223B3E30}" type="pres">
      <dgm:prSet presAssocID="{C139BE22-661D-482A-8F94-ABA5AF3F33A1}" presName="linearFlow" presStyleCnt="0">
        <dgm:presLayoutVars>
          <dgm:resizeHandles val="exact"/>
        </dgm:presLayoutVars>
      </dgm:prSet>
      <dgm:spPr/>
    </dgm:pt>
    <dgm:pt modelId="{2A1135CD-573A-4A4C-9997-B6810BE5E4E9}" type="pres">
      <dgm:prSet presAssocID="{A979F95D-6664-4B79-B0BB-917A310502ED}" presName="node" presStyleLbl="node1" presStyleIdx="0" presStyleCnt="5">
        <dgm:presLayoutVars>
          <dgm:bulletEnabled val="1"/>
        </dgm:presLayoutVars>
      </dgm:prSet>
      <dgm:spPr/>
    </dgm:pt>
    <dgm:pt modelId="{927CB124-E931-4221-A3F0-8A16607271E2}" type="pres">
      <dgm:prSet presAssocID="{B39F3566-B9D4-4BA6-970E-FA7FA2EA679A}" presName="sibTrans" presStyleLbl="sibTrans2D1" presStyleIdx="0" presStyleCnt="4"/>
      <dgm:spPr/>
    </dgm:pt>
    <dgm:pt modelId="{C94F7A3D-5D5E-4249-AE64-0279D3E7F14C}" type="pres">
      <dgm:prSet presAssocID="{B39F3566-B9D4-4BA6-970E-FA7FA2EA679A}" presName="connectorText" presStyleLbl="sibTrans2D1" presStyleIdx="0" presStyleCnt="4"/>
      <dgm:spPr/>
    </dgm:pt>
    <dgm:pt modelId="{FB482A3A-AC5E-41FE-8607-94A7BC39C09C}" type="pres">
      <dgm:prSet presAssocID="{3A74FA78-66B6-4E13-AEEE-614A93CE1B4D}" presName="node" presStyleLbl="node1" presStyleIdx="1" presStyleCnt="5">
        <dgm:presLayoutVars>
          <dgm:bulletEnabled val="1"/>
        </dgm:presLayoutVars>
      </dgm:prSet>
      <dgm:spPr/>
    </dgm:pt>
    <dgm:pt modelId="{23CECCBE-2C5D-4368-91A1-2DCB2D4F4B56}" type="pres">
      <dgm:prSet presAssocID="{999DE04D-00F7-4283-92C2-E7AB61D3C0CB}" presName="sibTrans" presStyleLbl="sibTrans2D1" presStyleIdx="1" presStyleCnt="4"/>
      <dgm:spPr/>
    </dgm:pt>
    <dgm:pt modelId="{5F07FA1D-FC4E-474B-AB58-CDBBD71B032B}" type="pres">
      <dgm:prSet presAssocID="{999DE04D-00F7-4283-92C2-E7AB61D3C0CB}" presName="connectorText" presStyleLbl="sibTrans2D1" presStyleIdx="1" presStyleCnt="4"/>
      <dgm:spPr/>
    </dgm:pt>
    <dgm:pt modelId="{9E6140A7-BFEE-4997-A18C-C194CBB9B47B}" type="pres">
      <dgm:prSet presAssocID="{7BD186C4-2C46-4F25-95DE-34F01214C11A}" presName="node" presStyleLbl="node1" presStyleIdx="2" presStyleCnt="5">
        <dgm:presLayoutVars>
          <dgm:bulletEnabled val="1"/>
        </dgm:presLayoutVars>
      </dgm:prSet>
      <dgm:spPr/>
    </dgm:pt>
    <dgm:pt modelId="{9A9ECD51-DE68-4A9B-A955-63919B66014A}" type="pres">
      <dgm:prSet presAssocID="{98BF813D-8FE4-4641-871D-2648BD49F007}" presName="sibTrans" presStyleLbl="sibTrans2D1" presStyleIdx="2" presStyleCnt="4"/>
      <dgm:spPr/>
    </dgm:pt>
    <dgm:pt modelId="{DBA26769-FAB7-40B4-9647-7E9309DE8486}" type="pres">
      <dgm:prSet presAssocID="{98BF813D-8FE4-4641-871D-2648BD49F007}" presName="connectorText" presStyleLbl="sibTrans2D1" presStyleIdx="2" presStyleCnt="4"/>
      <dgm:spPr/>
    </dgm:pt>
    <dgm:pt modelId="{73A8D80B-E9BE-42F0-BF0C-957E3779E977}" type="pres">
      <dgm:prSet presAssocID="{A267A279-9186-4004-8A11-EE066AD8BEE9}" presName="node" presStyleLbl="node1" presStyleIdx="3" presStyleCnt="5">
        <dgm:presLayoutVars>
          <dgm:bulletEnabled val="1"/>
        </dgm:presLayoutVars>
      </dgm:prSet>
      <dgm:spPr/>
    </dgm:pt>
    <dgm:pt modelId="{B952E3F1-2373-4FED-A8A3-6BE50670FE6A}" type="pres">
      <dgm:prSet presAssocID="{7173FBD6-8468-40FC-B802-8AF7565D5D16}" presName="sibTrans" presStyleLbl="sibTrans2D1" presStyleIdx="3" presStyleCnt="4"/>
      <dgm:spPr/>
    </dgm:pt>
    <dgm:pt modelId="{7CA8955A-13B5-4C07-81DC-657775C04B7F}" type="pres">
      <dgm:prSet presAssocID="{7173FBD6-8468-40FC-B802-8AF7565D5D16}" presName="connectorText" presStyleLbl="sibTrans2D1" presStyleIdx="3" presStyleCnt="4"/>
      <dgm:spPr/>
    </dgm:pt>
    <dgm:pt modelId="{ADD5F106-5A45-4AED-84BE-F1B8DA0C9437}" type="pres">
      <dgm:prSet presAssocID="{B5DF5BE0-3FFD-4BD3-99A2-31668B88BE88}" presName="node" presStyleLbl="node1" presStyleIdx="4" presStyleCnt="5">
        <dgm:presLayoutVars>
          <dgm:bulletEnabled val="1"/>
        </dgm:presLayoutVars>
      </dgm:prSet>
      <dgm:spPr/>
    </dgm:pt>
  </dgm:ptLst>
  <dgm:cxnLst>
    <dgm:cxn modelId="{C4BF270A-D104-4FCB-A1CB-10DD20CC2645}" type="presOf" srcId="{7BD186C4-2C46-4F25-95DE-34F01214C11A}" destId="{9E6140A7-BFEE-4997-A18C-C194CBB9B47B}" srcOrd="0" destOrd="0" presId="urn:microsoft.com/office/officeart/2005/8/layout/process2"/>
    <dgm:cxn modelId="{22C53611-A814-4082-BDDD-32148834B4FF}" type="presOf" srcId="{98BF813D-8FE4-4641-871D-2648BD49F007}" destId="{9A9ECD51-DE68-4A9B-A955-63919B66014A}" srcOrd="0" destOrd="0" presId="urn:microsoft.com/office/officeart/2005/8/layout/process2"/>
    <dgm:cxn modelId="{7F0A791D-C32A-42B2-838B-277BE4C3D26C}" type="presOf" srcId="{3A74FA78-66B6-4E13-AEEE-614A93CE1B4D}" destId="{FB482A3A-AC5E-41FE-8607-94A7BC39C09C}" srcOrd="0" destOrd="0" presId="urn:microsoft.com/office/officeart/2005/8/layout/process2"/>
    <dgm:cxn modelId="{0FB2B727-E508-4540-8715-DD1EE0B6DEBF}" type="presOf" srcId="{98BF813D-8FE4-4641-871D-2648BD49F007}" destId="{DBA26769-FAB7-40B4-9647-7E9309DE8486}" srcOrd="1" destOrd="0" presId="urn:microsoft.com/office/officeart/2005/8/layout/process2"/>
    <dgm:cxn modelId="{98AA6D39-69AD-450D-A56A-ABD37DCC39A8}" type="presOf" srcId="{B5DF5BE0-3FFD-4BD3-99A2-31668B88BE88}" destId="{ADD5F106-5A45-4AED-84BE-F1B8DA0C9437}" srcOrd="0" destOrd="0" presId="urn:microsoft.com/office/officeart/2005/8/layout/process2"/>
    <dgm:cxn modelId="{42860C3E-3EC6-491B-8E48-87710DF8A26A}" type="presOf" srcId="{B39F3566-B9D4-4BA6-970E-FA7FA2EA679A}" destId="{C94F7A3D-5D5E-4249-AE64-0279D3E7F14C}" srcOrd="1" destOrd="0" presId="urn:microsoft.com/office/officeart/2005/8/layout/process2"/>
    <dgm:cxn modelId="{FE58A346-FC1B-4DC2-89E8-E300128FD064}" srcId="{C139BE22-661D-482A-8F94-ABA5AF3F33A1}" destId="{A979F95D-6664-4B79-B0BB-917A310502ED}" srcOrd="0" destOrd="0" parTransId="{840ABF7D-A0B6-44FA-BDEE-1F4530198A0A}" sibTransId="{B39F3566-B9D4-4BA6-970E-FA7FA2EA679A}"/>
    <dgm:cxn modelId="{61480F70-5F54-4A26-A61A-33D7AC606D00}" srcId="{C139BE22-661D-482A-8F94-ABA5AF3F33A1}" destId="{B5DF5BE0-3FFD-4BD3-99A2-31668B88BE88}" srcOrd="4" destOrd="0" parTransId="{47FB262F-E4EB-4C9A-855E-DBF6152DA51A}" sibTransId="{61274E3D-ED9D-43F5-9715-921FA567A5B9}"/>
    <dgm:cxn modelId="{F9F69253-4C34-4AFC-8207-AE5291C2F69C}" type="presOf" srcId="{7173FBD6-8468-40FC-B802-8AF7565D5D16}" destId="{7CA8955A-13B5-4C07-81DC-657775C04B7F}" srcOrd="1" destOrd="0" presId="urn:microsoft.com/office/officeart/2005/8/layout/process2"/>
    <dgm:cxn modelId="{EE6FEA84-8B8F-428D-84C4-F050945DAE07}" type="presOf" srcId="{999DE04D-00F7-4283-92C2-E7AB61D3C0CB}" destId="{23CECCBE-2C5D-4368-91A1-2DCB2D4F4B56}" srcOrd="0" destOrd="0" presId="urn:microsoft.com/office/officeart/2005/8/layout/process2"/>
    <dgm:cxn modelId="{2EC1AE8F-AF18-43D0-8C51-68D935978B5A}" type="presOf" srcId="{B39F3566-B9D4-4BA6-970E-FA7FA2EA679A}" destId="{927CB124-E931-4221-A3F0-8A16607271E2}" srcOrd="0" destOrd="0" presId="urn:microsoft.com/office/officeart/2005/8/layout/process2"/>
    <dgm:cxn modelId="{3ACAE7A0-7C2D-4C20-B538-BA5E08E8CFB4}" srcId="{C139BE22-661D-482A-8F94-ABA5AF3F33A1}" destId="{7BD186C4-2C46-4F25-95DE-34F01214C11A}" srcOrd="2" destOrd="0" parTransId="{AAD26151-43E4-4F79-811D-656070031066}" sibTransId="{98BF813D-8FE4-4641-871D-2648BD49F007}"/>
    <dgm:cxn modelId="{F928FABE-0BFD-4918-BCF7-89D9B542DE61}" srcId="{C139BE22-661D-482A-8F94-ABA5AF3F33A1}" destId="{A267A279-9186-4004-8A11-EE066AD8BEE9}" srcOrd="3" destOrd="0" parTransId="{13FD4129-FD75-4796-B319-1F72898A0221}" sibTransId="{7173FBD6-8468-40FC-B802-8AF7565D5D16}"/>
    <dgm:cxn modelId="{942BD3C1-5D18-4088-A741-1F750626D419}" type="presOf" srcId="{A267A279-9186-4004-8A11-EE066AD8BEE9}" destId="{73A8D80B-E9BE-42F0-BF0C-957E3779E977}" srcOrd="0" destOrd="0" presId="urn:microsoft.com/office/officeart/2005/8/layout/process2"/>
    <dgm:cxn modelId="{FF0ABFCA-3D5A-4C64-9837-B8B990EC0A5A}" type="presOf" srcId="{A979F95D-6664-4B79-B0BB-917A310502ED}" destId="{2A1135CD-573A-4A4C-9997-B6810BE5E4E9}" srcOrd="0" destOrd="0" presId="urn:microsoft.com/office/officeart/2005/8/layout/process2"/>
    <dgm:cxn modelId="{7B3F6DD0-8028-4C9C-83C1-BF3AAFEFE0F4}" srcId="{C139BE22-661D-482A-8F94-ABA5AF3F33A1}" destId="{3A74FA78-66B6-4E13-AEEE-614A93CE1B4D}" srcOrd="1" destOrd="0" parTransId="{553325FF-AC82-4C5C-902E-FD261EAA99B4}" sibTransId="{999DE04D-00F7-4283-92C2-E7AB61D3C0CB}"/>
    <dgm:cxn modelId="{74F78EE7-E1CA-4F59-88E5-A881B3D677CC}" type="presOf" srcId="{7173FBD6-8468-40FC-B802-8AF7565D5D16}" destId="{B952E3F1-2373-4FED-A8A3-6BE50670FE6A}" srcOrd="0" destOrd="0" presId="urn:microsoft.com/office/officeart/2005/8/layout/process2"/>
    <dgm:cxn modelId="{FE2569F1-9677-4927-8CA7-6EAEEEF54877}" type="presOf" srcId="{999DE04D-00F7-4283-92C2-E7AB61D3C0CB}" destId="{5F07FA1D-FC4E-474B-AB58-CDBBD71B032B}" srcOrd="1" destOrd="0" presId="urn:microsoft.com/office/officeart/2005/8/layout/process2"/>
    <dgm:cxn modelId="{818318FB-6836-4290-9415-831D4F8D5572}" type="presOf" srcId="{C139BE22-661D-482A-8F94-ABA5AF3F33A1}" destId="{844F2CF9-97FD-4F4B-A1E6-5691223B3E30}" srcOrd="0" destOrd="0" presId="urn:microsoft.com/office/officeart/2005/8/layout/process2"/>
    <dgm:cxn modelId="{4836A70A-4A51-4776-8DB6-87CFBE931620}" type="presParOf" srcId="{844F2CF9-97FD-4F4B-A1E6-5691223B3E30}" destId="{2A1135CD-573A-4A4C-9997-B6810BE5E4E9}" srcOrd="0" destOrd="0" presId="urn:microsoft.com/office/officeart/2005/8/layout/process2"/>
    <dgm:cxn modelId="{421B7F59-E5C4-40C4-A85B-22B09CF4D69A}" type="presParOf" srcId="{844F2CF9-97FD-4F4B-A1E6-5691223B3E30}" destId="{927CB124-E931-4221-A3F0-8A16607271E2}" srcOrd="1" destOrd="0" presId="urn:microsoft.com/office/officeart/2005/8/layout/process2"/>
    <dgm:cxn modelId="{CE3416F2-F0D8-4483-B03B-A40EEA3BDBE7}" type="presParOf" srcId="{927CB124-E931-4221-A3F0-8A16607271E2}" destId="{C94F7A3D-5D5E-4249-AE64-0279D3E7F14C}" srcOrd="0" destOrd="0" presId="urn:microsoft.com/office/officeart/2005/8/layout/process2"/>
    <dgm:cxn modelId="{EB0C5E1E-F84B-4070-B649-D54D6AF597DF}" type="presParOf" srcId="{844F2CF9-97FD-4F4B-A1E6-5691223B3E30}" destId="{FB482A3A-AC5E-41FE-8607-94A7BC39C09C}" srcOrd="2" destOrd="0" presId="urn:microsoft.com/office/officeart/2005/8/layout/process2"/>
    <dgm:cxn modelId="{9B8B3869-45E1-4F2E-8D44-0AF1A2A3129C}" type="presParOf" srcId="{844F2CF9-97FD-4F4B-A1E6-5691223B3E30}" destId="{23CECCBE-2C5D-4368-91A1-2DCB2D4F4B56}" srcOrd="3" destOrd="0" presId="urn:microsoft.com/office/officeart/2005/8/layout/process2"/>
    <dgm:cxn modelId="{19296249-0067-47B1-822D-03206CEC7F12}" type="presParOf" srcId="{23CECCBE-2C5D-4368-91A1-2DCB2D4F4B56}" destId="{5F07FA1D-FC4E-474B-AB58-CDBBD71B032B}" srcOrd="0" destOrd="0" presId="urn:microsoft.com/office/officeart/2005/8/layout/process2"/>
    <dgm:cxn modelId="{CFA1E5BE-075B-426A-8602-0D12B3D5AE8B}" type="presParOf" srcId="{844F2CF9-97FD-4F4B-A1E6-5691223B3E30}" destId="{9E6140A7-BFEE-4997-A18C-C194CBB9B47B}" srcOrd="4" destOrd="0" presId="urn:microsoft.com/office/officeart/2005/8/layout/process2"/>
    <dgm:cxn modelId="{BC7E2A19-F832-48CF-BCB0-C6EC89F38BC0}" type="presParOf" srcId="{844F2CF9-97FD-4F4B-A1E6-5691223B3E30}" destId="{9A9ECD51-DE68-4A9B-A955-63919B66014A}" srcOrd="5" destOrd="0" presId="urn:microsoft.com/office/officeart/2005/8/layout/process2"/>
    <dgm:cxn modelId="{59A38EA7-E039-4FA3-9A0E-66A4A7A70C9B}" type="presParOf" srcId="{9A9ECD51-DE68-4A9B-A955-63919B66014A}" destId="{DBA26769-FAB7-40B4-9647-7E9309DE8486}" srcOrd="0" destOrd="0" presId="urn:microsoft.com/office/officeart/2005/8/layout/process2"/>
    <dgm:cxn modelId="{418FE5BC-79AC-47D2-B280-F49A57B0CC8B}" type="presParOf" srcId="{844F2CF9-97FD-4F4B-A1E6-5691223B3E30}" destId="{73A8D80B-E9BE-42F0-BF0C-957E3779E977}" srcOrd="6" destOrd="0" presId="urn:microsoft.com/office/officeart/2005/8/layout/process2"/>
    <dgm:cxn modelId="{4E94F39F-2F2C-4376-912F-B8332B58F169}" type="presParOf" srcId="{844F2CF9-97FD-4F4B-A1E6-5691223B3E30}" destId="{B952E3F1-2373-4FED-A8A3-6BE50670FE6A}" srcOrd="7" destOrd="0" presId="urn:microsoft.com/office/officeart/2005/8/layout/process2"/>
    <dgm:cxn modelId="{64EDC5A9-EEE6-4B74-B089-5139AE984AB5}" type="presParOf" srcId="{B952E3F1-2373-4FED-A8A3-6BE50670FE6A}" destId="{7CA8955A-13B5-4C07-81DC-657775C04B7F}" srcOrd="0" destOrd="0" presId="urn:microsoft.com/office/officeart/2005/8/layout/process2"/>
    <dgm:cxn modelId="{7F1EAE1C-D5D4-4F30-87BC-F136BAC1D9CE}" type="presParOf" srcId="{844F2CF9-97FD-4F4B-A1E6-5691223B3E30}" destId="{ADD5F106-5A45-4AED-84BE-F1B8DA0C943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034D052-3CC8-40D1-B8AB-EAA75EBB3737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9818689D-2529-4574-9E5F-BE87B75704B1}">
      <dgm:prSet phldrT="[Text]" custT="1"/>
      <dgm:spPr/>
      <dgm:t>
        <a:bodyPr/>
        <a:lstStyle/>
        <a:p>
          <a:r>
            <a:rPr lang="es-CR" sz="2300" b="1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Post-condiciones esperadas</a:t>
          </a:r>
          <a:endParaRPr lang="es-CR" sz="2300" dirty="0"/>
        </a:p>
      </dgm:t>
    </dgm:pt>
    <dgm:pt modelId="{CB092D3B-5225-4942-BE13-EB1B81067F1F}" type="parTrans" cxnId="{955FB87E-CA0A-4E15-924B-24775F85C837}">
      <dgm:prSet/>
      <dgm:spPr/>
      <dgm:t>
        <a:bodyPr/>
        <a:lstStyle/>
        <a:p>
          <a:endParaRPr lang="es-CR"/>
        </a:p>
      </dgm:t>
    </dgm:pt>
    <dgm:pt modelId="{6F93C9F8-C689-4E86-9FA0-B49284DA42CF}" type="sibTrans" cxnId="{955FB87E-CA0A-4E15-924B-24775F85C837}">
      <dgm:prSet/>
      <dgm:spPr/>
      <dgm:t>
        <a:bodyPr/>
        <a:lstStyle/>
        <a:p>
          <a:endParaRPr lang="es-CR"/>
        </a:p>
      </dgm:t>
    </dgm:pt>
    <dgm:pt modelId="{F1F41FCE-6CD4-4178-A022-FA455E4F6C2A}">
      <dgm:prSet phldrT="[Text]"/>
      <dgm:spPr/>
      <dgm:t>
        <a:bodyPr/>
        <a:lstStyle/>
        <a:p>
          <a:r>
            <a:rPr lang="es-CR" dirty="0"/>
            <a:t>Los datos de la medición serán almacenados en la nube.</a:t>
          </a:r>
          <a:r>
            <a:rPr lang="es-CR" dirty="0">
              <a:effectLst/>
              <a:ea typeface="MS Mincho" panose="02020609040205080304" pitchFamily="49" charset="-128"/>
            </a:rPr>
            <a:t>.</a:t>
          </a:r>
          <a:endParaRPr lang="es-CR" dirty="0"/>
        </a:p>
      </dgm:t>
    </dgm:pt>
    <dgm:pt modelId="{6F589909-AC2E-4898-BD14-C5019E87ABBE}" type="parTrans" cxnId="{26666786-FE75-4161-81FB-467E11BD67ED}">
      <dgm:prSet/>
      <dgm:spPr/>
      <dgm:t>
        <a:bodyPr/>
        <a:lstStyle/>
        <a:p>
          <a:endParaRPr lang="es-CR"/>
        </a:p>
      </dgm:t>
    </dgm:pt>
    <dgm:pt modelId="{57A5EBE9-A1A5-4180-B29F-C712F44BC32D}" type="sibTrans" cxnId="{26666786-FE75-4161-81FB-467E11BD67ED}">
      <dgm:prSet/>
      <dgm:spPr/>
      <dgm:t>
        <a:bodyPr/>
        <a:lstStyle/>
        <a:p>
          <a:endParaRPr lang="es-CR"/>
        </a:p>
      </dgm:t>
    </dgm:pt>
    <dgm:pt modelId="{93FA214E-20C5-457C-AF54-49090C0E0BEB}">
      <dgm:prSet phldrT="[Text]" custT="1"/>
      <dgm:spPr/>
      <dgm:t>
        <a:bodyPr/>
        <a:lstStyle/>
        <a:p>
          <a:r>
            <a:rPr lang="es-CR" sz="2300" b="1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Pre-condiciones necesarias</a:t>
          </a:r>
          <a:endParaRPr lang="es-CR" sz="2300" dirty="0"/>
        </a:p>
      </dgm:t>
    </dgm:pt>
    <dgm:pt modelId="{704C2F10-7D9B-4DA3-B67B-90CD1399829D}" type="parTrans" cxnId="{4B03D8A3-811C-456D-9D1F-256B9D886A97}">
      <dgm:prSet/>
      <dgm:spPr/>
      <dgm:t>
        <a:bodyPr/>
        <a:lstStyle/>
        <a:p>
          <a:endParaRPr lang="es-CR"/>
        </a:p>
      </dgm:t>
    </dgm:pt>
    <dgm:pt modelId="{3AC4FCDB-A29F-49C4-A67C-9BF445CA2961}" type="sibTrans" cxnId="{4B03D8A3-811C-456D-9D1F-256B9D886A97}">
      <dgm:prSet/>
      <dgm:spPr/>
      <dgm:t>
        <a:bodyPr/>
        <a:lstStyle/>
        <a:p>
          <a:endParaRPr lang="es-CR"/>
        </a:p>
      </dgm:t>
    </dgm:pt>
    <dgm:pt modelId="{92FDFE07-F1D4-47DE-949C-A401AE404D42}">
      <dgm:prSet phldrT="[Text]"/>
      <dgm:spPr/>
      <dgm:t>
        <a:bodyPr/>
        <a:lstStyle/>
        <a:p>
          <a:r>
            <a:rPr lang="es-CR" dirty="0"/>
            <a:t>El usuario debe estar ingresado en su cuenta.</a:t>
          </a:r>
        </a:p>
      </dgm:t>
    </dgm:pt>
    <dgm:pt modelId="{54EF6A43-27AC-4A7F-A515-59D9206E1238}" type="parTrans" cxnId="{6786E0DE-D8DD-4068-AA4D-6B06F520604B}">
      <dgm:prSet/>
      <dgm:spPr/>
      <dgm:t>
        <a:bodyPr/>
        <a:lstStyle/>
        <a:p>
          <a:endParaRPr lang="es-CR"/>
        </a:p>
      </dgm:t>
    </dgm:pt>
    <dgm:pt modelId="{E65F5451-41D3-4B5B-A476-3838FEC914B8}" type="sibTrans" cxnId="{6786E0DE-D8DD-4068-AA4D-6B06F520604B}">
      <dgm:prSet/>
      <dgm:spPr/>
      <dgm:t>
        <a:bodyPr/>
        <a:lstStyle/>
        <a:p>
          <a:endParaRPr lang="es-CR"/>
        </a:p>
      </dgm:t>
    </dgm:pt>
    <dgm:pt modelId="{000CCCA7-E919-4D2B-BE16-8E038A9C1B3D}" type="pres">
      <dgm:prSet presAssocID="{1034D052-3CC8-40D1-B8AB-EAA75EBB3737}" presName="linearFlow" presStyleCnt="0">
        <dgm:presLayoutVars>
          <dgm:resizeHandles val="exact"/>
        </dgm:presLayoutVars>
      </dgm:prSet>
      <dgm:spPr/>
    </dgm:pt>
    <dgm:pt modelId="{29063C45-0276-4058-B99A-A665AF99F5D1}" type="pres">
      <dgm:prSet presAssocID="{93FA214E-20C5-457C-AF54-49090C0E0BEB}" presName="node" presStyleLbl="node1" presStyleIdx="0" presStyleCnt="4">
        <dgm:presLayoutVars>
          <dgm:bulletEnabled val="1"/>
        </dgm:presLayoutVars>
      </dgm:prSet>
      <dgm:spPr/>
    </dgm:pt>
    <dgm:pt modelId="{E2E27FBD-ED25-4234-B1E0-9DE7F7ADD5C3}" type="pres">
      <dgm:prSet presAssocID="{3AC4FCDB-A29F-49C4-A67C-9BF445CA2961}" presName="sibTrans" presStyleLbl="sibTrans2D1" presStyleIdx="0" presStyleCnt="3"/>
      <dgm:spPr/>
    </dgm:pt>
    <dgm:pt modelId="{B5C0E105-A280-4E63-9F96-43163CF3A4B8}" type="pres">
      <dgm:prSet presAssocID="{3AC4FCDB-A29F-49C4-A67C-9BF445CA2961}" presName="connectorText" presStyleLbl="sibTrans2D1" presStyleIdx="0" presStyleCnt="3"/>
      <dgm:spPr/>
    </dgm:pt>
    <dgm:pt modelId="{41FE89B9-2AB8-4A17-846D-803CC3E2F77C}" type="pres">
      <dgm:prSet presAssocID="{92FDFE07-F1D4-47DE-949C-A401AE404D42}" presName="node" presStyleLbl="node1" presStyleIdx="1" presStyleCnt="4">
        <dgm:presLayoutVars>
          <dgm:bulletEnabled val="1"/>
        </dgm:presLayoutVars>
      </dgm:prSet>
      <dgm:spPr/>
    </dgm:pt>
    <dgm:pt modelId="{35E37887-F8EA-4162-8E24-81F058DFB935}" type="pres">
      <dgm:prSet presAssocID="{E65F5451-41D3-4B5B-A476-3838FEC914B8}" presName="sibTrans" presStyleLbl="sibTrans2D1" presStyleIdx="1" presStyleCnt="3"/>
      <dgm:spPr/>
    </dgm:pt>
    <dgm:pt modelId="{DCE7854D-6529-46DA-9C1F-60D5E37BD592}" type="pres">
      <dgm:prSet presAssocID="{E65F5451-41D3-4B5B-A476-3838FEC914B8}" presName="connectorText" presStyleLbl="sibTrans2D1" presStyleIdx="1" presStyleCnt="3"/>
      <dgm:spPr/>
    </dgm:pt>
    <dgm:pt modelId="{D46E2D7D-6B60-4B38-81A0-A2D910572948}" type="pres">
      <dgm:prSet presAssocID="{9818689D-2529-4574-9E5F-BE87B75704B1}" presName="node" presStyleLbl="node1" presStyleIdx="2" presStyleCnt="4">
        <dgm:presLayoutVars>
          <dgm:bulletEnabled val="1"/>
        </dgm:presLayoutVars>
      </dgm:prSet>
      <dgm:spPr/>
    </dgm:pt>
    <dgm:pt modelId="{2C2160B9-535E-498F-AFC7-00387FBF5A90}" type="pres">
      <dgm:prSet presAssocID="{6F93C9F8-C689-4E86-9FA0-B49284DA42CF}" presName="sibTrans" presStyleLbl="sibTrans2D1" presStyleIdx="2" presStyleCnt="3"/>
      <dgm:spPr/>
    </dgm:pt>
    <dgm:pt modelId="{D96C9902-3B5C-4970-8861-278B669380A5}" type="pres">
      <dgm:prSet presAssocID="{6F93C9F8-C689-4E86-9FA0-B49284DA42CF}" presName="connectorText" presStyleLbl="sibTrans2D1" presStyleIdx="2" presStyleCnt="3"/>
      <dgm:spPr/>
    </dgm:pt>
    <dgm:pt modelId="{851D9CFD-039F-48D8-B2EA-13D870312274}" type="pres">
      <dgm:prSet presAssocID="{F1F41FCE-6CD4-4178-A022-FA455E4F6C2A}" presName="node" presStyleLbl="node1" presStyleIdx="3" presStyleCnt="4">
        <dgm:presLayoutVars>
          <dgm:bulletEnabled val="1"/>
        </dgm:presLayoutVars>
      </dgm:prSet>
      <dgm:spPr/>
    </dgm:pt>
  </dgm:ptLst>
  <dgm:cxnLst>
    <dgm:cxn modelId="{3FC51001-9C76-4988-A916-F38688971E91}" type="presOf" srcId="{F1F41FCE-6CD4-4178-A022-FA455E4F6C2A}" destId="{851D9CFD-039F-48D8-B2EA-13D870312274}" srcOrd="0" destOrd="0" presId="urn:microsoft.com/office/officeart/2005/8/layout/process2"/>
    <dgm:cxn modelId="{15D5574E-A5B2-41E3-B3D8-0853146FA248}" type="presOf" srcId="{1034D052-3CC8-40D1-B8AB-EAA75EBB3737}" destId="{000CCCA7-E919-4D2B-BE16-8E038A9C1B3D}" srcOrd="0" destOrd="0" presId="urn:microsoft.com/office/officeart/2005/8/layout/process2"/>
    <dgm:cxn modelId="{A8D0836E-5E1C-4FF8-AC9B-F049089B4E4F}" type="presOf" srcId="{9818689D-2529-4574-9E5F-BE87B75704B1}" destId="{D46E2D7D-6B60-4B38-81A0-A2D910572948}" srcOrd="0" destOrd="0" presId="urn:microsoft.com/office/officeart/2005/8/layout/process2"/>
    <dgm:cxn modelId="{B2239D70-09EA-4CE9-8062-19722BA7A845}" type="presOf" srcId="{3AC4FCDB-A29F-49C4-A67C-9BF445CA2961}" destId="{E2E27FBD-ED25-4234-B1E0-9DE7F7ADD5C3}" srcOrd="0" destOrd="0" presId="urn:microsoft.com/office/officeart/2005/8/layout/process2"/>
    <dgm:cxn modelId="{6CAB5351-6A32-4F8F-9761-B3123265BFB1}" type="presOf" srcId="{E65F5451-41D3-4B5B-A476-3838FEC914B8}" destId="{35E37887-F8EA-4162-8E24-81F058DFB935}" srcOrd="0" destOrd="0" presId="urn:microsoft.com/office/officeart/2005/8/layout/process2"/>
    <dgm:cxn modelId="{4C1E2B52-6827-421C-9FE5-34B91F1D4C79}" type="presOf" srcId="{6F93C9F8-C689-4E86-9FA0-B49284DA42CF}" destId="{2C2160B9-535E-498F-AFC7-00387FBF5A90}" srcOrd="0" destOrd="0" presId="urn:microsoft.com/office/officeart/2005/8/layout/process2"/>
    <dgm:cxn modelId="{955FB87E-CA0A-4E15-924B-24775F85C837}" srcId="{1034D052-3CC8-40D1-B8AB-EAA75EBB3737}" destId="{9818689D-2529-4574-9E5F-BE87B75704B1}" srcOrd="2" destOrd="0" parTransId="{CB092D3B-5225-4942-BE13-EB1B81067F1F}" sibTransId="{6F93C9F8-C689-4E86-9FA0-B49284DA42CF}"/>
    <dgm:cxn modelId="{26666786-FE75-4161-81FB-467E11BD67ED}" srcId="{1034D052-3CC8-40D1-B8AB-EAA75EBB3737}" destId="{F1F41FCE-6CD4-4178-A022-FA455E4F6C2A}" srcOrd="3" destOrd="0" parTransId="{6F589909-AC2E-4898-BD14-C5019E87ABBE}" sibTransId="{57A5EBE9-A1A5-4180-B29F-C712F44BC32D}"/>
    <dgm:cxn modelId="{A63E4B92-DFC2-4CE7-83BE-3A4CAA0365D8}" type="presOf" srcId="{3AC4FCDB-A29F-49C4-A67C-9BF445CA2961}" destId="{B5C0E105-A280-4E63-9F96-43163CF3A4B8}" srcOrd="1" destOrd="0" presId="urn:microsoft.com/office/officeart/2005/8/layout/process2"/>
    <dgm:cxn modelId="{4B03D8A3-811C-456D-9D1F-256B9D886A97}" srcId="{1034D052-3CC8-40D1-B8AB-EAA75EBB3737}" destId="{93FA214E-20C5-457C-AF54-49090C0E0BEB}" srcOrd="0" destOrd="0" parTransId="{704C2F10-7D9B-4DA3-B67B-90CD1399829D}" sibTransId="{3AC4FCDB-A29F-49C4-A67C-9BF445CA2961}"/>
    <dgm:cxn modelId="{97CD83A8-BA9F-4E19-AB8E-2F4BE850D9DB}" type="presOf" srcId="{6F93C9F8-C689-4E86-9FA0-B49284DA42CF}" destId="{D96C9902-3B5C-4970-8861-278B669380A5}" srcOrd="1" destOrd="0" presId="urn:microsoft.com/office/officeart/2005/8/layout/process2"/>
    <dgm:cxn modelId="{6786E0DE-D8DD-4068-AA4D-6B06F520604B}" srcId="{1034D052-3CC8-40D1-B8AB-EAA75EBB3737}" destId="{92FDFE07-F1D4-47DE-949C-A401AE404D42}" srcOrd="1" destOrd="0" parTransId="{54EF6A43-27AC-4A7F-A515-59D9206E1238}" sibTransId="{E65F5451-41D3-4B5B-A476-3838FEC914B8}"/>
    <dgm:cxn modelId="{293EE9E4-E41F-46DD-9DF6-5C06D1591527}" type="presOf" srcId="{E65F5451-41D3-4B5B-A476-3838FEC914B8}" destId="{DCE7854D-6529-46DA-9C1F-60D5E37BD592}" srcOrd="1" destOrd="0" presId="urn:microsoft.com/office/officeart/2005/8/layout/process2"/>
    <dgm:cxn modelId="{11C9CCE7-EF31-4F62-96D4-AEEA7642D84A}" type="presOf" srcId="{93FA214E-20C5-457C-AF54-49090C0E0BEB}" destId="{29063C45-0276-4058-B99A-A665AF99F5D1}" srcOrd="0" destOrd="0" presId="urn:microsoft.com/office/officeart/2005/8/layout/process2"/>
    <dgm:cxn modelId="{CBB908F7-B8E5-48A9-AA3C-B385152B01E9}" type="presOf" srcId="{92FDFE07-F1D4-47DE-949C-A401AE404D42}" destId="{41FE89B9-2AB8-4A17-846D-803CC3E2F77C}" srcOrd="0" destOrd="0" presId="urn:microsoft.com/office/officeart/2005/8/layout/process2"/>
    <dgm:cxn modelId="{9C4D9606-DCC9-44B3-8C57-821E12A45B49}" type="presParOf" srcId="{000CCCA7-E919-4D2B-BE16-8E038A9C1B3D}" destId="{29063C45-0276-4058-B99A-A665AF99F5D1}" srcOrd="0" destOrd="0" presId="urn:microsoft.com/office/officeart/2005/8/layout/process2"/>
    <dgm:cxn modelId="{22F4EA60-08B6-4F7E-A1AD-375860EEC517}" type="presParOf" srcId="{000CCCA7-E919-4D2B-BE16-8E038A9C1B3D}" destId="{E2E27FBD-ED25-4234-B1E0-9DE7F7ADD5C3}" srcOrd="1" destOrd="0" presId="urn:microsoft.com/office/officeart/2005/8/layout/process2"/>
    <dgm:cxn modelId="{7B3C164B-AC60-48A8-94F9-9C98E0706382}" type="presParOf" srcId="{E2E27FBD-ED25-4234-B1E0-9DE7F7ADD5C3}" destId="{B5C0E105-A280-4E63-9F96-43163CF3A4B8}" srcOrd="0" destOrd="0" presId="urn:microsoft.com/office/officeart/2005/8/layout/process2"/>
    <dgm:cxn modelId="{A8C4F6A1-AD8F-4C55-A17F-981F62DEE4E9}" type="presParOf" srcId="{000CCCA7-E919-4D2B-BE16-8E038A9C1B3D}" destId="{41FE89B9-2AB8-4A17-846D-803CC3E2F77C}" srcOrd="2" destOrd="0" presId="urn:microsoft.com/office/officeart/2005/8/layout/process2"/>
    <dgm:cxn modelId="{004C14A7-A9E1-4B00-A52F-1F0A00326813}" type="presParOf" srcId="{000CCCA7-E919-4D2B-BE16-8E038A9C1B3D}" destId="{35E37887-F8EA-4162-8E24-81F058DFB935}" srcOrd="3" destOrd="0" presId="urn:microsoft.com/office/officeart/2005/8/layout/process2"/>
    <dgm:cxn modelId="{50798ABD-4B54-4910-9512-ED5E13A13A20}" type="presParOf" srcId="{35E37887-F8EA-4162-8E24-81F058DFB935}" destId="{DCE7854D-6529-46DA-9C1F-60D5E37BD592}" srcOrd="0" destOrd="0" presId="urn:microsoft.com/office/officeart/2005/8/layout/process2"/>
    <dgm:cxn modelId="{FDF4EEEB-D1A5-4FE0-A54E-B9E306F91D57}" type="presParOf" srcId="{000CCCA7-E919-4D2B-BE16-8E038A9C1B3D}" destId="{D46E2D7D-6B60-4B38-81A0-A2D910572948}" srcOrd="4" destOrd="0" presId="urn:microsoft.com/office/officeart/2005/8/layout/process2"/>
    <dgm:cxn modelId="{5E05B748-AB06-45A0-8930-195D42CBFB9E}" type="presParOf" srcId="{000CCCA7-E919-4D2B-BE16-8E038A9C1B3D}" destId="{2C2160B9-535E-498F-AFC7-00387FBF5A90}" srcOrd="5" destOrd="0" presId="urn:microsoft.com/office/officeart/2005/8/layout/process2"/>
    <dgm:cxn modelId="{ADEECE19-C8C2-4E32-92C1-8A504F2A48F6}" type="presParOf" srcId="{2C2160B9-535E-498F-AFC7-00387FBF5A90}" destId="{D96C9902-3B5C-4970-8861-278B669380A5}" srcOrd="0" destOrd="0" presId="urn:microsoft.com/office/officeart/2005/8/layout/process2"/>
    <dgm:cxn modelId="{5E5846A3-60E5-4B30-8DEE-5ADCA8021D06}" type="presParOf" srcId="{000CCCA7-E919-4D2B-BE16-8E038A9C1B3D}" destId="{851D9CFD-039F-48D8-B2EA-13D87031227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139BE22-661D-482A-8F94-ABA5AF3F33A1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3A74FA78-66B6-4E13-AEEE-614A93CE1B4D}">
      <dgm:prSet phldrT="[Text]" custT="1"/>
      <dgm:spPr/>
      <dgm:t>
        <a:bodyPr/>
        <a:lstStyle/>
        <a:p>
          <a:r>
            <a:rPr lang="es-CR" sz="1400" dirty="0"/>
            <a:t>El usuario ingresa a su cuenta.</a:t>
          </a:r>
        </a:p>
      </dgm:t>
    </dgm:pt>
    <dgm:pt modelId="{553325FF-AC82-4C5C-902E-FD261EAA99B4}" type="parTrans" cxnId="{7B3F6DD0-8028-4C9C-83C1-BF3AAFEFE0F4}">
      <dgm:prSet/>
      <dgm:spPr/>
      <dgm:t>
        <a:bodyPr/>
        <a:lstStyle/>
        <a:p>
          <a:endParaRPr lang="es-CR" sz="1400"/>
        </a:p>
      </dgm:t>
    </dgm:pt>
    <dgm:pt modelId="{999DE04D-00F7-4283-92C2-E7AB61D3C0CB}" type="sibTrans" cxnId="{7B3F6DD0-8028-4C9C-83C1-BF3AAFEFE0F4}">
      <dgm:prSet custT="1"/>
      <dgm:spPr/>
      <dgm:t>
        <a:bodyPr/>
        <a:lstStyle/>
        <a:p>
          <a:endParaRPr lang="es-CR" sz="1400"/>
        </a:p>
      </dgm:t>
    </dgm:pt>
    <dgm:pt modelId="{A979F95D-6664-4B79-B0BB-917A310502ED}">
      <dgm:prSet phldrT="[Text]" custT="1"/>
      <dgm:spPr/>
      <dgm:t>
        <a:bodyPr/>
        <a:lstStyle/>
        <a:p>
          <a:r>
            <a:rPr lang="es-CR" sz="2000" b="1" dirty="0">
              <a:solidFill>
                <a:schemeClr val="accent1">
                  <a:lumMod val="50000"/>
                </a:schemeClr>
              </a:solidFill>
            </a:rPr>
            <a:t>Flujo principal de eventos</a:t>
          </a:r>
        </a:p>
      </dgm:t>
    </dgm:pt>
    <dgm:pt modelId="{840ABF7D-A0B6-44FA-BDEE-1F4530198A0A}" type="parTrans" cxnId="{FE58A346-FC1B-4DC2-89E8-E300128FD064}">
      <dgm:prSet/>
      <dgm:spPr/>
      <dgm:t>
        <a:bodyPr/>
        <a:lstStyle/>
        <a:p>
          <a:endParaRPr lang="es-CR" sz="1400"/>
        </a:p>
      </dgm:t>
    </dgm:pt>
    <dgm:pt modelId="{B39F3566-B9D4-4BA6-970E-FA7FA2EA679A}" type="sibTrans" cxnId="{FE58A346-FC1B-4DC2-89E8-E300128FD064}">
      <dgm:prSet custT="1"/>
      <dgm:spPr/>
      <dgm:t>
        <a:bodyPr/>
        <a:lstStyle/>
        <a:p>
          <a:endParaRPr lang="es-CR" sz="1400"/>
        </a:p>
      </dgm:t>
    </dgm:pt>
    <dgm:pt modelId="{E073D3EB-0E55-4BEE-9C7D-90A49FBA9E7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presenta un menú con las mediciones, ajustes y el historial.</a:t>
          </a:r>
        </a:p>
      </dgm:t>
    </dgm:pt>
    <dgm:pt modelId="{9037E453-1692-4B8A-8F92-80DB392C6D83}" type="parTrans" cxnId="{42F73626-B92E-4AC0-9426-88866DCC6FAB}">
      <dgm:prSet/>
      <dgm:spPr/>
      <dgm:t>
        <a:bodyPr/>
        <a:lstStyle/>
        <a:p>
          <a:endParaRPr lang="es-CR"/>
        </a:p>
      </dgm:t>
    </dgm:pt>
    <dgm:pt modelId="{A081A9C7-6D27-47E6-8868-4B8643CA5D3C}" type="sibTrans" cxnId="{42F73626-B92E-4AC0-9426-88866DCC6FAB}">
      <dgm:prSet/>
      <dgm:spPr/>
      <dgm:t>
        <a:bodyPr/>
        <a:lstStyle/>
        <a:p>
          <a:endParaRPr lang="es-CR"/>
        </a:p>
      </dgm:t>
    </dgm:pt>
    <dgm:pt modelId="{52164259-4180-474A-B360-F8D3F0B6BC4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configura la medición de bioimpedancia/ángulo de fase (determina la posición de los electrodos, …)</a:t>
          </a:r>
        </a:p>
      </dgm:t>
    </dgm:pt>
    <dgm:pt modelId="{8D615076-A71D-49AB-B49A-14B02FF7C47D}" type="parTrans" cxnId="{D8DB2E74-E1EB-404C-B66E-0486D34DBE73}">
      <dgm:prSet/>
      <dgm:spPr/>
      <dgm:t>
        <a:bodyPr/>
        <a:lstStyle/>
        <a:p>
          <a:endParaRPr lang="es-CR"/>
        </a:p>
      </dgm:t>
    </dgm:pt>
    <dgm:pt modelId="{BFC16777-08D0-4A0E-8D8D-871A87F98451}" type="sibTrans" cxnId="{D8DB2E74-E1EB-404C-B66E-0486D34DBE73}">
      <dgm:prSet/>
      <dgm:spPr/>
      <dgm:t>
        <a:bodyPr/>
        <a:lstStyle/>
        <a:p>
          <a:endParaRPr lang="es-CR"/>
        </a:p>
      </dgm:t>
    </dgm:pt>
    <dgm:pt modelId="{5954A7BA-7511-4DFB-9BA7-17DDE6F7191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ejecuta la medición y avisa por medio de un sonido cuando esta finaliza.</a:t>
          </a:r>
        </a:p>
      </dgm:t>
    </dgm:pt>
    <dgm:pt modelId="{31EE4029-FD32-412E-9926-FB20B8E0BD0B}" type="parTrans" cxnId="{850981D1-76E3-405A-8D23-81ECBB75D908}">
      <dgm:prSet/>
      <dgm:spPr/>
      <dgm:t>
        <a:bodyPr/>
        <a:lstStyle/>
        <a:p>
          <a:endParaRPr lang="es-CR"/>
        </a:p>
      </dgm:t>
    </dgm:pt>
    <dgm:pt modelId="{F7171385-49AA-44E6-A393-559786465E35}" type="sibTrans" cxnId="{850981D1-76E3-405A-8D23-81ECBB75D908}">
      <dgm:prSet/>
      <dgm:spPr/>
      <dgm:t>
        <a:bodyPr/>
        <a:lstStyle/>
        <a:p>
          <a:endParaRPr lang="es-CR"/>
        </a:p>
      </dgm:t>
    </dgm:pt>
    <dgm:pt modelId="{2F2D85D0-00E1-484D-894D-C116D1B5611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Los datos obtenidos se presentan al usuario y luego se suben a la nube.</a:t>
          </a:r>
        </a:p>
      </dgm:t>
    </dgm:pt>
    <dgm:pt modelId="{7099F39A-E1A9-43AA-9A97-FF9546EA0B0C}" type="parTrans" cxnId="{05D31D94-0EBD-4B7E-9730-2B892E869870}">
      <dgm:prSet/>
      <dgm:spPr/>
      <dgm:t>
        <a:bodyPr/>
        <a:lstStyle/>
        <a:p>
          <a:endParaRPr lang="es-CR"/>
        </a:p>
      </dgm:t>
    </dgm:pt>
    <dgm:pt modelId="{198C9984-FEDC-4CD5-878A-277ADE4E66B1}" type="sibTrans" cxnId="{05D31D94-0EBD-4B7E-9730-2B892E869870}">
      <dgm:prSet/>
      <dgm:spPr/>
      <dgm:t>
        <a:bodyPr/>
        <a:lstStyle/>
        <a:p>
          <a:endParaRPr lang="es-CR"/>
        </a:p>
      </dgm:t>
    </dgm:pt>
    <dgm:pt modelId="{844F2CF9-97FD-4F4B-A1E6-5691223B3E30}" type="pres">
      <dgm:prSet presAssocID="{C139BE22-661D-482A-8F94-ABA5AF3F33A1}" presName="linearFlow" presStyleCnt="0">
        <dgm:presLayoutVars>
          <dgm:resizeHandles val="exact"/>
        </dgm:presLayoutVars>
      </dgm:prSet>
      <dgm:spPr/>
    </dgm:pt>
    <dgm:pt modelId="{2A1135CD-573A-4A4C-9997-B6810BE5E4E9}" type="pres">
      <dgm:prSet presAssocID="{A979F95D-6664-4B79-B0BB-917A310502ED}" presName="node" presStyleLbl="node1" presStyleIdx="0" presStyleCnt="6">
        <dgm:presLayoutVars>
          <dgm:bulletEnabled val="1"/>
        </dgm:presLayoutVars>
      </dgm:prSet>
      <dgm:spPr/>
    </dgm:pt>
    <dgm:pt modelId="{927CB124-E931-4221-A3F0-8A16607271E2}" type="pres">
      <dgm:prSet presAssocID="{B39F3566-B9D4-4BA6-970E-FA7FA2EA679A}" presName="sibTrans" presStyleLbl="sibTrans2D1" presStyleIdx="0" presStyleCnt="5"/>
      <dgm:spPr/>
    </dgm:pt>
    <dgm:pt modelId="{C94F7A3D-5D5E-4249-AE64-0279D3E7F14C}" type="pres">
      <dgm:prSet presAssocID="{B39F3566-B9D4-4BA6-970E-FA7FA2EA679A}" presName="connectorText" presStyleLbl="sibTrans2D1" presStyleIdx="0" presStyleCnt="5"/>
      <dgm:spPr/>
    </dgm:pt>
    <dgm:pt modelId="{FB482A3A-AC5E-41FE-8607-94A7BC39C09C}" type="pres">
      <dgm:prSet presAssocID="{3A74FA78-66B6-4E13-AEEE-614A93CE1B4D}" presName="node" presStyleLbl="node1" presStyleIdx="1" presStyleCnt="6">
        <dgm:presLayoutVars>
          <dgm:bulletEnabled val="1"/>
        </dgm:presLayoutVars>
      </dgm:prSet>
      <dgm:spPr/>
    </dgm:pt>
    <dgm:pt modelId="{23CECCBE-2C5D-4368-91A1-2DCB2D4F4B56}" type="pres">
      <dgm:prSet presAssocID="{999DE04D-00F7-4283-92C2-E7AB61D3C0CB}" presName="sibTrans" presStyleLbl="sibTrans2D1" presStyleIdx="1" presStyleCnt="5"/>
      <dgm:spPr/>
    </dgm:pt>
    <dgm:pt modelId="{5F07FA1D-FC4E-474B-AB58-CDBBD71B032B}" type="pres">
      <dgm:prSet presAssocID="{999DE04D-00F7-4283-92C2-E7AB61D3C0CB}" presName="connectorText" presStyleLbl="sibTrans2D1" presStyleIdx="1" presStyleCnt="5"/>
      <dgm:spPr/>
    </dgm:pt>
    <dgm:pt modelId="{54374933-2446-481E-8657-CA281FC6E78B}" type="pres">
      <dgm:prSet presAssocID="{E073D3EB-0E55-4BEE-9C7D-90A49FBA9E73}" presName="node" presStyleLbl="node1" presStyleIdx="2" presStyleCnt="6">
        <dgm:presLayoutVars>
          <dgm:bulletEnabled val="1"/>
        </dgm:presLayoutVars>
      </dgm:prSet>
      <dgm:spPr/>
    </dgm:pt>
    <dgm:pt modelId="{63F28141-75A9-4A72-9AE4-C8FDB2104272}" type="pres">
      <dgm:prSet presAssocID="{A081A9C7-6D27-47E6-8868-4B8643CA5D3C}" presName="sibTrans" presStyleLbl="sibTrans2D1" presStyleIdx="2" presStyleCnt="5"/>
      <dgm:spPr/>
    </dgm:pt>
    <dgm:pt modelId="{8D905621-EA75-45C9-AFC3-6C1A38D3FBBF}" type="pres">
      <dgm:prSet presAssocID="{A081A9C7-6D27-47E6-8868-4B8643CA5D3C}" presName="connectorText" presStyleLbl="sibTrans2D1" presStyleIdx="2" presStyleCnt="5"/>
      <dgm:spPr/>
    </dgm:pt>
    <dgm:pt modelId="{8FEE03BF-669D-4B79-92A2-1F6A9316712D}" type="pres">
      <dgm:prSet presAssocID="{52164259-4180-474A-B360-F8D3F0B6BC46}" presName="node" presStyleLbl="node1" presStyleIdx="3" presStyleCnt="6">
        <dgm:presLayoutVars>
          <dgm:bulletEnabled val="1"/>
        </dgm:presLayoutVars>
      </dgm:prSet>
      <dgm:spPr/>
    </dgm:pt>
    <dgm:pt modelId="{08026424-E4E6-4D6A-9875-786222847E0F}" type="pres">
      <dgm:prSet presAssocID="{BFC16777-08D0-4A0E-8D8D-871A87F98451}" presName="sibTrans" presStyleLbl="sibTrans2D1" presStyleIdx="3" presStyleCnt="5"/>
      <dgm:spPr/>
    </dgm:pt>
    <dgm:pt modelId="{8EB82C66-6569-4164-BA35-CC16C02C604F}" type="pres">
      <dgm:prSet presAssocID="{BFC16777-08D0-4A0E-8D8D-871A87F98451}" presName="connectorText" presStyleLbl="sibTrans2D1" presStyleIdx="3" presStyleCnt="5"/>
      <dgm:spPr/>
    </dgm:pt>
    <dgm:pt modelId="{14B34933-5191-41B1-94EA-DC03F7B87F19}" type="pres">
      <dgm:prSet presAssocID="{5954A7BA-7511-4DFB-9BA7-17DDE6F7191B}" presName="node" presStyleLbl="node1" presStyleIdx="4" presStyleCnt="6">
        <dgm:presLayoutVars>
          <dgm:bulletEnabled val="1"/>
        </dgm:presLayoutVars>
      </dgm:prSet>
      <dgm:spPr/>
    </dgm:pt>
    <dgm:pt modelId="{3547A975-CDC6-4F8A-A8DC-3FA0EC46787E}" type="pres">
      <dgm:prSet presAssocID="{F7171385-49AA-44E6-A393-559786465E35}" presName="sibTrans" presStyleLbl="sibTrans2D1" presStyleIdx="4" presStyleCnt="5"/>
      <dgm:spPr/>
    </dgm:pt>
    <dgm:pt modelId="{273C31B3-7007-4BF6-9FE1-37305FD4BAD7}" type="pres">
      <dgm:prSet presAssocID="{F7171385-49AA-44E6-A393-559786465E35}" presName="connectorText" presStyleLbl="sibTrans2D1" presStyleIdx="4" presStyleCnt="5"/>
      <dgm:spPr/>
    </dgm:pt>
    <dgm:pt modelId="{32EE8741-5D28-4EE0-ADF8-6DAFB195643E}" type="pres">
      <dgm:prSet presAssocID="{2F2D85D0-00E1-484D-894D-C116D1B56119}" presName="node" presStyleLbl="node1" presStyleIdx="5" presStyleCnt="6">
        <dgm:presLayoutVars>
          <dgm:bulletEnabled val="1"/>
        </dgm:presLayoutVars>
      </dgm:prSet>
      <dgm:spPr/>
    </dgm:pt>
  </dgm:ptLst>
  <dgm:cxnLst>
    <dgm:cxn modelId="{429BFB13-87B5-4656-B558-F82E21756F80}" type="presOf" srcId="{E073D3EB-0E55-4BEE-9C7D-90A49FBA9E73}" destId="{54374933-2446-481E-8657-CA281FC6E78B}" srcOrd="0" destOrd="0" presId="urn:microsoft.com/office/officeart/2005/8/layout/process2"/>
    <dgm:cxn modelId="{7F0A791D-C32A-42B2-838B-277BE4C3D26C}" type="presOf" srcId="{3A74FA78-66B6-4E13-AEEE-614A93CE1B4D}" destId="{FB482A3A-AC5E-41FE-8607-94A7BC39C09C}" srcOrd="0" destOrd="0" presId="urn:microsoft.com/office/officeart/2005/8/layout/process2"/>
    <dgm:cxn modelId="{42F73626-B92E-4AC0-9426-88866DCC6FAB}" srcId="{C139BE22-661D-482A-8F94-ABA5AF3F33A1}" destId="{E073D3EB-0E55-4BEE-9C7D-90A49FBA9E73}" srcOrd="2" destOrd="0" parTransId="{9037E453-1692-4B8A-8F92-80DB392C6D83}" sibTransId="{A081A9C7-6D27-47E6-8868-4B8643CA5D3C}"/>
    <dgm:cxn modelId="{827A2734-F0F6-4AC5-84C9-2DC769ED3EC8}" type="presOf" srcId="{BFC16777-08D0-4A0E-8D8D-871A87F98451}" destId="{08026424-E4E6-4D6A-9875-786222847E0F}" srcOrd="0" destOrd="0" presId="urn:microsoft.com/office/officeart/2005/8/layout/process2"/>
    <dgm:cxn modelId="{42860C3E-3EC6-491B-8E48-87710DF8A26A}" type="presOf" srcId="{B39F3566-B9D4-4BA6-970E-FA7FA2EA679A}" destId="{C94F7A3D-5D5E-4249-AE64-0279D3E7F14C}" srcOrd="1" destOrd="0" presId="urn:microsoft.com/office/officeart/2005/8/layout/process2"/>
    <dgm:cxn modelId="{FE58A346-FC1B-4DC2-89E8-E300128FD064}" srcId="{C139BE22-661D-482A-8F94-ABA5AF3F33A1}" destId="{A979F95D-6664-4B79-B0BB-917A310502ED}" srcOrd="0" destOrd="0" parTransId="{840ABF7D-A0B6-44FA-BDEE-1F4530198A0A}" sibTransId="{B39F3566-B9D4-4BA6-970E-FA7FA2EA679A}"/>
    <dgm:cxn modelId="{9B2DB34F-C942-41B3-944C-9FFB3AF7DF85}" type="presOf" srcId="{F7171385-49AA-44E6-A393-559786465E35}" destId="{3547A975-CDC6-4F8A-A8DC-3FA0EC46787E}" srcOrd="0" destOrd="0" presId="urn:microsoft.com/office/officeart/2005/8/layout/process2"/>
    <dgm:cxn modelId="{D8DB2E74-E1EB-404C-B66E-0486D34DBE73}" srcId="{C139BE22-661D-482A-8F94-ABA5AF3F33A1}" destId="{52164259-4180-474A-B360-F8D3F0B6BC46}" srcOrd="3" destOrd="0" parTransId="{8D615076-A71D-49AB-B49A-14B02FF7C47D}" sibTransId="{BFC16777-08D0-4A0E-8D8D-871A87F98451}"/>
    <dgm:cxn modelId="{6B498674-910F-44F1-95F5-BF3BC18C0023}" type="presOf" srcId="{A081A9C7-6D27-47E6-8868-4B8643CA5D3C}" destId="{63F28141-75A9-4A72-9AE4-C8FDB2104272}" srcOrd="0" destOrd="0" presId="urn:microsoft.com/office/officeart/2005/8/layout/process2"/>
    <dgm:cxn modelId="{66D8D758-94E8-4FCD-A1A9-FA6B65824FAA}" type="presOf" srcId="{BFC16777-08D0-4A0E-8D8D-871A87F98451}" destId="{8EB82C66-6569-4164-BA35-CC16C02C604F}" srcOrd="1" destOrd="0" presId="urn:microsoft.com/office/officeart/2005/8/layout/process2"/>
    <dgm:cxn modelId="{3719F983-E58C-4CE1-BF97-C68B53843014}" type="presOf" srcId="{F7171385-49AA-44E6-A393-559786465E35}" destId="{273C31B3-7007-4BF6-9FE1-37305FD4BAD7}" srcOrd="1" destOrd="0" presId="urn:microsoft.com/office/officeart/2005/8/layout/process2"/>
    <dgm:cxn modelId="{EE6FEA84-8B8F-428D-84C4-F050945DAE07}" type="presOf" srcId="{999DE04D-00F7-4283-92C2-E7AB61D3C0CB}" destId="{23CECCBE-2C5D-4368-91A1-2DCB2D4F4B56}" srcOrd="0" destOrd="0" presId="urn:microsoft.com/office/officeart/2005/8/layout/process2"/>
    <dgm:cxn modelId="{2EC1AE8F-AF18-43D0-8C51-68D935978B5A}" type="presOf" srcId="{B39F3566-B9D4-4BA6-970E-FA7FA2EA679A}" destId="{927CB124-E931-4221-A3F0-8A16607271E2}" srcOrd="0" destOrd="0" presId="urn:microsoft.com/office/officeart/2005/8/layout/process2"/>
    <dgm:cxn modelId="{05D31D94-0EBD-4B7E-9730-2B892E869870}" srcId="{C139BE22-661D-482A-8F94-ABA5AF3F33A1}" destId="{2F2D85D0-00E1-484D-894D-C116D1B56119}" srcOrd="5" destOrd="0" parTransId="{7099F39A-E1A9-43AA-9A97-FF9546EA0B0C}" sibTransId="{198C9984-FEDC-4CD5-878A-277ADE4E66B1}"/>
    <dgm:cxn modelId="{D05D4196-98D3-479E-BB0F-AA01CAB8428D}" type="presOf" srcId="{5954A7BA-7511-4DFB-9BA7-17DDE6F7191B}" destId="{14B34933-5191-41B1-94EA-DC03F7B87F19}" srcOrd="0" destOrd="0" presId="urn:microsoft.com/office/officeart/2005/8/layout/process2"/>
    <dgm:cxn modelId="{3C087AA9-A5CA-4830-8FDE-67BF54D54389}" type="presOf" srcId="{52164259-4180-474A-B360-F8D3F0B6BC46}" destId="{8FEE03BF-669D-4B79-92A2-1F6A9316712D}" srcOrd="0" destOrd="0" presId="urn:microsoft.com/office/officeart/2005/8/layout/process2"/>
    <dgm:cxn modelId="{FF0ABFCA-3D5A-4C64-9837-B8B990EC0A5A}" type="presOf" srcId="{A979F95D-6664-4B79-B0BB-917A310502ED}" destId="{2A1135CD-573A-4A4C-9997-B6810BE5E4E9}" srcOrd="0" destOrd="0" presId="urn:microsoft.com/office/officeart/2005/8/layout/process2"/>
    <dgm:cxn modelId="{4A3B0DD0-E6C6-453D-977F-3403D1CB24DD}" type="presOf" srcId="{2F2D85D0-00E1-484D-894D-C116D1B56119}" destId="{32EE8741-5D28-4EE0-ADF8-6DAFB195643E}" srcOrd="0" destOrd="0" presId="urn:microsoft.com/office/officeart/2005/8/layout/process2"/>
    <dgm:cxn modelId="{7B3F6DD0-8028-4C9C-83C1-BF3AAFEFE0F4}" srcId="{C139BE22-661D-482A-8F94-ABA5AF3F33A1}" destId="{3A74FA78-66B6-4E13-AEEE-614A93CE1B4D}" srcOrd="1" destOrd="0" parTransId="{553325FF-AC82-4C5C-902E-FD261EAA99B4}" sibTransId="{999DE04D-00F7-4283-92C2-E7AB61D3C0CB}"/>
    <dgm:cxn modelId="{850981D1-76E3-405A-8D23-81ECBB75D908}" srcId="{C139BE22-661D-482A-8F94-ABA5AF3F33A1}" destId="{5954A7BA-7511-4DFB-9BA7-17DDE6F7191B}" srcOrd="4" destOrd="0" parTransId="{31EE4029-FD32-412E-9926-FB20B8E0BD0B}" sibTransId="{F7171385-49AA-44E6-A393-559786465E35}"/>
    <dgm:cxn modelId="{E78C80E8-70B0-4D50-91F6-421162B8B0EC}" type="presOf" srcId="{A081A9C7-6D27-47E6-8868-4B8643CA5D3C}" destId="{8D905621-EA75-45C9-AFC3-6C1A38D3FBBF}" srcOrd="1" destOrd="0" presId="urn:microsoft.com/office/officeart/2005/8/layout/process2"/>
    <dgm:cxn modelId="{FE2569F1-9677-4927-8CA7-6EAEEEF54877}" type="presOf" srcId="{999DE04D-00F7-4283-92C2-E7AB61D3C0CB}" destId="{5F07FA1D-FC4E-474B-AB58-CDBBD71B032B}" srcOrd="1" destOrd="0" presId="urn:microsoft.com/office/officeart/2005/8/layout/process2"/>
    <dgm:cxn modelId="{818318FB-6836-4290-9415-831D4F8D5572}" type="presOf" srcId="{C139BE22-661D-482A-8F94-ABA5AF3F33A1}" destId="{844F2CF9-97FD-4F4B-A1E6-5691223B3E30}" srcOrd="0" destOrd="0" presId="urn:microsoft.com/office/officeart/2005/8/layout/process2"/>
    <dgm:cxn modelId="{4836A70A-4A51-4776-8DB6-87CFBE931620}" type="presParOf" srcId="{844F2CF9-97FD-4F4B-A1E6-5691223B3E30}" destId="{2A1135CD-573A-4A4C-9997-B6810BE5E4E9}" srcOrd="0" destOrd="0" presId="urn:microsoft.com/office/officeart/2005/8/layout/process2"/>
    <dgm:cxn modelId="{421B7F59-E5C4-40C4-A85B-22B09CF4D69A}" type="presParOf" srcId="{844F2CF9-97FD-4F4B-A1E6-5691223B3E30}" destId="{927CB124-E931-4221-A3F0-8A16607271E2}" srcOrd="1" destOrd="0" presId="urn:microsoft.com/office/officeart/2005/8/layout/process2"/>
    <dgm:cxn modelId="{CE3416F2-F0D8-4483-B03B-A40EEA3BDBE7}" type="presParOf" srcId="{927CB124-E931-4221-A3F0-8A16607271E2}" destId="{C94F7A3D-5D5E-4249-AE64-0279D3E7F14C}" srcOrd="0" destOrd="0" presId="urn:microsoft.com/office/officeart/2005/8/layout/process2"/>
    <dgm:cxn modelId="{EB0C5E1E-F84B-4070-B649-D54D6AF597DF}" type="presParOf" srcId="{844F2CF9-97FD-4F4B-A1E6-5691223B3E30}" destId="{FB482A3A-AC5E-41FE-8607-94A7BC39C09C}" srcOrd="2" destOrd="0" presId="urn:microsoft.com/office/officeart/2005/8/layout/process2"/>
    <dgm:cxn modelId="{9B8B3869-45E1-4F2E-8D44-0AF1A2A3129C}" type="presParOf" srcId="{844F2CF9-97FD-4F4B-A1E6-5691223B3E30}" destId="{23CECCBE-2C5D-4368-91A1-2DCB2D4F4B56}" srcOrd="3" destOrd="0" presId="urn:microsoft.com/office/officeart/2005/8/layout/process2"/>
    <dgm:cxn modelId="{19296249-0067-47B1-822D-03206CEC7F12}" type="presParOf" srcId="{23CECCBE-2C5D-4368-91A1-2DCB2D4F4B56}" destId="{5F07FA1D-FC4E-474B-AB58-CDBBD71B032B}" srcOrd="0" destOrd="0" presId="urn:microsoft.com/office/officeart/2005/8/layout/process2"/>
    <dgm:cxn modelId="{3AE18CF6-FA7E-44F7-B35A-F00D8AAB0CE0}" type="presParOf" srcId="{844F2CF9-97FD-4F4B-A1E6-5691223B3E30}" destId="{54374933-2446-481E-8657-CA281FC6E78B}" srcOrd="4" destOrd="0" presId="urn:microsoft.com/office/officeart/2005/8/layout/process2"/>
    <dgm:cxn modelId="{6F26EC57-19FF-4940-AEE8-C7BF5FC8FDF7}" type="presParOf" srcId="{844F2CF9-97FD-4F4B-A1E6-5691223B3E30}" destId="{63F28141-75A9-4A72-9AE4-C8FDB2104272}" srcOrd="5" destOrd="0" presId="urn:microsoft.com/office/officeart/2005/8/layout/process2"/>
    <dgm:cxn modelId="{5ED34743-55B0-4292-AF12-F9270A12ED38}" type="presParOf" srcId="{63F28141-75A9-4A72-9AE4-C8FDB2104272}" destId="{8D905621-EA75-45C9-AFC3-6C1A38D3FBBF}" srcOrd="0" destOrd="0" presId="urn:microsoft.com/office/officeart/2005/8/layout/process2"/>
    <dgm:cxn modelId="{509C89A9-F2C6-42E6-9496-E1224C9AC995}" type="presParOf" srcId="{844F2CF9-97FD-4F4B-A1E6-5691223B3E30}" destId="{8FEE03BF-669D-4B79-92A2-1F6A9316712D}" srcOrd="6" destOrd="0" presId="urn:microsoft.com/office/officeart/2005/8/layout/process2"/>
    <dgm:cxn modelId="{D7946F97-94A3-40A0-A60E-FB923F3BF8B3}" type="presParOf" srcId="{844F2CF9-97FD-4F4B-A1E6-5691223B3E30}" destId="{08026424-E4E6-4D6A-9875-786222847E0F}" srcOrd="7" destOrd="0" presId="urn:microsoft.com/office/officeart/2005/8/layout/process2"/>
    <dgm:cxn modelId="{E721CFF5-93DD-4DC8-947A-E29B2F35BED4}" type="presParOf" srcId="{08026424-E4E6-4D6A-9875-786222847E0F}" destId="{8EB82C66-6569-4164-BA35-CC16C02C604F}" srcOrd="0" destOrd="0" presId="urn:microsoft.com/office/officeart/2005/8/layout/process2"/>
    <dgm:cxn modelId="{B184844E-3811-4048-AD0E-889420631010}" type="presParOf" srcId="{844F2CF9-97FD-4F4B-A1E6-5691223B3E30}" destId="{14B34933-5191-41B1-94EA-DC03F7B87F19}" srcOrd="8" destOrd="0" presId="urn:microsoft.com/office/officeart/2005/8/layout/process2"/>
    <dgm:cxn modelId="{84A39141-9AB9-4E78-A28C-2C889D4CBBAF}" type="presParOf" srcId="{844F2CF9-97FD-4F4B-A1E6-5691223B3E30}" destId="{3547A975-CDC6-4F8A-A8DC-3FA0EC46787E}" srcOrd="9" destOrd="0" presId="urn:microsoft.com/office/officeart/2005/8/layout/process2"/>
    <dgm:cxn modelId="{2C62ABBE-D77D-4187-826F-E67B73D2CA4B}" type="presParOf" srcId="{3547A975-CDC6-4F8A-A8DC-3FA0EC46787E}" destId="{273C31B3-7007-4BF6-9FE1-37305FD4BAD7}" srcOrd="0" destOrd="0" presId="urn:microsoft.com/office/officeart/2005/8/layout/process2"/>
    <dgm:cxn modelId="{61971DB8-4D7D-4F0E-9AFA-42EF3E666F84}" type="presParOf" srcId="{844F2CF9-97FD-4F4B-A1E6-5691223B3E30}" destId="{32EE8741-5D28-4EE0-ADF8-6DAFB195643E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ingresa a su cuenta.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CA5FC7CA-63D7-4715-86A6-737DD9F268E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sistema presenta un menú con las mediciones, ajustes y el historial.</a:t>
          </a:r>
        </a:p>
      </dgm:t>
    </dgm:pt>
    <dgm:pt modelId="{7AD3C998-242F-43BD-BAD4-35591C0F9291}" type="parTrans" cxnId="{DE70825B-A628-43B8-AD06-8EFC15BA5AB1}">
      <dgm:prSet/>
      <dgm:spPr/>
      <dgm:t>
        <a:bodyPr/>
        <a:lstStyle/>
        <a:p>
          <a:endParaRPr lang="es-CR"/>
        </a:p>
      </dgm:t>
    </dgm:pt>
    <dgm:pt modelId="{1C54FFE9-DB98-44D9-9871-FA69737A0CCF}" type="sibTrans" cxnId="{DE70825B-A628-43B8-AD06-8EFC15BA5AB1}">
      <dgm:prSet/>
      <dgm:spPr/>
      <dgm:t>
        <a:bodyPr/>
        <a:lstStyle/>
        <a:p>
          <a:endParaRPr lang="es-CR"/>
        </a:p>
      </dgm:t>
    </dgm:pt>
    <dgm:pt modelId="{180C528B-724C-478B-9EF7-BE37749167D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elije la medición de hidratación.</a:t>
          </a:r>
          <a:endParaRPr lang="es-CR" dirty="0"/>
        </a:p>
      </dgm:t>
    </dgm:pt>
    <dgm:pt modelId="{AD7CB434-EE55-42B9-927E-11FA9727B958}" type="parTrans" cxnId="{B713690D-84C0-436F-9DBF-D42554C4D468}">
      <dgm:prSet/>
      <dgm:spPr/>
      <dgm:t>
        <a:bodyPr/>
        <a:lstStyle/>
        <a:p>
          <a:endParaRPr lang="es-CR"/>
        </a:p>
      </dgm:t>
    </dgm:pt>
    <dgm:pt modelId="{BBA9EDA3-F0E5-44F8-A545-FEBADCAE32E6}" type="sibTrans" cxnId="{B713690D-84C0-436F-9DBF-D42554C4D468}">
      <dgm:prSet/>
      <dgm:spPr/>
      <dgm:t>
        <a:bodyPr/>
        <a:lstStyle/>
        <a:p>
          <a:endParaRPr lang="es-CR"/>
        </a:p>
      </dgm:t>
    </dgm:pt>
    <dgm:pt modelId="{8608259D-BA62-4E6E-8391-403E2AF68FE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ejecuta la medición y avisa por medio de un sonido cuando esta finaliza.</a:t>
          </a:r>
          <a:endParaRPr lang="es-CR" dirty="0"/>
        </a:p>
      </dgm:t>
    </dgm:pt>
    <dgm:pt modelId="{FD955279-A8F1-4FF0-B019-4BEE3F7012E3}" type="parTrans" cxnId="{A64CD584-FEBB-4D77-B2AF-94AB52C62605}">
      <dgm:prSet/>
      <dgm:spPr/>
      <dgm:t>
        <a:bodyPr/>
        <a:lstStyle/>
        <a:p>
          <a:endParaRPr lang="es-CR"/>
        </a:p>
      </dgm:t>
    </dgm:pt>
    <dgm:pt modelId="{EE3BE193-2EA4-4FC9-AF3A-D80815830F34}" type="sibTrans" cxnId="{A64CD584-FEBB-4D77-B2AF-94AB52C62605}">
      <dgm:prSet/>
      <dgm:spPr/>
      <dgm:t>
        <a:bodyPr/>
        <a:lstStyle/>
        <a:p>
          <a:endParaRPr lang="es-CR"/>
        </a:p>
      </dgm:t>
    </dgm:pt>
    <dgm:pt modelId="{86855F26-62D3-4D3A-94F8-0F66E9D2F7E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Los datos obtenidos se presentan al usuario y luego se suben a la nube.</a:t>
          </a:r>
          <a:endParaRPr lang="es-CR" dirty="0"/>
        </a:p>
      </dgm:t>
    </dgm:pt>
    <dgm:pt modelId="{64EC6127-C18C-4CB6-B804-CF230F92EF96}" type="parTrans" cxnId="{66D0D31D-5B45-4B9C-8CE3-D870BC110CA9}">
      <dgm:prSet/>
      <dgm:spPr/>
      <dgm:t>
        <a:bodyPr/>
        <a:lstStyle/>
        <a:p>
          <a:endParaRPr lang="es-CR"/>
        </a:p>
      </dgm:t>
    </dgm:pt>
    <dgm:pt modelId="{F02CF6A0-9C27-496C-AC99-C98ADCA9B8F4}" type="sibTrans" cxnId="{66D0D31D-5B45-4B9C-8CE3-D870BC110CA9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6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5"/>
      <dgm:spPr/>
    </dgm:pt>
    <dgm:pt modelId="{46067B00-B438-475E-9A2D-2D543646A30C}" type="pres">
      <dgm:prSet presAssocID="{75E2C6D8-3C4E-4A84-89EE-086F405802AD}" presName="connectorText" presStyleLbl="sibTrans2D1" presStyleIdx="0" presStyleCnt="5"/>
      <dgm:spPr/>
    </dgm:pt>
    <dgm:pt modelId="{B6A3ED88-1C01-4AB5-8875-5485DC6B057B}" type="pres">
      <dgm:prSet presAssocID="{FC9AE10B-7E98-4AEF-9D51-354DBF78C39B}" presName="node" presStyleLbl="node1" presStyleIdx="1" presStyleCnt="6">
        <dgm:presLayoutVars>
          <dgm:bulletEnabled val="1"/>
        </dgm:presLayoutVars>
      </dgm:prSet>
      <dgm:spPr/>
    </dgm:pt>
    <dgm:pt modelId="{0C99B191-0CB0-438E-98A3-DF8754FC6F78}" type="pres">
      <dgm:prSet presAssocID="{C1D0B35C-BA2C-45BC-964C-B5BED62BA8A4}" presName="sibTrans" presStyleLbl="sibTrans2D1" presStyleIdx="1" presStyleCnt="5"/>
      <dgm:spPr/>
    </dgm:pt>
    <dgm:pt modelId="{4D9AAEA0-4144-4B0A-AAA7-1096C8603E72}" type="pres">
      <dgm:prSet presAssocID="{C1D0B35C-BA2C-45BC-964C-B5BED62BA8A4}" presName="connectorText" presStyleLbl="sibTrans2D1" presStyleIdx="1" presStyleCnt="5"/>
      <dgm:spPr/>
    </dgm:pt>
    <dgm:pt modelId="{B3B399A9-D5F6-40EB-B05F-D97B81BDBAD0}" type="pres">
      <dgm:prSet presAssocID="{CA5FC7CA-63D7-4715-86A6-737DD9F268EC}" presName="node" presStyleLbl="node1" presStyleIdx="2" presStyleCnt="6">
        <dgm:presLayoutVars>
          <dgm:bulletEnabled val="1"/>
        </dgm:presLayoutVars>
      </dgm:prSet>
      <dgm:spPr/>
    </dgm:pt>
    <dgm:pt modelId="{62292F64-F65B-4687-A8A9-84B964B75AAB}" type="pres">
      <dgm:prSet presAssocID="{1C54FFE9-DB98-44D9-9871-FA69737A0CCF}" presName="sibTrans" presStyleLbl="sibTrans2D1" presStyleIdx="2" presStyleCnt="5"/>
      <dgm:spPr/>
    </dgm:pt>
    <dgm:pt modelId="{FFC47D4C-E745-4D14-9B78-6F89D16CE3B7}" type="pres">
      <dgm:prSet presAssocID="{1C54FFE9-DB98-44D9-9871-FA69737A0CCF}" presName="connectorText" presStyleLbl="sibTrans2D1" presStyleIdx="2" presStyleCnt="5"/>
      <dgm:spPr/>
    </dgm:pt>
    <dgm:pt modelId="{A3A89903-7689-4FCF-9316-E48D55F3C590}" type="pres">
      <dgm:prSet presAssocID="{180C528B-724C-478B-9EF7-BE37749167D3}" presName="node" presStyleLbl="node1" presStyleIdx="3" presStyleCnt="6">
        <dgm:presLayoutVars>
          <dgm:bulletEnabled val="1"/>
        </dgm:presLayoutVars>
      </dgm:prSet>
      <dgm:spPr/>
    </dgm:pt>
    <dgm:pt modelId="{61496C1E-A4AE-4321-9681-0035634D8A6C}" type="pres">
      <dgm:prSet presAssocID="{BBA9EDA3-F0E5-44F8-A545-FEBADCAE32E6}" presName="sibTrans" presStyleLbl="sibTrans2D1" presStyleIdx="3" presStyleCnt="5"/>
      <dgm:spPr/>
    </dgm:pt>
    <dgm:pt modelId="{F75936ED-79DF-4A2C-8A2C-3EA93BC8904B}" type="pres">
      <dgm:prSet presAssocID="{BBA9EDA3-F0E5-44F8-A545-FEBADCAE32E6}" presName="connectorText" presStyleLbl="sibTrans2D1" presStyleIdx="3" presStyleCnt="5"/>
      <dgm:spPr/>
    </dgm:pt>
    <dgm:pt modelId="{D2377E47-87AA-4BFD-AC23-890067CAE9DD}" type="pres">
      <dgm:prSet presAssocID="{8608259D-BA62-4E6E-8391-403E2AF68FEC}" presName="node" presStyleLbl="node1" presStyleIdx="4" presStyleCnt="6">
        <dgm:presLayoutVars>
          <dgm:bulletEnabled val="1"/>
        </dgm:presLayoutVars>
      </dgm:prSet>
      <dgm:spPr/>
    </dgm:pt>
    <dgm:pt modelId="{D5772765-96DA-41D5-8950-F43DCD25ED9C}" type="pres">
      <dgm:prSet presAssocID="{EE3BE193-2EA4-4FC9-AF3A-D80815830F34}" presName="sibTrans" presStyleLbl="sibTrans2D1" presStyleIdx="4" presStyleCnt="5"/>
      <dgm:spPr/>
    </dgm:pt>
    <dgm:pt modelId="{6856B3A5-C74D-47A4-8454-674BC3230E76}" type="pres">
      <dgm:prSet presAssocID="{EE3BE193-2EA4-4FC9-AF3A-D80815830F34}" presName="connectorText" presStyleLbl="sibTrans2D1" presStyleIdx="4" presStyleCnt="5"/>
      <dgm:spPr/>
    </dgm:pt>
    <dgm:pt modelId="{E7F5ED9A-C767-434A-9260-BDD76E510445}" type="pres">
      <dgm:prSet presAssocID="{86855F26-62D3-4D3A-94F8-0F66E9D2F7EA}" presName="node" presStyleLbl="node1" presStyleIdx="5" presStyleCnt="6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B713690D-84C0-436F-9DBF-D42554C4D468}" srcId="{0CCA5C67-481D-4D22-A96F-06860D9870B2}" destId="{180C528B-724C-478B-9EF7-BE37749167D3}" srcOrd="3" destOrd="0" parTransId="{AD7CB434-EE55-42B9-927E-11FA9727B958}" sibTransId="{BBA9EDA3-F0E5-44F8-A545-FEBADCAE32E6}"/>
    <dgm:cxn modelId="{C86C970E-2FD5-4F6E-AB88-214E0073F82D}" type="presOf" srcId="{180C528B-724C-478B-9EF7-BE37749167D3}" destId="{A3A89903-7689-4FCF-9316-E48D55F3C590}" srcOrd="0" destOrd="0" presId="urn:microsoft.com/office/officeart/2005/8/layout/process2"/>
    <dgm:cxn modelId="{B69FAC17-6CE3-4A9D-84DD-A3FBE6D38A66}" type="presOf" srcId="{C1D0B35C-BA2C-45BC-964C-B5BED62BA8A4}" destId="{4D9AAEA0-4144-4B0A-AAA7-1096C8603E72}" srcOrd="1" destOrd="0" presId="urn:microsoft.com/office/officeart/2005/8/layout/process2"/>
    <dgm:cxn modelId="{66D0D31D-5B45-4B9C-8CE3-D870BC110CA9}" srcId="{0CCA5C67-481D-4D22-A96F-06860D9870B2}" destId="{86855F26-62D3-4D3A-94F8-0F66E9D2F7EA}" srcOrd="5" destOrd="0" parTransId="{64EC6127-C18C-4CB6-B804-CF230F92EF96}" sibTransId="{F02CF6A0-9C27-496C-AC99-C98ADCA9B8F4}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403FCB30-3223-48E1-9904-D9398CED4223}" type="presOf" srcId="{8608259D-BA62-4E6E-8391-403E2AF68FEC}" destId="{D2377E47-87AA-4BFD-AC23-890067CAE9DD}" srcOrd="0" destOrd="0" presId="urn:microsoft.com/office/officeart/2005/8/layout/process2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DE70825B-A628-43B8-AD06-8EFC15BA5AB1}" srcId="{0CCA5C67-481D-4D22-A96F-06860D9870B2}" destId="{CA5FC7CA-63D7-4715-86A6-737DD9F268EC}" srcOrd="2" destOrd="0" parTransId="{7AD3C998-242F-43BD-BAD4-35591C0F9291}" sibTransId="{1C54FFE9-DB98-44D9-9871-FA69737A0CCF}"/>
    <dgm:cxn modelId="{6E34D84E-1E5E-4119-9667-564AC646DF58}" type="presOf" srcId="{EE3BE193-2EA4-4FC9-AF3A-D80815830F34}" destId="{6856B3A5-C74D-47A4-8454-674BC3230E76}" srcOrd="1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2ED6BC5A-06D7-443E-9562-A1482F1762E9}" type="presOf" srcId="{1C54FFE9-DB98-44D9-9871-FA69737A0CCF}" destId="{FFC47D4C-E745-4D14-9B78-6F89D16CE3B7}" srcOrd="1" destOrd="0" presId="urn:microsoft.com/office/officeart/2005/8/layout/process2"/>
    <dgm:cxn modelId="{A64CD584-FEBB-4D77-B2AF-94AB52C62605}" srcId="{0CCA5C67-481D-4D22-A96F-06860D9870B2}" destId="{8608259D-BA62-4E6E-8391-403E2AF68FEC}" srcOrd="4" destOrd="0" parTransId="{FD955279-A8F1-4FF0-B019-4BEE3F7012E3}" sibTransId="{EE3BE193-2EA4-4FC9-AF3A-D80815830F34}"/>
    <dgm:cxn modelId="{E0B5FA90-205E-41BF-B4FE-AEFC35964EDA}" type="presOf" srcId="{BBA9EDA3-F0E5-44F8-A545-FEBADCAE32E6}" destId="{61496C1E-A4AE-4321-9681-0035634D8A6C}" srcOrd="0" destOrd="0" presId="urn:microsoft.com/office/officeart/2005/8/layout/process2"/>
    <dgm:cxn modelId="{AEF11491-D152-4E06-A57E-7D22E63E603C}" type="presOf" srcId="{BBA9EDA3-F0E5-44F8-A545-FEBADCAE32E6}" destId="{F75936ED-79DF-4A2C-8A2C-3EA93BC8904B}" srcOrd="1" destOrd="0" presId="urn:microsoft.com/office/officeart/2005/8/layout/process2"/>
    <dgm:cxn modelId="{3C9C2793-D7C2-4807-A72E-766E9261E536}" type="presOf" srcId="{1C54FFE9-DB98-44D9-9871-FA69737A0CCF}" destId="{62292F64-F65B-4687-A8A9-84B964B75AAB}" srcOrd="0" destOrd="0" presId="urn:microsoft.com/office/officeart/2005/8/layout/process2"/>
    <dgm:cxn modelId="{B65D7BB4-1405-41DC-A83E-9325A623DAA9}" type="presOf" srcId="{EE3BE193-2EA4-4FC9-AF3A-D80815830F34}" destId="{D5772765-96DA-41D5-8950-F43DCD25ED9C}" srcOrd="0" destOrd="0" presId="urn:microsoft.com/office/officeart/2005/8/layout/process2"/>
    <dgm:cxn modelId="{99564DD8-1983-41F4-A1DD-6A5A09163A8E}" type="presOf" srcId="{C1D0B35C-BA2C-45BC-964C-B5BED62BA8A4}" destId="{0C99B191-0CB0-438E-98A3-DF8754FC6F78}" srcOrd="0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643BB3F7-D7E3-49BA-A42F-AE9326153AF2}" type="presOf" srcId="{86855F26-62D3-4D3A-94F8-0F66E9D2F7EA}" destId="{E7F5ED9A-C767-434A-9260-BDD76E510445}" srcOrd="0" destOrd="0" presId="urn:microsoft.com/office/officeart/2005/8/layout/process2"/>
    <dgm:cxn modelId="{DC1051FD-F1BD-4ED5-B814-F54C92F04D68}" type="presOf" srcId="{CA5FC7CA-63D7-4715-86A6-737DD9F268EC}" destId="{B3B399A9-D5F6-40EB-B05F-D97B81BDBAD0}" srcOrd="0" destOrd="0" presId="urn:microsoft.com/office/officeart/2005/8/layout/process2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  <dgm:cxn modelId="{FECFE49D-5689-4D77-96A1-B958BA639F41}" type="presParOf" srcId="{85646EC5-1047-4D55-8EDF-3E706212EAB9}" destId="{0C99B191-0CB0-438E-98A3-DF8754FC6F78}" srcOrd="3" destOrd="0" presId="urn:microsoft.com/office/officeart/2005/8/layout/process2"/>
    <dgm:cxn modelId="{731245F3-C4A7-4BB1-8638-9873AFBF4C7A}" type="presParOf" srcId="{0C99B191-0CB0-438E-98A3-DF8754FC6F78}" destId="{4D9AAEA0-4144-4B0A-AAA7-1096C8603E72}" srcOrd="0" destOrd="0" presId="urn:microsoft.com/office/officeart/2005/8/layout/process2"/>
    <dgm:cxn modelId="{2E7BB5F3-B5F3-4150-845B-4771CDFBB615}" type="presParOf" srcId="{85646EC5-1047-4D55-8EDF-3E706212EAB9}" destId="{B3B399A9-D5F6-40EB-B05F-D97B81BDBAD0}" srcOrd="4" destOrd="0" presId="urn:microsoft.com/office/officeart/2005/8/layout/process2"/>
    <dgm:cxn modelId="{85815593-729A-4456-BA1D-D4A449B09791}" type="presParOf" srcId="{85646EC5-1047-4D55-8EDF-3E706212EAB9}" destId="{62292F64-F65B-4687-A8A9-84B964B75AAB}" srcOrd="5" destOrd="0" presId="urn:microsoft.com/office/officeart/2005/8/layout/process2"/>
    <dgm:cxn modelId="{D02DEA78-3BF0-474A-9D04-7D38942D2A01}" type="presParOf" srcId="{62292F64-F65B-4687-A8A9-84B964B75AAB}" destId="{FFC47D4C-E745-4D14-9B78-6F89D16CE3B7}" srcOrd="0" destOrd="0" presId="urn:microsoft.com/office/officeart/2005/8/layout/process2"/>
    <dgm:cxn modelId="{556ABFDD-A1D7-4771-BC79-FE983C1263A5}" type="presParOf" srcId="{85646EC5-1047-4D55-8EDF-3E706212EAB9}" destId="{A3A89903-7689-4FCF-9316-E48D55F3C590}" srcOrd="6" destOrd="0" presId="urn:microsoft.com/office/officeart/2005/8/layout/process2"/>
    <dgm:cxn modelId="{E6DB7E1B-80EF-4827-AE31-3E3658441F89}" type="presParOf" srcId="{85646EC5-1047-4D55-8EDF-3E706212EAB9}" destId="{61496C1E-A4AE-4321-9681-0035634D8A6C}" srcOrd="7" destOrd="0" presId="urn:microsoft.com/office/officeart/2005/8/layout/process2"/>
    <dgm:cxn modelId="{1D7C9276-5265-4662-83C6-226F57FAD45F}" type="presParOf" srcId="{61496C1E-A4AE-4321-9681-0035634D8A6C}" destId="{F75936ED-79DF-4A2C-8A2C-3EA93BC8904B}" srcOrd="0" destOrd="0" presId="urn:microsoft.com/office/officeart/2005/8/layout/process2"/>
    <dgm:cxn modelId="{9ADDB6BA-3F05-438D-8A0D-2F24268E878F}" type="presParOf" srcId="{85646EC5-1047-4D55-8EDF-3E706212EAB9}" destId="{D2377E47-87AA-4BFD-AC23-890067CAE9DD}" srcOrd="8" destOrd="0" presId="urn:microsoft.com/office/officeart/2005/8/layout/process2"/>
    <dgm:cxn modelId="{A9B7D096-A505-4545-95BA-205B6E342F35}" type="presParOf" srcId="{85646EC5-1047-4D55-8EDF-3E706212EAB9}" destId="{D5772765-96DA-41D5-8950-F43DCD25ED9C}" srcOrd="9" destOrd="0" presId="urn:microsoft.com/office/officeart/2005/8/layout/process2"/>
    <dgm:cxn modelId="{35662B24-B7E0-46B7-ACEC-2624DD6FBA16}" type="presParOf" srcId="{D5772765-96DA-41D5-8950-F43DCD25ED9C}" destId="{6856B3A5-C74D-47A4-8454-674BC3230E76}" srcOrd="0" destOrd="0" presId="urn:microsoft.com/office/officeart/2005/8/layout/process2"/>
    <dgm:cxn modelId="{7E3DD391-F28F-4776-AD4C-B8A88D95830C}" type="presParOf" srcId="{85646EC5-1047-4D55-8EDF-3E706212EAB9}" destId="{E7F5ED9A-C767-434A-9260-BDD76E51044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/>
      <dgm:spPr/>
      <dgm:t>
        <a:bodyPr/>
        <a:lstStyle/>
        <a:p>
          <a:r>
            <a:rPr lang="es-CR" b="1" dirty="0"/>
            <a:t>Descripción: </a:t>
          </a:r>
          <a:r>
            <a:rPr lang="es-CR" dirty="0"/>
            <a:t>El usuario elije las opciones asociadas a la medición de la hidratación y el dispositivo ejecuta la medición, guardando luego los datos a la nube.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/>
      <dgm:spPr/>
      <dgm:t>
        <a:bodyPr/>
        <a:lstStyle/>
        <a:p>
          <a:r>
            <a:rPr lang="es-CR" b="1" dirty="0"/>
            <a:t>Actores: </a:t>
          </a:r>
          <a:r>
            <a:rPr lang="es-CR" dirty="0"/>
            <a:t>El usuario, el médico y la nube.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/>
      <dgm:spPr/>
      <dgm:t>
        <a:bodyPr/>
        <a:lstStyle/>
        <a:p>
          <a:r>
            <a:rPr lang="es-CR" b="1" dirty="0"/>
            <a:t>Pre-condiciones necesarias: </a:t>
          </a:r>
          <a:r>
            <a:rPr lang="es-CR" dirty="0"/>
            <a:t>El usuario debe haber ingresado en su cuenta.</a:t>
          </a:r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/>
      <dgm:spPr/>
      <dgm:t>
        <a:bodyPr/>
        <a:lstStyle/>
        <a:p>
          <a:r>
            <a:rPr lang="es-CR" b="1" dirty="0"/>
            <a:t>Post-condiciones esperadas: </a:t>
          </a:r>
          <a:r>
            <a:rPr lang="es-CR" dirty="0"/>
            <a:t>Los datos de la medición serán almacenados en la nube.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Flujos de excepción</a:t>
          </a:r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500CC93D-B3D2-4DDC-BDE6-9F226B4C0B4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se desconecta de los electrodos en medio de la medición.</a:t>
          </a:r>
          <a:endParaRPr lang="es-CR" b="1" dirty="0"/>
        </a:p>
      </dgm:t>
    </dgm:pt>
    <dgm:pt modelId="{7C146DD3-C32C-4899-BE2B-BEECD14CBD81}" type="parTrans" cxnId="{092EB12E-53BB-4457-8254-20ECCAFAAD6E}">
      <dgm:prSet/>
      <dgm:spPr/>
      <dgm:t>
        <a:bodyPr/>
        <a:lstStyle/>
        <a:p>
          <a:endParaRPr lang="es-CR"/>
        </a:p>
      </dgm:t>
    </dgm:pt>
    <dgm:pt modelId="{DEAF9A55-A6A6-4430-B51C-6C49CD4C50BD}" type="sibTrans" cxnId="{092EB12E-53BB-4457-8254-20ECCAFAAD6E}">
      <dgm:prSet/>
      <dgm:spPr/>
      <dgm:t>
        <a:bodyPr/>
        <a:lstStyle/>
        <a:p>
          <a:endParaRPr lang="es-CR"/>
        </a:p>
      </dgm:t>
    </dgm:pt>
    <dgm:pt modelId="{8EEF05BE-D2B7-4F2D-BCB5-F529F440E42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muestra un mensaje de error explicando el uso correcto del dispositivo junto con la opción de abortar la medición.</a:t>
          </a:r>
          <a:endParaRPr lang="es-CR" b="1" dirty="0"/>
        </a:p>
      </dgm:t>
    </dgm:pt>
    <dgm:pt modelId="{A038A23E-97CA-4C5B-881E-4D122F4A474E}" type="parTrans" cxnId="{E10C7509-0E21-4FFE-AEB3-7F0E855C6AE2}">
      <dgm:prSet/>
      <dgm:spPr/>
      <dgm:t>
        <a:bodyPr/>
        <a:lstStyle/>
        <a:p>
          <a:endParaRPr lang="es-CR"/>
        </a:p>
      </dgm:t>
    </dgm:pt>
    <dgm:pt modelId="{6DE28BCD-29D7-4466-BD5D-926C5B5BE81A}" type="sibTrans" cxnId="{E10C7509-0E21-4FFE-AEB3-7F0E855C6AE2}">
      <dgm:prSet/>
      <dgm:spPr/>
      <dgm:t>
        <a:bodyPr/>
        <a:lstStyle/>
        <a:p>
          <a:endParaRPr lang="es-CR"/>
        </a:p>
      </dgm:t>
    </dgm:pt>
    <dgm:pt modelId="{AA66D092-8BF1-4F43-921F-C80010896DB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Si el usuario elije abortar, retorna al menú principal, de otra manera queda a la espera de que haga contacto con los electrodos.</a:t>
          </a:r>
          <a:endParaRPr lang="es-CR" b="1" dirty="0"/>
        </a:p>
      </dgm:t>
    </dgm:pt>
    <dgm:pt modelId="{C05FC1B0-AA2F-4E52-B74F-9972701C9268}" type="parTrans" cxnId="{B3A9F9D2-AAB3-4D45-B30D-8D4EB7BDB319}">
      <dgm:prSet/>
      <dgm:spPr/>
      <dgm:t>
        <a:bodyPr/>
        <a:lstStyle/>
        <a:p>
          <a:endParaRPr lang="es-CR"/>
        </a:p>
      </dgm:t>
    </dgm:pt>
    <dgm:pt modelId="{0A0FA1C9-76DF-44E3-AA1E-4F3DFD4B7BFC}" type="sibTrans" cxnId="{B3A9F9D2-AAB3-4D45-B30D-8D4EB7BDB319}">
      <dgm:prSet/>
      <dgm:spPr/>
      <dgm:t>
        <a:bodyPr/>
        <a:lstStyle/>
        <a:p>
          <a:endParaRPr lang="es-CR"/>
        </a:p>
      </dgm:t>
    </dgm:pt>
    <dgm:pt modelId="{F20F0C65-093B-40F7-8C4C-999FA0D7593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hace de nuevo contacto y el sistema comienza de nuevo la medición.</a:t>
          </a:r>
          <a:endParaRPr lang="es-CR" b="1" dirty="0"/>
        </a:p>
      </dgm:t>
    </dgm:pt>
    <dgm:pt modelId="{B008F8CD-E9B0-4324-8E7B-61277E1AC0B6}" type="parTrans" cxnId="{346B90E6-AFB6-4264-8C15-C592BD36D96C}">
      <dgm:prSet/>
      <dgm:spPr/>
      <dgm:t>
        <a:bodyPr/>
        <a:lstStyle/>
        <a:p>
          <a:endParaRPr lang="es-CR"/>
        </a:p>
      </dgm:t>
    </dgm:pt>
    <dgm:pt modelId="{3CAFB13A-B1BF-4FC4-B1BB-607ACB3FCBBA}" type="sibTrans" cxnId="{346B90E6-AFB6-4264-8C15-C592BD36D96C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5">
        <dgm:presLayoutVars>
          <dgm:bulletEnabled val="1"/>
        </dgm:presLayoutVars>
      </dgm:prSet>
      <dgm:spPr/>
    </dgm:pt>
    <dgm:pt modelId="{C65E0F77-A014-479A-92E6-4ED7A430B1E1}" type="pres">
      <dgm:prSet presAssocID="{75E2C6D8-3C4E-4A84-89EE-086F405802AD}" presName="sibTrans" presStyleLbl="sibTrans2D1" presStyleIdx="0" presStyleCnt="4"/>
      <dgm:spPr/>
    </dgm:pt>
    <dgm:pt modelId="{703772B1-17C9-4665-93C6-F38A4E336271}" type="pres">
      <dgm:prSet presAssocID="{75E2C6D8-3C4E-4A84-89EE-086F405802AD}" presName="connectorText" presStyleLbl="sibTrans2D1" presStyleIdx="0" presStyleCnt="4"/>
      <dgm:spPr/>
    </dgm:pt>
    <dgm:pt modelId="{A1B6F8BB-A889-41BF-9D4F-871DD9503517}" type="pres">
      <dgm:prSet presAssocID="{500CC93D-B3D2-4DDC-BDE6-9F226B4C0B4E}" presName="node" presStyleLbl="node1" presStyleIdx="1" presStyleCnt="5">
        <dgm:presLayoutVars>
          <dgm:bulletEnabled val="1"/>
        </dgm:presLayoutVars>
      </dgm:prSet>
      <dgm:spPr/>
    </dgm:pt>
    <dgm:pt modelId="{A183C916-BB51-4F7C-8853-4290269420BA}" type="pres">
      <dgm:prSet presAssocID="{DEAF9A55-A6A6-4430-B51C-6C49CD4C50BD}" presName="sibTrans" presStyleLbl="sibTrans2D1" presStyleIdx="1" presStyleCnt="4"/>
      <dgm:spPr/>
    </dgm:pt>
    <dgm:pt modelId="{3CC77FD0-2777-41FA-8E4F-0FF9A4246AB6}" type="pres">
      <dgm:prSet presAssocID="{DEAF9A55-A6A6-4430-B51C-6C49CD4C50BD}" presName="connectorText" presStyleLbl="sibTrans2D1" presStyleIdx="1" presStyleCnt="4"/>
      <dgm:spPr/>
    </dgm:pt>
    <dgm:pt modelId="{230A2FC0-43D1-4FD1-93C8-1F6D54F4D6F4}" type="pres">
      <dgm:prSet presAssocID="{8EEF05BE-D2B7-4F2D-BCB5-F529F440E42E}" presName="node" presStyleLbl="node1" presStyleIdx="2" presStyleCnt="5">
        <dgm:presLayoutVars>
          <dgm:bulletEnabled val="1"/>
        </dgm:presLayoutVars>
      </dgm:prSet>
      <dgm:spPr/>
    </dgm:pt>
    <dgm:pt modelId="{C8A135DB-CDC2-4020-AE5C-426A01AD4993}" type="pres">
      <dgm:prSet presAssocID="{6DE28BCD-29D7-4466-BD5D-926C5B5BE81A}" presName="sibTrans" presStyleLbl="sibTrans2D1" presStyleIdx="2" presStyleCnt="4"/>
      <dgm:spPr/>
    </dgm:pt>
    <dgm:pt modelId="{2F63A295-0C1A-454C-8F06-74C804C3FF2A}" type="pres">
      <dgm:prSet presAssocID="{6DE28BCD-29D7-4466-BD5D-926C5B5BE81A}" presName="connectorText" presStyleLbl="sibTrans2D1" presStyleIdx="2" presStyleCnt="4"/>
      <dgm:spPr/>
    </dgm:pt>
    <dgm:pt modelId="{CB5C292D-D9D7-4576-AB8F-174CCAFF607A}" type="pres">
      <dgm:prSet presAssocID="{AA66D092-8BF1-4F43-921F-C80010896DB2}" presName="node" presStyleLbl="node1" presStyleIdx="3" presStyleCnt="5">
        <dgm:presLayoutVars>
          <dgm:bulletEnabled val="1"/>
        </dgm:presLayoutVars>
      </dgm:prSet>
      <dgm:spPr/>
    </dgm:pt>
    <dgm:pt modelId="{089D3689-C971-4E78-8B15-DA4F8CCFD5CE}" type="pres">
      <dgm:prSet presAssocID="{0A0FA1C9-76DF-44E3-AA1E-4F3DFD4B7BFC}" presName="sibTrans" presStyleLbl="sibTrans2D1" presStyleIdx="3" presStyleCnt="4"/>
      <dgm:spPr/>
    </dgm:pt>
    <dgm:pt modelId="{DD2C7C42-FB2E-4EEA-B15C-FC1D4576A760}" type="pres">
      <dgm:prSet presAssocID="{0A0FA1C9-76DF-44E3-AA1E-4F3DFD4B7BFC}" presName="connectorText" presStyleLbl="sibTrans2D1" presStyleIdx="3" presStyleCnt="4"/>
      <dgm:spPr/>
    </dgm:pt>
    <dgm:pt modelId="{D05B300A-A5EB-49F8-A4CE-12C6BFF325B7}" type="pres">
      <dgm:prSet presAssocID="{F20F0C65-093B-40F7-8C4C-999FA0D75930}" presName="node" presStyleLbl="node1" presStyleIdx="4" presStyleCnt="5">
        <dgm:presLayoutVars>
          <dgm:bulletEnabled val="1"/>
        </dgm:presLayoutVars>
      </dgm:prSet>
      <dgm:spPr/>
    </dgm:pt>
  </dgm:ptLst>
  <dgm:cxnLst>
    <dgm:cxn modelId="{E10C7509-0E21-4FFE-AEB3-7F0E855C6AE2}" srcId="{0CCA5C67-481D-4D22-A96F-06860D9870B2}" destId="{8EEF05BE-D2B7-4F2D-BCB5-F529F440E42E}" srcOrd="2" destOrd="0" parTransId="{A038A23E-97CA-4C5B-881E-4D122F4A474E}" sibTransId="{6DE28BCD-29D7-4466-BD5D-926C5B5BE81A}"/>
    <dgm:cxn modelId="{0C86120A-DD4A-4098-9F3C-41ED52C336C3}" type="presOf" srcId="{75E2C6D8-3C4E-4A84-89EE-086F405802AD}" destId="{C65E0F77-A014-479A-92E6-4ED7A430B1E1}" srcOrd="0" destOrd="0" presId="urn:microsoft.com/office/officeart/2005/8/layout/process2"/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092EB12E-53BB-4457-8254-20ECCAFAAD6E}" srcId="{0CCA5C67-481D-4D22-A96F-06860D9870B2}" destId="{500CC93D-B3D2-4DDC-BDE6-9F226B4C0B4E}" srcOrd="1" destOrd="0" parTransId="{7C146DD3-C32C-4899-BE2B-BEECD14CBD81}" sibTransId="{DEAF9A55-A6A6-4430-B51C-6C49CD4C50BD}"/>
    <dgm:cxn modelId="{A67DA330-6C6D-431B-BE89-AFFB3C025DC0}" type="presOf" srcId="{DEAF9A55-A6A6-4430-B51C-6C49CD4C50BD}" destId="{3CC77FD0-2777-41FA-8E4F-0FF9A4246AB6}" srcOrd="1" destOrd="0" presId="urn:microsoft.com/office/officeart/2005/8/layout/process2"/>
    <dgm:cxn modelId="{6B354066-8878-485E-B363-3568605A6561}" type="presOf" srcId="{DEAF9A55-A6A6-4430-B51C-6C49CD4C50BD}" destId="{A183C916-BB51-4F7C-8853-4290269420BA}" srcOrd="0" destOrd="0" presId="urn:microsoft.com/office/officeart/2005/8/layout/process2"/>
    <dgm:cxn modelId="{69965D68-8CC4-4089-93CE-68E59BE3CCF7}" type="presOf" srcId="{0A0FA1C9-76DF-44E3-AA1E-4F3DFD4B7BFC}" destId="{089D3689-C971-4E78-8B15-DA4F8CCFD5CE}" srcOrd="0" destOrd="0" presId="urn:microsoft.com/office/officeart/2005/8/layout/process2"/>
    <dgm:cxn modelId="{C9CB8E4A-8AB1-4EF6-A878-18DBB12AB568}" type="presOf" srcId="{0A0FA1C9-76DF-44E3-AA1E-4F3DFD4B7BFC}" destId="{DD2C7C42-FB2E-4EEA-B15C-FC1D4576A760}" srcOrd="1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1EA3087C-2E58-46ED-98BD-40E0A9294F85}" type="presOf" srcId="{AA66D092-8BF1-4F43-921F-C80010896DB2}" destId="{CB5C292D-D9D7-4576-AB8F-174CCAFF607A}" srcOrd="0" destOrd="0" presId="urn:microsoft.com/office/officeart/2005/8/layout/process2"/>
    <dgm:cxn modelId="{FEF4CDB4-12DD-4480-A293-F54EC3D0FFD2}" type="presOf" srcId="{6DE28BCD-29D7-4466-BD5D-926C5B5BE81A}" destId="{2F63A295-0C1A-454C-8F06-74C804C3FF2A}" srcOrd="1" destOrd="0" presId="urn:microsoft.com/office/officeart/2005/8/layout/process2"/>
    <dgm:cxn modelId="{D06A32B8-5D53-4728-8E6C-83F107FEE79B}" type="presOf" srcId="{8EEF05BE-D2B7-4F2D-BCB5-F529F440E42E}" destId="{230A2FC0-43D1-4FD1-93C8-1F6D54F4D6F4}" srcOrd="0" destOrd="0" presId="urn:microsoft.com/office/officeart/2005/8/layout/process2"/>
    <dgm:cxn modelId="{9D685FCE-7AB4-46BB-ABC3-FD57EDD57473}" type="presOf" srcId="{6DE28BCD-29D7-4466-BD5D-926C5B5BE81A}" destId="{C8A135DB-CDC2-4020-AE5C-426A01AD4993}" srcOrd="0" destOrd="0" presId="urn:microsoft.com/office/officeart/2005/8/layout/process2"/>
    <dgm:cxn modelId="{B3A9F9D2-AAB3-4D45-B30D-8D4EB7BDB319}" srcId="{0CCA5C67-481D-4D22-A96F-06860D9870B2}" destId="{AA66D092-8BF1-4F43-921F-C80010896DB2}" srcOrd="3" destOrd="0" parTransId="{C05FC1B0-AA2F-4E52-B74F-9972701C9268}" sibTransId="{0A0FA1C9-76DF-44E3-AA1E-4F3DFD4B7BFC}"/>
    <dgm:cxn modelId="{37D9A4E1-250A-4014-A51F-C8EA2530FF05}" type="presOf" srcId="{F20F0C65-093B-40F7-8C4C-999FA0D75930}" destId="{D05B300A-A5EB-49F8-A4CE-12C6BFF325B7}" srcOrd="0" destOrd="0" presId="urn:microsoft.com/office/officeart/2005/8/layout/process2"/>
    <dgm:cxn modelId="{B7E117E2-BAA4-4538-82C5-486EDE9FA0BA}" type="presOf" srcId="{500CC93D-B3D2-4DDC-BDE6-9F226B4C0B4E}" destId="{A1B6F8BB-A889-41BF-9D4F-871DD9503517}" srcOrd="0" destOrd="0" presId="urn:microsoft.com/office/officeart/2005/8/layout/process2"/>
    <dgm:cxn modelId="{346B90E6-AFB6-4264-8C15-C592BD36D96C}" srcId="{0CCA5C67-481D-4D22-A96F-06860D9870B2}" destId="{F20F0C65-093B-40F7-8C4C-999FA0D75930}" srcOrd="4" destOrd="0" parTransId="{B008F8CD-E9B0-4324-8E7B-61277E1AC0B6}" sibTransId="{3CAFB13A-B1BF-4FC4-B1BB-607ACB3FCBBA}"/>
    <dgm:cxn modelId="{169F30ED-73EC-4C76-9F79-AEC4E2812F82}" type="presOf" srcId="{75E2C6D8-3C4E-4A84-89EE-086F405802AD}" destId="{703772B1-17C9-4665-93C6-F38A4E336271}" srcOrd="1" destOrd="0" presId="urn:microsoft.com/office/officeart/2005/8/layout/process2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A680B228-7E3F-48EC-B772-CA6C472E81ED}" type="presParOf" srcId="{85646EC5-1047-4D55-8EDF-3E706212EAB9}" destId="{C65E0F77-A014-479A-92E6-4ED7A430B1E1}" srcOrd="1" destOrd="0" presId="urn:microsoft.com/office/officeart/2005/8/layout/process2"/>
    <dgm:cxn modelId="{27537B7D-AB37-40D5-9292-FC12474B9FA8}" type="presParOf" srcId="{C65E0F77-A014-479A-92E6-4ED7A430B1E1}" destId="{703772B1-17C9-4665-93C6-F38A4E336271}" srcOrd="0" destOrd="0" presId="urn:microsoft.com/office/officeart/2005/8/layout/process2"/>
    <dgm:cxn modelId="{0EA0C8DF-926E-4784-85EE-A9160BD53F64}" type="presParOf" srcId="{85646EC5-1047-4D55-8EDF-3E706212EAB9}" destId="{A1B6F8BB-A889-41BF-9D4F-871DD9503517}" srcOrd="2" destOrd="0" presId="urn:microsoft.com/office/officeart/2005/8/layout/process2"/>
    <dgm:cxn modelId="{044389A8-7E21-4105-8317-6E40109A72B2}" type="presParOf" srcId="{85646EC5-1047-4D55-8EDF-3E706212EAB9}" destId="{A183C916-BB51-4F7C-8853-4290269420BA}" srcOrd="3" destOrd="0" presId="urn:microsoft.com/office/officeart/2005/8/layout/process2"/>
    <dgm:cxn modelId="{6B08F376-8F86-4B42-A50B-EA482DD2F1F5}" type="presParOf" srcId="{A183C916-BB51-4F7C-8853-4290269420BA}" destId="{3CC77FD0-2777-41FA-8E4F-0FF9A4246AB6}" srcOrd="0" destOrd="0" presId="urn:microsoft.com/office/officeart/2005/8/layout/process2"/>
    <dgm:cxn modelId="{F1FDB3A0-8A5D-4B98-8B3B-8D43F98AA8E4}" type="presParOf" srcId="{85646EC5-1047-4D55-8EDF-3E706212EAB9}" destId="{230A2FC0-43D1-4FD1-93C8-1F6D54F4D6F4}" srcOrd="4" destOrd="0" presId="urn:microsoft.com/office/officeart/2005/8/layout/process2"/>
    <dgm:cxn modelId="{CFE59518-4EE2-46BD-A32A-73BD31F26850}" type="presParOf" srcId="{85646EC5-1047-4D55-8EDF-3E706212EAB9}" destId="{C8A135DB-CDC2-4020-AE5C-426A01AD4993}" srcOrd="5" destOrd="0" presId="urn:microsoft.com/office/officeart/2005/8/layout/process2"/>
    <dgm:cxn modelId="{63CA4A60-C529-477D-BA1D-8FB62AAC0C77}" type="presParOf" srcId="{C8A135DB-CDC2-4020-AE5C-426A01AD4993}" destId="{2F63A295-0C1A-454C-8F06-74C804C3FF2A}" srcOrd="0" destOrd="0" presId="urn:microsoft.com/office/officeart/2005/8/layout/process2"/>
    <dgm:cxn modelId="{4E6B602C-AFC4-49B0-954D-FC973EE9F2D7}" type="presParOf" srcId="{85646EC5-1047-4D55-8EDF-3E706212EAB9}" destId="{CB5C292D-D9D7-4576-AB8F-174CCAFF607A}" srcOrd="6" destOrd="0" presId="urn:microsoft.com/office/officeart/2005/8/layout/process2"/>
    <dgm:cxn modelId="{6B4ABECE-BEDC-4290-9EAE-08A6DF5EAE48}" type="presParOf" srcId="{85646EC5-1047-4D55-8EDF-3E706212EAB9}" destId="{089D3689-C971-4E78-8B15-DA4F8CCFD5CE}" srcOrd="7" destOrd="0" presId="urn:microsoft.com/office/officeart/2005/8/layout/process2"/>
    <dgm:cxn modelId="{78FF3978-9357-4097-A577-EC21D5D4C3DA}" type="presParOf" srcId="{089D3689-C971-4E78-8B15-DA4F8CCFD5CE}" destId="{DD2C7C42-FB2E-4EEA-B15C-FC1D4576A760}" srcOrd="0" destOrd="0" presId="urn:microsoft.com/office/officeart/2005/8/layout/process2"/>
    <dgm:cxn modelId="{ACD65448-792E-4AFE-805A-954C0B930829}" type="presParOf" srcId="{85646EC5-1047-4D55-8EDF-3E706212EAB9}" destId="{D05B300A-A5EB-49F8-A4CE-12C6BFF325B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751AAC9F-E0BF-4ADE-9549-8EDBCD9A308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presiona el botón de encendido.</a:t>
          </a:r>
          <a:endParaRPr lang="es-CR" dirty="0"/>
        </a:p>
      </dgm:t>
    </dgm:pt>
    <dgm:pt modelId="{8B51BF90-6840-42E8-BD72-6142F6C62F7C}" type="parTrans" cxnId="{935406AB-9F20-4D86-B935-DE89BFD6C448}">
      <dgm:prSet/>
      <dgm:spPr/>
      <dgm:t>
        <a:bodyPr/>
        <a:lstStyle/>
        <a:p>
          <a:endParaRPr lang="es-CR"/>
        </a:p>
      </dgm:t>
    </dgm:pt>
    <dgm:pt modelId="{2576FEE4-1A55-435B-88DB-4DC59BA926A8}" type="sibTrans" cxnId="{935406AB-9F20-4D86-B935-DE89BFD6C448}">
      <dgm:prSet/>
      <dgm:spPr/>
      <dgm:t>
        <a:bodyPr/>
        <a:lstStyle/>
        <a:p>
          <a:endParaRPr lang="es-CR"/>
        </a:p>
      </dgm:t>
    </dgm:pt>
    <dgm:pt modelId="{29A345FA-4B4D-476E-80FA-B22A0F97A98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realiza protocolos de inicialización.</a:t>
          </a:r>
          <a:endParaRPr lang="es-CR" dirty="0"/>
        </a:p>
      </dgm:t>
    </dgm:pt>
    <dgm:pt modelId="{BD8063B6-8D8D-4E15-AD8F-2FC928E8A201}" type="parTrans" cxnId="{34AB4BB7-620C-4C92-9C64-FAE044ECB1B7}">
      <dgm:prSet/>
      <dgm:spPr/>
      <dgm:t>
        <a:bodyPr/>
        <a:lstStyle/>
        <a:p>
          <a:endParaRPr lang="es-CR"/>
        </a:p>
      </dgm:t>
    </dgm:pt>
    <dgm:pt modelId="{D76C6503-187F-4B88-86BA-E4A5E086DECE}" type="sibTrans" cxnId="{34AB4BB7-620C-4C92-9C64-FAE044ECB1B7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3">
        <dgm:presLayoutVars>
          <dgm:bulletEnabled val="1"/>
        </dgm:presLayoutVars>
      </dgm:prSet>
      <dgm:spPr/>
    </dgm:pt>
    <dgm:pt modelId="{61101B76-E356-4A74-8344-A42A00E09CE5}" type="pres">
      <dgm:prSet presAssocID="{75E2C6D8-3C4E-4A84-89EE-086F405802AD}" presName="sibTrans" presStyleLbl="sibTrans2D1" presStyleIdx="0" presStyleCnt="2"/>
      <dgm:spPr/>
    </dgm:pt>
    <dgm:pt modelId="{BBEA9A02-F62A-405F-AE7B-399E04DF4680}" type="pres">
      <dgm:prSet presAssocID="{75E2C6D8-3C4E-4A84-89EE-086F405802AD}" presName="connectorText" presStyleLbl="sibTrans2D1" presStyleIdx="0" presStyleCnt="2"/>
      <dgm:spPr/>
    </dgm:pt>
    <dgm:pt modelId="{BB32A766-ECA6-4A4D-831A-41A591DD97BA}" type="pres">
      <dgm:prSet presAssocID="{751AAC9F-E0BF-4ADE-9549-8EDBCD9A3086}" presName="node" presStyleLbl="node1" presStyleIdx="1" presStyleCnt="3">
        <dgm:presLayoutVars>
          <dgm:bulletEnabled val="1"/>
        </dgm:presLayoutVars>
      </dgm:prSet>
      <dgm:spPr/>
    </dgm:pt>
    <dgm:pt modelId="{1B10C5E2-3BAB-4C99-A74C-1F9A82CD753F}" type="pres">
      <dgm:prSet presAssocID="{2576FEE4-1A55-435B-88DB-4DC59BA926A8}" presName="sibTrans" presStyleLbl="sibTrans2D1" presStyleIdx="1" presStyleCnt="2"/>
      <dgm:spPr/>
    </dgm:pt>
    <dgm:pt modelId="{9CD0BC9F-758C-4A49-884F-4FBE96DC29B4}" type="pres">
      <dgm:prSet presAssocID="{2576FEE4-1A55-435B-88DB-4DC59BA926A8}" presName="connectorText" presStyleLbl="sibTrans2D1" presStyleIdx="1" presStyleCnt="2"/>
      <dgm:spPr/>
    </dgm:pt>
    <dgm:pt modelId="{A0C0F1D2-90F1-4A28-90E4-AB6D887CA56E}" type="pres">
      <dgm:prSet presAssocID="{29A345FA-4B4D-476E-80FA-B22A0F97A983}" presName="node" presStyleLbl="node1" presStyleIdx="2" presStyleCnt="3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7759EF0F-A7BB-4F52-BE22-DA608B881D50}" type="presOf" srcId="{75E2C6D8-3C4E-4A84-89EE-086F405802AD}" destId="{61101B76-E356-4A74-8344-A42A00E09CE5}" srcOrd="0" destOrd="0" presId="urn:microsoft.com/office/officeart/2005/8/layout/process2"/>
    <dgm:cxn modelId="{01880D1E-600B-453E-933E-4CE5DAF450AD}" type="presOf" srcId="{29A345FA-4B4D-476E-80FA-B22A0F97A983}" destId="{A0C0F1D2-90F1-4A28-90E4-AB6D887CA56E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44F0B79A-5C63-44E0-9378-538328C98F61}" type="presOf" srcId="{2576FEE4-1A55-435B-88DB-4DC59BA926A8}" destId="{1B10C5E2-3BAB-4C99-A74C-1F9A82CD753F}" srcOrd="0" destOrd="0" presId="urn:microsoft.com/office/officeart/2005/8/layout/process2"/>
    <dgm:cxn modelId="{935406AB-9F20-4D86-B935-DE89BFD6C448}" srcId="{0CCA5C67-481D-4D22-A96F-06860D9870B2}" destId="{751AAC9F-E0BF-4ADE-9549-8EDBCD9A3086}" srcOrd="1" destOrd="0" parTransId="{8B51BF90-6840-42E8-BD72-6142F6C62F7C}" sibTransId="{2576FEE4-1A55-435B-88DB-4DC59BA926A8}"/>
    <dgm:cxn modelId="{34AB4BB7-620C-4C92-9C64-FAE044ECB1B7}" srcId="{0CCA5C67-481D-4D22-A96F-06860D9870B2}" destId="{29A345FA-4B4D-476E-80FA-B22A0F97A983}" srcOrd="2" destOrd="0" parTransId="{BD8063B6-8D8D-4E15-AD8F-2FC928E8A201}" sibTransId="{D76C6503-187F-4B88-86BA-E4A5E086DECE}"/>
    <dgm:cxn modelId="{7CC51FBC-A9D3-4BDC-B2B0-FA764FB464D6}" type="presOf" srcId="{2576FEE4-1A55-435B-88DB-4DC59BA926A8}" destId="{9CD0BC9F-758C-4A49-884F-4FBE96DC29B4}" srcOrd="1" destOrd="0" presId="urn:microsoft.com/office/officeart/2005/8/layout/process2"/>
    <dgm:cxn modelId="{688BCCD4-8C15-484A-B981-B1F0657BAE22}" type="presOf" srcId="{75E2C6D8-3C4E-4A84-89EE-086F405802AD}" destId="{BBEA9A02-F62A-405F-AE7B-399E04DF4680}" srcOrd="1" destOrd="0" presId="urn:microsoft.com/office/officeart/2005/8/layout/process2"/>
    <dgm:cxn modelId="{EAEBE3F4-71ED-4D7A-9604-95D83B74115F}" type="presOf" srcId="{751AAC9F-E0BF-4ADE-9549-8EDBCD9A3086}" destId="{BB32A766-ECA6-4A4D-831A-41A591DD97BA}" srcOrd="0" destOrd="0" presId="urn:microsoft.com/office/officeart/2005/8/layout/process2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0A8121C7-6F00-4957-AA87-B3208AF88B0F}" type="presParOf" srcId="{85646EC5-1047-4D55-8EDF-3E706212EAB9}" destId="{61101B76-E356-4A74-8344-A42A00E09CE5}" srcOrd="1" destOrd="0" presId="urn:microsoft.com/office/officeart/2005/8/layout/process2"/>
    <dgm:cxn modelId="{83E1ACBF-6363-4015-B2BA-61F5B68C5B25}" type="presParOf" srcId="{61101B76-E356-4A74-8344-A42A00E09CE5}" destId="{BBEA9A02-F62A-405F-AE7B-399E04DF4680}" srcOrd="0" destOrd="0" presId="urn:microsoft.com/office/officeart/2005/8/layout/process2"/>
    <dgm:cxn modelId="{7E99111D-CC1E-4952-A05B-C14A499D1732}" type="presParOf" srcId="{85646EC5-1047-4D55-8EDF-3E706212EAB9}" destId="{BB32A766-ECA6-4A4D-831A-41A591DD97BA}" srcOrd="2" destOrd="0" presId="urn:microsoft.com/office/officeart/2005/8/layout/process2"/>
    <dgm:cxn modelId="{DB1619C7-F711-4CEA-A783-FFE6FE63B0B7}" type="presParOf" srcId="{85646EC5-1047-4D55-8EDF-3E706212EAB9}" destId="{1B10C5E2-3BAB-4C99-A74C-1F9A82CD753F}" srcOrd="3" destOrd="0" presId="urn:microsoft.com/office/officeart/2005/8/layout/process2"/>
    <dgm:cxn modelId="{256A5E07-4B2D-43F4-BC53-019FB77A5DF9}" type="presParOf" srcId="{1B10C5E2-3BAB-4C99-A74C-1F9A82CD753F}" destId="{9CD0BC9F-758C-4A49-884F-4FBE96DC29B4}" srcOrd="0" destOrd="0" presId="urn:microsoft.com/office/officeart/2005/8/layout/process2"/>
    <dgm:cxn modelId="{13A8B4F7-E8FA-47E6-B4AA-5BC71CC35A01}" type="presParOf" srcId="{85646EC5-1047-4D55-8EDF-3E706212EAB9}" destId="{A0C0F1D2-90F1-4A28-90E4-AB6D887CA56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/>
      <dgm:spPr/>
      <dgm:t>
        <a:bodyPr/>
        <a:lstStyle/>
        <a:p>
          <a:r>
            <a:rPr lang="es-CR" b="1" dirty="0"/>
            <a:t>Descripción: </a:t>
          </a:r>
          <a:r>
            <a:rPr lang="es-CR" dirty="0"/>
            <a:t>El usuario elije las opciones asociadas a la medición de porcentaje de masa grasa/magra y el dispositivo ejecuta la medición, guardando luego los datos a la nube.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/>
      <dgm:spPr/>
      <dgm:t>
        <a:bodyPr/>
        <a:lstStyle/>
        <a:p>
          <a:r>
            <a:rPr lang="es-CR" b="1" dirty="0"/>
            <a:t>Actores: </a:t>
          </a:r>
          <a:r>
            <a:rPr lang="es-CR" dirty="0"/>
            <a:t>El usuario o el médico.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/>
      <dgm:spPr/>
      <dgm:t>
        <a:bodyPr/>
        <a:lstStyle/>
        <a:p>
          <a:r>
            <a:rPr lang="es-CR" b="1" dirty="0"/>
            <a:t>Pre-condiciones necesarias: </a:t>
          </a:r>
          <a:r>
            <a:rPr lang="es-CR" dirty="0"/>
            <a:t>El usuario debe haber ingresado en su cuenta.</a:t>
          </a:r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/>
      <dgm:spPr/>
      <dgm:t>
        <a:bodyPr/>
        <a:lstStyle/>
        <a:p>
          <a:r>
            <a:rPr lang="es-CR" b="1" dirty="0"/>
            <a:t>Post-condiciones esperadas: </a:t>
          </a:r>
          <a:r>
            <a:rPr lang="es-CR" dirty="0"/>
            <a:t>Los datos de la medición serán almacenados en la nube.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ingresa a su cuenta.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B8314529-127C-49AB-B392-93B513CAF8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presenta un menú con las mediciones, ajustes y el historial.</a:t>
          </a:r>
        </a:p>
      </dgm:t>
    </dgm:pt>
    <dgm:pt modelId="{4F96D7E1-43E7-4306-9BEE-878B97514571}" type="parTrans" cxnId="{24E142F8-E376-440D-8B0C-61458DDD218C}">
      <dgm:prSet/>
      <dgm:spPr/>
      <dgm:t>
        <a:bodyPr/>
        <a:lstStyle/>
        <a:p>
          <a:endParaRPr lang="es-CR"/>
        </a:p>
      </dgm:t>
    </dgm:pt>
    <dgm:pt modelId="{586FF0E2-805E-40AD-B983-665CDE33B3B4}" type="sibTrans" cxnId="{24E142F8-E376-440D-8B0C-61458DDD218C}">
      <dgm:prSet/>
      <dgm:spPr/>
      <dgm:t>
        <a:bodyPr/>
        <a:lstStyle/>
        <a:p>
          <a:endParaRPr lang="es-CR"/>
        </a:p>
      </dgm:t>
    </dgm:pt>
    <dgm:pt modelId="{152F311D-B850-481D-AFF5-56799306109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elije la medición de porcentaje de masa.</a:t>
          </a:r>
        </a:p>
      </dgm:t>
    </dgm:pt>
    <dgm:pt modelId="{CD0C81FF-ADD4-425F-8868-A9D6F64D6F7D}" type="parTrans" cxnId="{46C88695-A379-4A3D-BD0C-E4DD41CF7F3A}">
      <dgm:prSet/>
      <dgm:spPr/>
      <dgm:t>
        <a:bodyPr/>
        <a:lstStyle/>
        <a:p>
          <a:endParaRPr lang="es-CR"/>
        </a:p>
      </dgm:t>
    </dgm:pt>
    <dgm:pt modelId="{C3BE9CE8-BF4C-4D95-8130-0D41AD260E76}" type="sibTrans" cxnId="{46C88695-A379-4A3D-BD0C-E4DD41CF7F3A}">
      <dgm:prSet/>
      <dgm:spPr/>
      <dgm:t>
        <a:bodyPr/>
        <a:lstStyle/>
        <a:p>
          <a:endParaRPr lang="es-CR"/>
        </a:p>
      </dgm:t>
    </dgm:pt>
    <dgm:pt modelId="{A2D32BEC-8EE4-4170-AAC9-DFFB3FC6544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ejecuta la medición y avisa por medio de un sonido cuando esta finaliza.</a:t>
          </a:r>
        </a:p>
      </dgm:t>
    </dgm:pt>
    <dgm:pt modelId="{448F4D92-6848-40F4-9276-3F9EF0B89FDE}" type="parTrans" cxnId="{102C086C-F65A-4AEE-9D9A-516D4A02E76C}">
      <dgm:prSet/>
      <dgm:spPr/>
      <dgm:t>
        <a:bodyPr/>
        <a:lstStyle/>
        <a:p>
          <a:endParaRPr lang="es-CR"/>
        </a:p>
      </dgm:t>
    </dgm:pt>
    <dgm:pt modelId="{B0C0D149-975A-40C0-94BD-81748E707407}" type="sibTrans" cxnId="{102C086C-F65A-4AEE-9D9A-516D4A02E76C}">
      <dgm:prSet/>
      <dgm:spPr/>
      <dgm:t>
        <a:bodyPr/>
        <a:lstStyle/>
        <a:p>
          <a:endParaRPr lang="es-CR"/>
        </a:p>
      </dgm:t>
    </dgm:pt>
    <dgm:pt modelId="{1E02E787-A090-4FDC-B9C4-F10DE713A22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Los datos obtenidos se presentan al usuario y luego se suben a la nube.</a:t>
          </a:r>
        </a:p>
      </dgm:t>
    </dgm:pt>
    <dgm:pt modelId="{66A9EDEE-6987-4C4A-8D8D-6E02FA568249}" type="parTrans" cxnId="{DAFE6BE0-97E5-4769-9FB9-A4E170F8CF6F}">
      <dgm:prSet/>
      <dgm:spPr/>
      <dgm:t>
        <a:bodyPr/>
        <a:lstStyle/>
        <a:p>
          <a:endParaRPr lang="es-CR"/>
        </a:p>
      </dgm:t>
    </dgm:pt>
    <dgm:pt modelId="{0BF46D76-521D-433A-8C22-70F66B582BE8}" type="sibTrans" cxnId="{DAFE6BE0-97E5-4769-9FB9-A4E170F8CF6F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6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5"/>
      <dgm:spPr/>
    </dgm:pt>
    <dgm:pt modelId="{46067B00-B438-475E-9A2D-2D543646A30C}" type="pres">
      <dgm:prSet presAssocID="{75E2C6D8-3C4E-4A84-89EE-086F405802AD}" presName="connectorText" presStyleLbl="sibTrans2D1" presStyleIdx="0" presStyleCnt="5"/>
      <dgm:spPr/>
    </dgm:pt>
    <dgm:pt modelId="{B6A3ED88-1C01-4AB5-8875-5485DC6B057B}" type="pres">
      <dgm:prSet presAssocID="{FC9AE10B-7E98-4AEF-9D51-354DBF78C39B}" presName="node" presStyleLbl="node1" presStyleIdx="1" presStyleCnt="6">
        <dgm:presLayoutVars>
          <dgm:bulletEnabled val="1"/>
        </dgm:presLayoutVars>
      </dgm:prSet>
      <dgm:spPr/>
    </dgm:pt>
    <dgm:pt modelId="{0C99B191-0CB0-438E-98A3-DF8754FC6F78}" type="pres">
      <dgm:prSet presAssocID="{C1D0B35C-BA2C-45BC-964C-B5BED62BA8A4}" presName="sibTrans" presStyleLbl="sibTrans2D1" presStyleIdx="1" presStyleCnt="5"/>
      <dgm:spPr/>
    </dgm:pt>
    <dgm:pt modelId="{4D9AAEA0-4144-4B0A-AAA7-1096C8603E72}" type="pres">
      <dgm:prSet presAssocID="{C1D0B35C-BA2C-45BC-964C-B5BED62BA8A4}" presName="connectorText" presStyleLbl="sibTrans2D1" presStyleIdx="1" presStyleCnt="5"/>
      <dgm:spPr/>
    </dgm:pt>
    <dgm:pt modelId="{9B01A543-1FE8-4E2E-A720-48A331EEF4AB}" type="pres">
      <dgm:prSet presAssocID="{B8314529-127C-49AB-B392-93B513CAF8EA}" presName="node" presStyleLbl="node1" presStyleIdx="2" presStyleCnt="6">
        <dgm:presLayoutVars>
          <dgm:bulletEnabled val="1"/>
        </dgm:presLayoutVars>
      </dgm:prSet>
      <dgm:spPr/>
    </dgm:pt>
    <dgm:pt modelId="{787C8F36-3BDA-4649-910A-D06C9A87EBB4}" type="pres">
      <dgm:prSet presAssocID="{586FF0E2-805E-40AD-B983-665CDE33B3B4}" presName="sibTrans" presStyleLbl="sibTrans2D1" presStyleIdx="2" presStyleCnt="5"/>
      <dgm:spPr/>
    </dgm:pt>
    <dgm:pt modelId="{5CFA04B9-D739-4024-BAC4-2D576506E479}" type="pres">
      <dgm:prSet presAssocID="{586FF0E2-805E-40AD-B983-665CDE33B3B4}" presName="connectorText" presStyleLbl="sibTrans2D1" presStyleIdx="2" presStyleCnt="5"/>
      <dgm:spPr/>
    </dgm:pt>
    <dgm:pt modelId="{AD6F2EDF-0048-41D3-AE11-E4E448663205}" type="pres">
      <dgm:prSet presAssocID="{152F311D-B850-481D-AFF5-567993061093}" presName="node" presStyleLbl="node1" presStyleIdx="3" presStyleCnt="6">
        <dgm:presLayoutVars>
          <dgm:bulletEnabled val="1"/>
        </dgm:presLayoutVars>
      </dgm:prSet>
      <dgm:spPr/>
    </dgm:pt>
    <dgm:pt modelId="{0B2C534B-BB0D-4BB7-9148-7A20B03513D6}" type="pres">
      <dgm:prSet presAssocID="{C3BE9CE8-BF4C-4D95-8130-0D41AD260E76}" presName="sibTrans" presStyleLbl="sibTrans2D1" presStyleIdx="3" presStyleCnt="5"/>
      <dgm:spPr/>
    </dgm:pt>
    <dgm:pt modelId="{25E9BABE-20D4-449D-9C6D-EBCE114538CA}" type="pres">
      <dgm:prSet presAssocID="{C3BE9CE8-BF4C-4D95-8130-0D41AD260E76}" presName="connectorText" presStyleLbl="sibTrans2D1" presStyleIdx="3" presStyleCnt="5"/>
      <dgm:spPr/>
    </dgm:pt>
    <dgm:pt modelId="{62C8AA2E-C363-49DC-A7EE-54097E7F5D89}" type="pres">
      <dgm:prSet presAssocID="{A2D32BEC-8EE4-4170-AAC9-DFFB3FC6544B}" presName="node" presStyleLbl="node1" presStyleIdx="4" presStyleCnt="6">
        <dgm:presLayoutVars>
          <dgm:bulletEnabled val="1"/>
        </dgm:presLayoutVars>
      </dgm:prSet>
      <dgm:spPr/>
    </dgm:pt>
    <dgm:pt modelId="{FAAD03CC-606F-4E13-800D-3FC50E2C3BF8}" type="pres">
      <dgm:prSet presAssocID="{B0C0D149-975A-40C0-94BD-81748E707407}" presName="sibTrans" presStyleLbl="sibTrans2D1" presStyleIdx="4" presStyleCnt="5"/>
      <dgm:spPr/>
    </dgm:pt>
    <dgm:pt modelId="{A078D0F9-B2E2-4389-8B1D-28CB2EDF3414}" type="pres">
      <dgm:prSet presAssocID="{B0C0D149-975A-40C0-94BD-81748E707407}" presName="connectorText" presStyleLbl="sibTrans2D1" presStyleIdx="4" presStyleCnt="5"/>
      <dgm:spPr/>
    </dgm:pt>
    <dgm:pt modelId="{89E4F8D5-6FCC-425C-B712-476F069B51A8}" type="pres">
      <dgm:prSet presAssocID="{1E02E787-A090-4FDC-B9C4-F10DE713A226}" presName="node" presStyleLbl="node1" presStyleIdx="5" presStyleCnt="6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8EC80812-92BD-4F5C-93B5-3D6D4ECC5670}" type="presOf" srcId="{C3BE9CE8-BF4C-4D95-8130-0D41AD260E76}" destId="{0B2C534B-BB0D-4BB7-9148-7A20B03513D6}" srcOrd="0" destOrd="0" presId="urn:microsoft.com/office/officeart/2005/8/layout/process2"/>
    <dgm:cxn modelId="{B69FAC17-6CE3-4A9D-84DD-A3FBE6D38A66}" type="presOf" srcId="{C1D0B35C-BA2C-45BC-964C-B5BED62BA8A4}" destId="{4D9AAEA0-4144-4B0A-AAA7-1096C8603E72}" srcOrd="1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0A5BA740-481F-4B95-8563-E187B074161E}" type="presOf" srcId="{C3BE9CE8-BF4C-4D95-8130-0D41AD260E76}" destId="{25E9BABE-20D4-449D-9C6D-EBCE114538CA}" srcOrd="1" destOrd="0" presId="urn:microsoft.com/office/officeart/2005/8/layout/process2"/>
    <dgm:cxn modelId="{3ED85243-2D99-44C5-9F7B-DE145B5F875E}" type="presOf" srcId="{B0C0D149-975A-40C0-94BD-81748E707407}" destId="{FAAD03CC-606F-4E13-800D-3FC50E2C3BF8}" srcOrd="0" destOrd="0" presId="urn:microsoft.com/office/officeart/2005/8/layout/process2"/>
    <dgm:cxn modelId="{A9EA0369-A4CD-4E09-A4F5-3A6C51A19DB7}" type="presOf" srcId="{A2D32BEC-8EE4-4170-AAC9-DFFB3FC6544B}" destId="{62C8AA2E-C363-49DC-A7EE-54097E7F5D89}" srcOrd="0" destOrd="0" presId="urn:microsoft.com/office/officeart/2005/8/layout/process2"/>
    <dgm:cxn modelId="{102C086C-F65A-4AEE-9D9A-516D4A02E76C}" srcId="{0CCA5C67-481D-4D22-A96F-06860D9870B2}" destId="{A2D32BEC-8EE4-4170-AAC9-DFFB3FC6544B}" srcOrd="4" destOrd="0" parTransId="{448F4D92-6848-40F4-9276-3F9EF0B89FDE}" sibTransId="{B0C0D149-975A-40C0-94BD-81748E707407}"/>
    <dgm:cxn modelId="{3A2CAC6E-2CD9-4177-8997-5230DED7192E}" type="presOf" srcId="{1E02E787-A090-4FDC-B9C4-F10DE713A226}" destId="{89E4F8D5-6FCC-425C-B712-476F069B51A8}" srcOrd="0" destOrd="0" presId="urn:microsoft.com/office/officeart/2005/8/layout/process2"/>
    <dgm:cxn modelId="{CFFE7E4F-BFE9-45C0-B3C1-B84A514154FF}" type="presOf" srcId="{152F311D-B850-481D-AFF5-567993061093}" destId="{AD6F2EDF-0048-41D3-AE11-E4E448663205}" srcOrd="0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E371E878-86D0-46A4-A40C-7B42C2B047EB}" type="presOf" srcId="{586FF0E2-805E-40AD-B983-665CDE33B3B4}" destId="{787C8F36-3BDA-4649-910A-D06C9A87EBB4}" srcOrd="0" destOrd="0" presId="urn:microsoft.com/office/officeart/2005/8/layout/process2"/>
    <dgm:cxn modelId="{46C88695-A379-4A3D-BD0C-E4DD41CF7F3A}" srcId="{0CCA5C67-481D-4D22-A96F-06860D9870B2}" destId="{152F311D-B850-481D-AFF5-567993061093}" srcOrd="3" destOrd="0" parTransId="{CD0C81FF-ADD4-425F-8868-A9D6F64D6F7D}" sibTransId="{C3BE9CE8-BF4C-4D95-8130-0D41AD260E76}"/>
    <dgm:cxn modelId="{03B28EA7-6634-4FA6-9FC3-B568DFCDE9F1}" type="presOf" srcId="{B0C0D149-975A-40C0-94BD-81748E707407}" destId="{A078D0F9-B2E2-4389-8B1D-28CB2EDF3414}" srcOrd="1" destOrd="0" presId="urn:microsoft.com/office/officeart/2005/8/layout/process2"/>
    <dgm:cxn modelId="{99564DD8-1983-41F4-A1DD-6A5A09163A8E}" type="presOf" srcId="{C1D0B35C-BA2C-45BC-964C-B5BED62BA8A4}" destId="{0C99B191-0CB0-438E-98A3-DF8754FC6F78}" srcOrd="0" destOrd="0" presId="urn:microsoft.com/office/officeart/2005/8/layout/process2"/>
    <dgm:cxn modelId="{56CCB1DA-280E-4EDE-BDD8-6574B3E1F5D4}" type="presOf" srcId="{B8314529-127C-49AB-B392-93B513CAF8EA}" destId="{9B01A543-1FE8-4E2E-A720-48A331EEF4AB}" srcOrd="0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DAFE6BE0-97E5-4769-9FB9-A4E170F8CF6F}" srcId="{0CCA5C67-481D-4D22-A96F-06860D9870B2}" destId="{1E02E787-A090-4FDC-B9C4-F10DE713A226}" srcOrd="5" destOrd="0" parTransId="{66A9EDEE-6987-4C4A-8D8D-6E02FA568249}" sibTransId="{0BF46D76-521D-433A-8C22-70F66B582BE8}"/>
    <dgm:cxn modelId="{961F37F2-C4E7-437D-9AE4-32C47DF2AE8B}" type="presOf" srcId="{586FF0E2-805E-40AD-B983-665CDE33B3B4}" destId="{5CFA04B9-D739-4024-BAC4-2D576506E479}" srcOrd="1" destOrd="0" presId="urn:microsoft.com/office/officeart/2005/8/layout/process2"/>
    <dgm:cxn modelId="{24E142F8-E376-440D-8B0C-61458DDD218C}" srcId="{0CCA5C67-481D-4D22-A96F-06860D9870B2}" destId="{B8314529-127C-49AB-B392-93B513CAF8EA}" srcOrd="2" destOrd="0" parTransId="{4F96D7E1-43E7-4306-9BEE-878B97514571}" sibTransId="{586FF0E2-805E-40AD-B983-665CDE33B3B4}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  <dgm:cxn modelId="{FECFE49D-5689-4D77-96A1-B958BA639F41}" type="presParOf" srcId="{85646EC5-1047-4D55-8EDF-3E706212EAB9}" destId="{0C99B191-0CB0-438E-98A3-DF8754FC6F78}" srcOrd="3" destOrd="0" presId="urn:microsoft.com/office/officeart/2005/8/layout/process2"/>
    <dgm:cxn modelId="{731245F3-C4A7-4BB1-8638-9873AFBF4C7A}" type="presParOf" srcId="{0C99B191-0CB0-438E-98A3-DF8754FC6F78}" destId="{4D9AAEA0-4144-4B0A-AAA7-1096C8603E72}" srcOrd="0" destOrd="0" presId="urn:microsoft.com/office/officeart/2005/8/layout/process2"/>
    <dgm:cxn modelId="{2E1716DD-4E3F-412D-B4CA-6FDAEF50063D}" type="presParOf" srcId="{85646EC5-1047-4D55-8EDF-3E706212EAB9}" destId="{9B01A543-1FE8-4E2E-A720-48A331EEF4AB}" srcOrd="4" destOrd="0" presId="urn:microsoft.com/office/officeart/2005/8/layout/process2"/>
    <dgm:cxn modelId="{AB15FD4B-B2F4-4011-821B-EE24C8D6FE5D}" type="presParOf" srcId="{85646EC5-1047-4D55-8EDF-3E706212EAB9}" destId="{787C8F36-3BDA-4649-910A-D06C9A87EBB4}" srcOrd="5" destOrd="0" presId="urn:microsoft.com/office/officeart/2005/8/layout/process2"/>
    <dgm:cxn modelId="{4EBB2687-3D01-4B99-BBF4-DA26A7596EF3}" type="presParOf" srcId="{787C8F36-3BDA-4649-910A-D06C9A87EBB4}" destId="{5CFA04B9-D739-4024-BAC4-2D576506E479}" srcOrd="0" destOrd="0" presId="urn:microsoft.com/office/officeart/2005/8/layout/process2"/>
    <dgm:cxn modelId="{66497281-09A2-4F9B-8AA6-F5BE49128996}" type="presParOf" srcId="{85646EC5-1047-4D55-8EDF-3E706212EAB9}" destId="{AD6F2EDF-0048-41D3-AE11-E4E448663205}" srcOrd="6" destOrd="0" presId="urn:microsoft.com/office/officeart/2005/8/layout/process2"/>
    <dgm:cxn modelId="{3815E1B6-FC16-410A-9D07-32D3FE2E21D5}" type="presParOf" srcId="{85646EC5-1047-4D55-8EDF-3E706212EAB9}" destId="{0B2C534B-BB0D-4BB7-9148-7A20B03513D6}" srcOrd="7" destOrd="0" presId="urn:microsoft.com/office/officeart/2005/8/layout/process2"/>
    <dgm:cxn modelId="{F5D1F850-9BFC-4EFC-9E2E-89420FCCCA47}" type="presParOf" srcId="{0B2C534B-BB0D-4BB7-9148-7A20B03513D6}" destId="{25E9BABE-20D4-449D-9C6D-EBCE114538CA}" srcOrd="0" destOrd="0" presId="urn:microsoft.com/office/officeart/2005/8/layout/process2"/>
    <dgm:cxn modelId="{F26EAD70-E9AF-4A42-8032-73F630AD9B5B}" type="presParOf" srcId="{85646EC5-1047-4D55-8EDF-3E706212EAB9}" destId="{62C8AA2E-C363-49DC-A7EE-54097E7F5D89}" srcOrd="8" destOrd="0" presId="urn:microsoft.com/office/officeart/2005/8/layout/process2"/>
    <dgm:cxn modelId="{BF50FC4B-015D-4BA4-B1E7-FC1571093A74}" type="presParOf" srcId="{85646EC5-1047-4D55-8EDF-3E706212EAB9}" destId="{FAAD03CC-606F-4E13-800D-3FC50E2C3BF8}" srcOrd="9" destOrd="0" presId="urn:microsoft.com/office/officeart/2005/8/layout/process2"/>
    <dgm:cxn modelId="{0643E222-955A-428A-9A54-AFAC7EC99755}" type="presParOf" srcId="{FAAD03CC-606F-4E13-800D-3FC50E2C3BF8}" destId="{A078D0F9-B2E2-4389-8B1D-28CB2EDF3414}" srcOrd="0" destOrd="0" presId="urn:microsoft.com/office/officeart/2005/8/layout/process2"/>
    <dgm:cxn modelId="{A18E0DD3-27FF-49E4-BBFD-BE729F039304}" type="presParOf" srcId="{85646EC5-1047-4D55-8EDF-3E706212EAB9}" destId="{89E4F8D5-6FCC-425C-B712-476F069B51A8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Flujos de excepción</a:t>
          </a:r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500CC93D-B3D2-4DDC-BDE6-9F226B4C0B4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se desconecta de los electrodos en medio de la medición.</a:t>
          </a:r>
          <a:endParaRPr lang="es-CR" b="1" dirty="0"/>
        </a:p>
      </dgm:t>
    </dgm:pt>
    <dgm:pt modelId="{7C146DD3-C32C-4899-BE2B-BEECD14CBD81}" type="parTrans" cxnId="{092EB12E-53BB-4457-8254-20ECCAFAAD6E}">
      <dgm:prSet/>
      <dgm:spPr/>
      <dgm:t>
        <a:bodyPr/>
        <a:lstStyle/>
        <a:p>
          <a:endParaRPr lang="es-CR"/>
        </a:p>
      </dgm:t>
    </dgm:pt>
    <dgm:pt modelId="{DEAF9A55-A6A6-4430-B51C-6C49CD4C50BD}" type="sibTrans" cxnId="{092EB12E-53BB-4457-8254-20ECCAFAAD6E}">
      <dgm:prSet/>
      <dgm:spPr/>
      <dgm:t>
        <a:bodyPr/>
        <a:lstStyle/>
        <a:p>
          <a:endParaRPr lang="es-CR"/>
        </a:p>
      </dgm:t>
    </dgm:pt>
    <dgm:pt modelId="{0F5736B0-17DB-43BD-BEAC-50948FECC93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muestra un mensaje de error explicando el uso correcto del dispositivo junto con la opción de abortar la medición.</a:t>
          </a:r>
        </a:p>
      </dgm:t>
    </dgm:pt>
    <dgm:pt modelId="{83C57F50-D45C-4021-A9F8-00913D6347FB}" type="parTrans" cxnId="{8C51F7D7-C8E8-4175-9D01-945E7E11FFE5}">
      <dgm:prSet/>
      <dgm:spPr/>
      <dgm:t>
        <a:bodyPr/>
        <a:lstStyle/>
        <a:p>
          <a:endParaRPr lang="es-CR"/>
        </a:p>
      </dgm:t>
    </dgm:pt>
    <dgm:pt modelId="{0EC0C3FF-5E21-403E-9E8E-DB741E827CD0}" type="sibTrans" cxnId="{8C51F7D7-C8E8-4175-9D01-945E7E11FFE5}">
      <dgm:prSet/>
      <dgm:spPr/>
      <dgm:t>
        <a:bodyPr/>
        <a:lstStyle/>
        <a:p>
          <a:endParaRPr lang="es-CR"/>
        </a:p>
      </dgm:t>
    </dgm:pt>
    <dgm:pt modelId="{29CB47A0-6DE3-4972-9BD9-59EB5B64AE2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Si el usuario elije abortar, retorna al menú principal, de otra manera queda a la espera de que haga contacto con los electrodos.</a:t>
          </a:r>
        </a:p>
      </dgm:t>
    </dgm:pt>
    <dgm:pt modelId="{D0F993C8-BA6D-4432-9EA5-B7BE7B3CC4C3}" type="parTrans" cxnId="{A99BB9C4-4F19-476A-A5D1-59313328E528}">
      <dgm:prSet/>
      <dgm:spPr/>
      <dgm:t>
        <a:bodyPr/>
        <a:lstStyle/>
        <a:p>
          <a:endParaRPr lang="es-CR"/>
        </a:p>
      </dgm:t>
    </dgm:pt>
    <dgm:pt modelId="{F88A9811-349D-4EC9-A77D-33D22D13F8B3}" type="sibTrans" cxnId="{A99BB9C4-4F19-476A-A5D1-59313328E528}">
      <dgm:prSet/>
      <dgm:spPr/>
      <dgm:t>
        <a:bodyPr/>
        <a:lstStyle/>
        <a:p>
          <a:endParaRPr lang="es-CR"/>
        </a:p>
      </dgm:t>
    </dgm:pt>
    <dgm:pt modelId="{B832D383-35D4-4AEF-A305-D60A784003E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hace de nuevo contacto y el sistema comienza de nuevo la medición.</a:t>
          </a:r>
        </a:p>
      </dgm:t>
    </dgm:pt>
    <dgm:pt modelId="{A11F1347-F316-40A7-9A9B-BEB97BD727F9}" type="parTrans" cxnId="{43EA613A-5D57-4120-8EBE-E6FB3D1E7A5D}">
      <dgm:prSet/>
      <dgm:spPr/>
      <dgm:t>
        <a:bodyPr/>
        <a:lstStyle/>
        <a:p>
          <a:endParaRPr lang="es-CR"/>
        </a:p>
      </dgm:t>
    </dgm:pt>
    <dgm:pt modelId="{634DA680-A149-4F4B-AF01-F30298595ECF}" type="sibTrans" cxnId="{43EA613A-5D57-4120-8EBE-E6FB3D1E7A5D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5">
        <dgm:presLayoutVars>
          <dgm:bulletEnabled val="1"/>
        </dgm:presLayoutVars>
      </dgm:prSet>
      <dgm:spPr/>
    </dgm:pt>
    <dgm:pt modelId="{C65E0F77-A014-479A-92E6-4ED7A430B1E1}" type="pres">
      <dgm:prSet presAssocID="{75E2C6D8-3C4E-4A84-89EE-086F405802AD}" presName="sibTrans" presStyleLbl="sibTrans2D1" presStyleIdx="0" presStyleCnt="4"/>
      <dgm:spPr/>
    </dgm:pt>
    <dgm:pt modelId="{703772B1-17C9-4665-93C6-F38A4E336271}" type="pres">
      <dgm:prSet presAssocID="{75E2C6D8-3C4E-4A84-89EE-086F405802AD}" presName="connectorText" presStyleLbl="sibTrans2D1" presStyleIdx="0" presStyleCnt="4"/>
      <dgm:spPr/>
    </dgm:pt>
    <dgm:pt modelId="{A1B6F8BB-A889-41BF-9D4F-871DD9503517}" type="pres">
      <dgm:prSet presAssocID="{500CC93D-B3D2-4DDC-BDE6-9F226B4C0B4E}" presName="node" presStyleLbl="node1" presStyleIdx="1" presStyleCnt="5">
        <dgm:presLayoutVars>
          <dgm:bulletEnabled val="1"/>
        </dgm:presLayoutVars>
      </dgm:prSet>
      <dgm:spPr/>
    </dgm:pt>
    <dgm:pt modelId="{A183C916-BB51-4F7C-8853-4290269420BA}" type="pres">
      <dgm:prSet presAssocID="{DEAF9A55-A6A6-4430-B51C-6C49CD4C50BD}" presName="sibTrans" presStyleLbl="sibTrans2D1" presStyleIdx="1" presStyleCnt="4"/>
      <dgm:spPr/>
    </dgm:pt>
    <dgm:pt modelId="{3CC77FD0-2777-41FA-8E4F-0FF9A4246AB6}" type="pres">
      <dgm:prSet presAssocID="{DEAF9A55-A6A6-4430-B51C-6C49CD4C50BD}" presName="connectorText" presStyleLbl="sibTrans2D1" presStyleIdx="1" presStyleCnt="4"/>
      <dgm:spPr/>
    </dgm:pt>
    <dgm:pt modelId="{D86D0CA6-6BA9-491D-AA02-8817EEF6A304}" type="pres">
      <dgm:prSet presAssocID="{0F5736B0-17DB-43BD-BEAC-50948FECC931}" presName="node" presStyleLbl="node1" presStyleIdx="2" presStyleCnt="5">
        <dgm:presLayoutVars>
          <dgm:bulletEnabled val="1"/>
        </dgm:presLayoutVars>
      </dgm:prSet>
      <dgm:spPr/>
    </dgm:pt>
    <dgm:pt modelId="{A477E3C4-D72B-4ECE-97CF-C7BC0A71D2E9}" type="pres">
      <dgm:prSet presAssocID="{0EC0C3FF-5E21-403E-9E8E-DB741E827CD0}" presName="sibTrans" presStyleLbl="sibTrans2D1" presStyleIdx="2" presStyleCnt="4"/>
      <dgm:spPr/>
    </dgm:pt>
    <dgm:pt modelId="{C777CB86-E23E-4F40-8261-D90BE45368E3}" type="pres">
      <dgm:prSet presAssocID="{0EC0C3FF-5E21-403E-9E8E-DB741E827CD0}" presName="connectorText" presStyleLbl="sibTrans2D1" presStyleIdx="2" presStyleCnt="4"/>
      <dgm:spPr/>
    </dgm:pt>
    <dgm:pt modelId="{B49D4F82-0C78-49E2-AB9E-205D62264147}" type="pres">
      <dgm:prSet presAssocID="{29CB47A0-6DE3-4972-9BD9-59EB5B64AE29}" presName="node" presStyleLbl="node1" presStyleIdx="3" presStyleCnt="5">
        <dgm:presLayoutVars>
          <dgm:bulletEnabled val="1"/>
        </dgm:presLayoutVars>
      </dgm:prSet>
      <dgm:spPr/>
    </dgm:pt>
    <dgm:pt modelId="{41EF3EF4-BBFF-40B7-BD04-39D5580FFBDB}" type="pres">
      <dgm:prSet presAssocID="{F88A9811-349D-4EC9-A77D-33D22D13F8B3}" presName="sibTrans" presStyleLbl="sibTrans2D1" presStyleIdx="3" presStyleCnt="4"/>
      <dgm:spPr/>
    </dgm:pt>
    <dgm:pt modelId="{145CA152-6A86-4C6B-8487-E842140A49F1}" type="pres">
      <dgm:prSet presAssocID="{F88A9811-349D-4EC9-A77D-33D22D13F8B3}" presName="connectorText" presStyleLbl="sibTrans2D1" presStyleIdx="3" presStyleCnt="4"/>
      <dgm:spPr/>
    </dgm:pt>
    <dgm:pt modelId="{26F5EF27-6D25-43D6-AB0B-678A260C026F}" type="pres">
      <dgm:prSet presAssocID="{B832D383-35D4-4AEF-A305-D60A784003E7}" presName="node" presStyleLbl="node1" presStyleIdx="4" presStyleCnt="5">
        <dgm:presLayoutVars>
          <dgm:bulletEnabled val="1"/>
        </dgm:presLayoutVars>
      </dgm:prSet>
      <dgm:spPr/>
    </dgm:pt>
  </dgm:ptLst>
  <dgm:cxnLst>
    <dgm:cxn modelId="{0C86120A-DD4A-4098-9F3C-41ED52C336C3}" type="presOf" srcId="{75E2C6D8-3C4E-4A84-89EE-086F405802AD}" destId="{C65E0F77-A014-479A-92E6-4ED7A430B1E1}" srcOrd="0" destOrd="0" presId="urn:microsoft.com/office/officeart/2005/8/layout/process2"/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4775831E-CB64-4025-996B-8D93BEEDBA0A}" type="presOf" srcId="{29CB47A0-6DE3-4972-9BD9-59EB5B64AE29}" destId="{B49D4F82-0C78-49E2-AB9E-205D62264147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092EB12E-53BB-4457-8254-20ECCAFAAD6E}" srcId="{0CCA5C67-481D-4D22-A96F-06860D9870B2}" destId="{500CC93D-B3D2-4DDC-BDE6-9F226B4C0B4E}" srcOrd="1" destOrd="0" parTransId="{7C146DD3-C32C-4899-BE2B-BEECD14CBD81}" sibTransId="{DEAF9A55-A6A6-4430-B51C-6C49CD4C50BD}"/>
    <dgm:cxn modelId="{A67DA330-6C6D-431B-BE89-AFFB3C025DC0}" type="presOf" srcId="{DEAF9A55-A6A6-4430-B51C-6C49CD4C50BD}" destId="{3CC77FD0-2777-41FA-8E4F-0FF9A4246AB6}" srcOrd="1" destOrd="0" presId="urn:microsoft.com/office/officeart/2005/8/layout/process2"/>
    <dgm:cxn modelId="{17517736-53AF-46BD-BC1D-CF93C898C785}" type="presOf" srcId="{0EC0C3FF-5E21-403E-9E8E-DB741E827CD0}" destId="{A477E3C4-D72B-4ECE-97CF-C7BC0A71D2E9}" srcOrd="0" destOrd="0" presId="urn:microsoft.com/office/officeart/2005/8/layout/process2"/>
    <dgm:cxn modelId="{43EA613A-5D57-4120-8EBE-E6FB3D1E7A5D}" srcId="{0CCA5C67-481D-4D22-A96F-06860D9870B2}" destId="{B832D383-35D4-4AEF-A305-D60A784003E7}" srcOrd="4" destOrd="0" parTransId="{A11F1347-F316-40A7-9A9B-BEB97BD727F9}" sibTransId="{634DA680-A149-4F4B-AF01-F30298595ECF}"/>
    <dgm:cxn modelId="{C397935C-C7E2-4C38-A931-01CCBB5D9191}" type="presOf" srcId="{F88A9811-349D-4EC9-A77D-33D22D13F8B3}" destId="{145CA152-6A86-4C6B-8487-E842140A49F1}" srcOrd="1" destOrd="0" presId="urn:microsoft.com/office/officeart/2005/8/layout/process2"/>
    <dgm:cxn modelId="{6B354066-8878-485E-B363-3568605A6561}" type="presOf" srcId="{DEAF9A55-A6A6-4430-B51C-6C49CD4C50BD}" destId="{A183C916-BB51-4F7C-8853-4290269420BA}" srcOrd="0" destOrd="0" presId="urn:microsoft.com/office/officeart/2005/8/layout/process2"/>
    <dgm:cxn modelId="{5013264E-3571-4D9F-9BF5-18BA8C4F43E7}" type="presOf" srcId="{0EC0C3FF-5E21-403E-9E8E-DB741E827CD0}" destId="{C777CB86-E23E-4F40-8261-D90BE45368E3}" srcOrd="1" destOrd="0" presId="urn:microsoft.com/office/officeart/2005/8/layout/process2"/>
    <dgm:cxn modelId="{43CE7974-B2A2-4FF2-AFA7-8515BBB929DE}" type="presOf" srcId="{F88A9811-349D-4EC9-A77D-33D22D13F8B3}" destId="{41EF3EF4-BBFF-40B7-BD04-39D5580FFBD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7AE3F77B-B129-42F8-8C94-B5335A3F0A0F}" type="presOf" srcId="{B832D383-35D4-4AEF-A305-D60A784003E7}" destId="{26F5EF27-6D25-43D6-AB0B-678A260C026F}" srcOrd="0" destOrd="0" presId="urn:microsoft.com/office/officeart/2005/8/layout/process2"/>
    <dgm:cxn modelId="{7E6E6E8C-B73C-42A2-B6E9-F0512BCD2DB3}" type="presOf" srcId="{0F5736B0-17DB-43BD-BEAC-50948FECC931}" destId="{D86D0CA6-6BA9-491D-AA02-8817EEF6A304}" srcOrd="0" destOrd="0" presId="urn:microsoft.com/office/officeart/2005/8/layout/process2"/>
    <dgm:cxn modelId="{A99BB9C4-4F19-476A-A5D1-59313328E528}" srcId="{0CCA5C67-481D-4D22-A96F-06860D9870B2}" destId="{29CB47A0-6DE3-4972-9BD9-59EB5B64AE29}" srcOrd="3" destOrd="0" parTransId="{D0F993C8-BA6D-4432-9EA5-B7BE7B3CC4C3}" sibTransId="{F88A9811-349D-4EC9-A77D-33D22D13F8B3}"/>
    <dgm:cxn modelId="{8C51F7D7-C8E8-4175-9D01-945E7E11FFE5}" srcId="{0CCA5C67-481D-4D22-A96F-06860D9870B2}" destId="{0F5736B0-17DB-43BD-BEAC-50948FECC931}" srcOrd="2" destOrd="0" parTransId="{83C57F50-D45C-4021-A9F8-00913D6347FB}" sibTransId="{0EC0C3FF-5E21-403E-9E8E-DB741E827CD0}"/>
    <dgm:cxn modelId="{B7E117E2-BAA4-4538-82C5-486EDE9FA0BA}" type="presOf" srcId="{500CC93D-B3D2-4DDC-BDE6-9F226B4C0B4E}" destId="{A1B6F8BB-A889-41BF-9D4F-871DD9503517}" srcOrd="0" destOrd="0" presId="urn:microsoft.com/office/officeart/2005/8/layout/process2"/>
    <dgm:cxn modelId="{169F30ED-73EC-4C76-9F79-AEC4E2812F82}" type="presOf" srcId="{75E2C6D8-3C4E-4A84-89EE-086F405802AD}" destId="{703772B1-17C9-4665-93C6-F38A4E336271}" srcOrd="1" destOrd="0" presId="urn:microsoft.com/office/officeart/2005/8/layout/process2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A680B228-7E3F-48EC-B772-CA6C472E81ED}" type="presParOf" srcId="{85646EC5-1047-4D55-8EDF-3E706212EAB9}" destId="{C65E0F77-A014-479A-92E6-4ED7A430B1E1}" srcOrd="1" destOrd="0" presId="urn:microsoft.com/office/officeart/2005/8/layout/process2"/>
    <dgm:cxn modelId="{27537B7D-AB37-40D5-9292-FC12474B9FA8}" type="presParOf" srcId="{C65E0F77-A014-479A-92E6-4ED7A430B1E1}" destId="{703772B1-17C9-4665-93C6-F38A4E336271}" srcOrd="0" destOrd="0" presId="urn:microsoft.com/office/officeart/2005/8/layout/process2"/>
    <dgm:cxn modelId="{0EA0C8DF-926E-4784-85EE-A9160BD53F64}" type="presParOf" srcId="{85646EC5-1047-4D55-8EDF-3E706212EAB9}" destId="{A1B6F8BB-A889-41BF-9D4F-871DD9503517}" srcOrd="2" destOrd="0" presId="urn:microsoft.com/office/officeart/2005/8/layout/process2"/>
    <dgm:cxn modelId="{044389A8-7E21-4105-8317-6E40109A72B2}" type="presParOf" srcId="{85646EC5-1047-4D55-8EDF-3E706212EAB9}" destId="{A183C916-BB51-4F7C-8853-4290269420BA}" srcOrd="3" destOrd="0" presId="urn:microsoft.com/office/officeart/2005/8/layout/process2"/>
    <dgm:cxn modelId="{6B08F376-8F86-4B42-A50B-EA482DD2F1F5}" type="presParOf" srcId="{A183C916-BB51-4F7C-8853-4290269420BA}" destId="{3CC77FD0-2777-41FA-8E4F-0FF9A4246AB6}" srcOrd="0" destOrd="0" presId="urn:microsoft.com/office/officeart/2005/8/layout/process2"/>
    <dgm:cxn modelId="{43666517-E67A-4D60-94D9-88C3F7A8D2D6}" type="presParOf" srcId="{85646EC5-1047-4D55-8EDF-3E706212EAB9}" destId="{D86D0CA6-6BA9-491D-AA02-8817EEF6A304}" srcOrd="4" destOrd="0" presId="urn:microsoft.com/office/officeart/2005/8/layout/process2"/>
    <dgm:cxn modelId="{E5F4CC1D-E54F-438B-922E-FC9B7A7176CC}" type="presParOf" srcId="{85646EC5-1047-4D55-8EDF-3E706212EAB9}" destId="{A477E3C4-D72B-4ECE-97CF-C7BC0A71D2E9}" srcOrd="5" destOrd="0" presId="urn:microsoft.com/office/officeart/2005/8/layout/process2"/>
    <dgm:cxn modelId="{0A015ECA-0498-4AF5-9E47-336EAB480A4F}" type="presParOf" srcId="{A477E3C4-D72B-4ECE-97CF-C7BC0A71D2E9}" destId="{C777CB86-E23E-4F40-8261-D90BE45368E3}" srcOrd="0" destOrd="0" presId="urn:microsoft.com/office/officeart/2005/8/layout/process2"/>
    <dgm:cxn modelId="{7CD5D1BC-3527-45EF-BB83-4DB1F02F543D}" type="presParOf" srcId="{85646EC5-1047-4D55-8EDF-3E706212EAB9}" destId="{B49D4F82-0C78-49E2-AB9E-205D62264147}" srcOrd="6" destOrd="0" presId="urn:microsoft.com/office/officeart/2005/8/layout/process2"/>
    <dgm:cxn modelId="{B5DCE135-DC91-4F03-9FDE-A03A147A9098}" type="presParOf" srcId="{85646EC5-1047-4D55-8EDF-3E706212EAB9}" destId="{41EF3EF4-BBFF-40B7-BD04-39D5580FFBDB}" srcOrd="7" destOrd="0" presId="urn:microsoft.com/office/officeart/2005/8/layout/process2"/>
    <dgm:cxn modelId="{6D3A48E5-B19C-4A2A-A214-10A0EF6AFDAF}" type="presParOf" srcId="{41EF3EF4-BBFF-40B7-BD04-39D5580FFBDB}" destId="{145CA152-6A86-4C6B-8487-E842140A49F1}" srcOrd="0" destOrd="0" presId="urn:microsoft.com/office/officeart/2005/8/layout/process2"/>
    <dgm:cxn modelId="{42210790-DAA5-45CA-A5AB-69686ADF48AB}" type="presParOf" srcId="{85646EC5-1047-4D55-8EDF-3E706212EAB9}" destId="{26F5EF27-6D25-43D6-AB0B-678A260C026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 custT="1"/>
      <dgm:spPr/>
      <dgm:t>
        <a:bodyPr/>
        <a:lstStyle/>
        <a:p>
          <a:r>
            <a:rPr lang="es-CR" sz="1600" b="1" dirty="0"/>
            <a:t>Descripción: </a:t>
          </a:r>
          <a:r>
            <a:rPr lang="es-CR" sz="1600" dirty="0"/>
            <a:t>El usuario entra a su cuenta y pide el historial de sus mediciones.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 custT="1"/>
      <dgm:spPr/>
      <dgm:t>
        <a:bodyPr/>
        <a:lstStyle/>
        <a:p>
          <a:r>
            <a:rPr lang="es-CR" sz="1600" b="1" dirty="0"/>
            <a:t>Actores: </a:t>
          </a:r>
          <a:r>
            <a:rPr lang="es-CR" sz="1600" dirty="0"/>
            <a:t>El usuario.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 custT="1"/>
      <dgm:spPr/>
      <dgm:t>
        <a:bodyPr/>
        <a:lstStyle/>
        <a:p>
          <a:r>
            <a:rPr lang="es-CR" sz="1600" b="1" dirty="0"/>
            <a:t>Pre-condiciones necesarias: </a:t>
          </a:r>
        </a:p>
        <a:p>
          <a:r>
            <a:rPr lang="es-CR" sz="1600" dirty="0"/>
            <a:t>El usuario debe haber ingresado en su cuenta.</a:t>
          </a:r>
        </a:p>
        <a:p>
          <a:pPr>
            <a:buFont typeface="Symbol" panose="05050102010706020507" pitchFamily="18" charset="2"/>
            <a:buChar char=""/>
          </a:pPr>
          <a:r>
            <a:rPr lang="es-CR" sz="1600" dirty="0"/>
            <a:t>El usuario debe haber realizado por lo menos una medición.</a:t>
          </a:r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 custT="1"/>
      <dgm:spPr/>
      <dgm:t>
        <a:bodyPr/>
        <a:lstStyle/>
        <a:p>
          <a:r>
            <a:rPr lang="es-CR" sz="1600" b="1" dirty="0"/>
            <a:t>Post-condiciones esperadas: </a:t>
          </a:r>
          <a:r>
            <a:rPr lang="es-CR" sz="1600" dirty="0"/>
            <a:t>El usuario puede observar toda información histórica relacionada con su cuenta.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ingresa a su cuenta.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B8314529-127C-49AB-B392-93B513CAF8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presenta un menú con las mediciones, ajustes y el historial.</a:t>
          </a:r>
        </a:p>
      </dgm:t>
    </dgm:pt>
    <dgm:pt modelId="{4F96D7E1-43E7-4306-9BEE-878B97514571}" type="parTrans" cxnId="{24E142F8-E376-440D-8B0C-61458DDD218C}">
      <dgm:prSet/>
      <dgm:spPr/>
      <dgm:t>
        <a:bodyPr/>
        <a:lstStyle/>
        <a:p>
          <a:endParaRPr lang="es-CR"/>
        </a:p>
      </dgm:t>
    </dgm:pt>
    <dgm:pt modelId="{586FF0E2-805E-40AD-B983-665CDE33B3B4}" type="sibTrans" cxnId="{24E142F8-E376-440D-8B0C-61458DDD218C}">
      <dgm:prSet/>
      <dgm:spPr/>
      <dgm:t>
        <a:bodyPr/>
        <a:lstStyle/>
        <a:p>
          <a:endParaRPr lang="es-CR"/>
        </a:p>
      </dgm:t>
    </dgm:pt>
    <dgm:pt modelId="{BDD5D043-BD22-440C-A613-55CB6A611C2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elige el historial.</a:t>
          </a:r>
        </a:p>
      </dgm:t>
    </dgm:pt>
    <dgm:pt modelId="{4F48A865-9E14-4D7D-9FB6-2ACCD943D14F}" type="parTrans" cxnId="{FB898F61-1E30-43F5-B715-CE9ED08B10FD}">
      <dgm:prSet/>
      <dgm:spPr/>
      <dgm:t>
        <a:bodyPr/>
        <a:lstStyle/>
        <a:p>
          <a:endParaRPr lang="es-CR"/>
        </a:p>
      </dgm:t>
    </dgm:pt>
    <dgm:pt modelId="{A17F0E8F-15EC-497B-8CA0-82CDBCA104A0}" type="sibTrans" cxnId="{FB898F61-1E30-43F5-B715-CE9ED08B10FD}">
      <dgm:prSet/>
      <dgm:spPr/>
      <dgm:t>
        <a:bodyPr/>
        <a:lstStyle/>
        <a:p>
          <a:endParaRPr lang="es-CR"/>
        </a:p>
      </dgm:t>
    </dgm:pt>
    <dgm:pt modelId="{3D4384BC-D98B-4809-A0D6-51B5203362D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presenta los datos históricos al usuario.</a:t>
          </a:r>
        </a:p>
      </dgm:t>
    </dgm:pt>
    <dgm:pt modelId="{0802097A-EBE7-4274-93BA-1759CC3796A7}" type="parTrans" cxnId="{6365AEC2-FFE2-4C30-A23E-F1E263B63041}">
      <dgm:prSet/>
      <dgm:spPr/>
      <dgm:t>
        <a:bodyPr/>
        <a:lstStyle/>
        <a:p>
          <a:endParaRPr lang="es-CR"/>
        </a:p>
      </dgm:t>
    </dgm:pt>
    <dgm:pt modelId="{A8B01CA1-6A39-437D-BAF0-2D39D397B578}" type="sibTrans" cxnId="{6365AEC2-FFE2-4C30-A23E-F1E263B63041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5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4"/>
      <dgm:spPr/>
    </dgm:pt>
    <dgm:pt modelId="{46067B00-B438-475E-9A2D-2D543646A30C}" type="pres">
      <dgm:prSet presAssocID="{75E2C6D8-3C4E-4A84-89EE-086F405802AD}" presName="connectorText" presStyleLbl="sibTrans2D1" presStyleIdx="0" presStyleCnt="4"/>
      <dgm:spPr/>
    </dgm:pt>
    <dgm:pt modelId="{B6A3ED88-1C01-4AB5-8875-5485DC6B057B}" type="pres">
      <dgm:prSet presAssocID="{FC9AE10B-7E98-4AEF-9D51-354DBF78C39B}" presName="node" presStyleLbl="node1" presStyleIdx="1" presStyleCnt="5">
        <dgm:presLayoutVars>
          <dgm:bulletEnabled val="1"/>
        </dgm:presLayoutVars>
      </dgm:prSet>
      <dgm:spPr/>
    </dgm:pt>
    <dgm:pt modelId="{0C99B191-0CB0-438E-98A3-DF8754FC6F78}" type="pres">
      <dgm:prSet presAssocID="{C1D0B35C-BA2C-45BC-964C-B5BED62BA8A4}" presName="sibTrans" presStyleLbl="sibTrans2D1" presStyleIdx="1" presStyleCnt="4"/>
      <dgm:spPr/>
    </dgm:pt>
    <dgm:pt modelId="{4D9AAEA0-4144-4B0A-AAA7-1096C8603E72}" type="pres">
      <dgm:prSet presAssocID="{C1D0B35C-BA2C-45BC-964C-B5BED62BA8A4}" presName="connectorText" presStyleLbl="sibTrans2D1" presStyleIdx="1" presStyleCnt="4"/>
      <dgm:spPr/>
    </dgm:pt>
    <dgm:pt modelId="{9B01A543-1FE8-4E2E-A720-48A331EEF4AB}" type="pres">
      <dgm:prSet presAssocID="{B8314529-127C-49AB-B392-93B513CAF8EA}" presName="node" presStyleLbl="node1" presStyleIdx="2" presStyleCnt="5">
        <dgm:presLayoutVars>
          <dgm:bulletEnabled val="1"/>
        </dgm:presLayoutVars>
      </dgm:prSet>
      <dgm:spPr/>
    </dgm:pt>
    <dgm:pt modelId="{DC9D5455-BF1A-456C-80CF-E7C32B8602FA}" type="pres">
      <dgm:prSet presAssocID="{586FF0E2-805E-40AD-B983-665CDE33B3B4}" presName="sibTrans" presStyleLbl="sibTrans2D1" presStyleIdx="2" presStyleCnt="4"/>
      <dgm:spPr/>
    </dgm:pt>
    <dgm:pt modelId="{67A88B06-D5B2-4F17-8079-0D88BA17785E}" type="pres">
      <dgm:prSet presAssocID="{586FF0E2-805E-40AD-B983-665CDE33B3B4}" presName="connectorText" presStyleLbl="sibTrans2D1" presStyleIdx="2" presStyleCnt="4"/>
      <dgm:spPr/>
    </dgm:pt>
    <dgm:pt modelId="{6887E6B1-5DDA-41C9-9107-12D5AA604BEE}" type="pres">
      <dgm:prSet presAssocID="{BDD5D043-BD22-440C-A613-55CB6A611C2A}" presName="node" presStyleLbl="node1" presStyleIdx="3" presStyleCnt="5">
        <dgm:presLayoutVars>
          <dgm:bulletEnabled val="1"/>
        </dgm:presLayoutVars>
      </dgm:prSet>
      <dgm:spPr/>
    </dgm:pt>
    <dgm:pt modelId="{1D25C5F7-8385-49A9-82E4-1E2862D9E7F2}" type="pres">
      <dgm:prSet presAssocID="{A17F0E8F-15EC-497B-8CA0-82CDBCA104A0}" presName="sibTrans" presStyleLbl="sibTrans2D1" presStyleIdx="3" presStyleCnt="4"/>
      <dgm:spPr/>
    </dgm:pt>
    <dgm:pt modelId="{06BF0F94-D692-4581-A991-01B34B905D2A}" type="pres">
      <dgm:prSet presAssocID="{A17F0E8F-15EC-497B-8CA0-82CDBCA104A0}" presName="connectorText" presStyleLbl="sibTrans2D1" presStyleIdx="3" presStyleCnt="4"/>
      <dgm:spPr/>
    </dgm:pt>
    <dgm:pt modelId="{42F50078-EBE0-45AD-8AB9-A10FB084D3FA}" type="pres">
      <dgm:prSet presAssocID="{3D4384BC-D98B-4809-A0D6-51B5203362D6}" presName="node" presStyleLbl="node1" presStyleIdx="4" presStyleCnt="5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27F49E17-0F37-4888-A756-07D21FD20CAF}" type="presOf" srcId="{A17F0E8F-15EC-497B-8CA0-82CDBCA104A0}" destId="{06BF0F94-D692-4581-A991-01B34B905D2A}" srcOrd="1" destOrd="0" presId="urn:microsoft.com/office/officeart/2005/8/layout/process2"/>
    <dgm:cxn modelId="{B69FAC17-6CE3-4A9D-84DD-A3FBE6D38A66}" type="presOf" srcId="{C1D0B35C-BA2C-45BC-964C-B5BED62BA8A4}" destId="{4D9AAEA0-4144-4B0A-AAA7-1096C8603E72}" srcOrd="1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9082A35B-75B0-4230-9AF4-1543EB051864}" type="presOf" srcId="{A17F0E8F-15EC-497B-8CA0-82CDBCA104A0}" destId="{1D25C5F7-8385-49A9-82E4-1E2862D9E7F2}" srcOrd="0" destOrd="0" presId="urn:microsoft.com/office/officeart/2005/8/layout/process2"/>
    <dgm:cxn modelId="{D7DE6A60-A8AD-4642-971B-ED919E600995}" type="presOf" srcId="{586FF0E2-805E-40AD-B983-665CDE33B3B4}" destId="{DC9D5455-BF1A-456C-80CF-E7C32B8602FA}" srcOrd="0" destOrd="0" presId="urn:microsoft.com/office/officeart/2005/8/layout/process2"/>
    <dgm:cxn modelId="{FB898F61-1E30-43F5-B715-CE9ED08B10FD}" srcId="{0CCA5C67-481D-4D22-A96F-06860D9870B2}" destId="{BDD5D043-BD22-440C-A613-55CB6A611C2A}" srcOrd="3" destOrd="0" parTransId="{4F48A865-9E14-4D7D-9FB6-2ACCD943D14F}" sibTransId="{A17F0E8F-15EC-497B-8CA0-82CDBCA104A0}"/>
    <dgm:cxn modelId="{112EC762-F5BA-49C8-A60D-C175BAFB383A}" type="presOf" srcId="{3D4384BC-D98B-4809-A0D6-51B5203362D6}" destId="{42F50078-EBE0-45AD-8AB9-A10FB084D3FA}" srcOrd="0" destOrd="0" presId="urn:microsoft.com/office/officeart/2005/8/layout/process2"/>
    <dgm:cxn modelId="{5CC8E144-3C95-41CC-ABED-8086DAFEDE09}" type="presOf" srcId="{586FF0E2-805E-40AD-B983-665CDE33B3B4}" destId="{67A88B06-D5B2-4F17-8079-0D88BA17785E}" srcOrd="1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4BB1E179-A6AF-4AB5-9453-B5210F39B3CA}" type="presOf" srcId="{BDD5D043-BD22-440C-A613-55CB6A611C2A}" destId="{6887E6B1-5DDA-41C9-9107-12D5AA604BEE}" srcOrd="0" destOrd="0" presId="urn:microsoft.com/office/officeart/2005/8/layout/process2"/>
    <dgm:cxn modelId="{6365AEC2-FFE2-4C30-A23E-F1E263B63041}" srcId="{0CCA5C67-481D-4D22-A96F-06860D9870B2}" destId="{3D4384BC-D98B-4809-A0D6-51B5203362D6}" srcOrd="4" destOrd="0" parTransId="{0802097A-EBE7-4274-93BA-1759CC3796A7}" sibTransId="{A8B01CA1-6A39-437D-BAF0-2D39D397B578}"/>
    <dgm:cxn modelId="{99564DD8-1983-41F4-A1DD-6A5A09163A8E}" type="presOf" srcId="{C1D0B35C-BA2C-45BC-964C-B5BED62BA8A4}" destId="{0C99B191-0CB0-438E-98A3-DF8754FC6F78}" srcOrd="0" destOrd="0" presId="urn:microsoft.com/office/officeart/2005/8/layout/process2"/>
    <dgm:cxn modelId="{56CCB1DA-280E-4EDE-BDD8-6574B3E1F5D4}" type="presOf" srcId="{B8314529-127C-49AB-B392-93B513CAF8EA}" destId="{9B01A543-1FE8-4E2E-A720-48A331EEF4AB}" srcOrd="0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24E142F8-E376-440D-8B0C-61458DDD218C}" srcId="{0CCA5C67-481D-4D22-A96F-06860D9870B2}" destId="{B8314529-127C-49AB-B392-93B513CAF8EA}" srcOrd="2" destOrd="0" parTransId="{4F96D7E1-43E7-4306-9BEE-878B97514571}" sibTransId="{586FF0E2-805E-40AD-B983-665CDE33B3B4}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  <dgm:cxn modelId="{FECFE49D-5689-4D77-96A1-B958BA639F41}" type="presParOf" srcId="{85646EC5-1047-4D55-8EDF-3E706212EAB9}" destId="{0C99B191-0CB0-438E-98A3-DF8754FC6F78}" srcOrd="3" destOrd="0" presId="urn:microsoft.com/office/officeart/2005/8/layout/process2"/>
    <dgm:cxn modelId="{731245F3-C4A7-4BB1-8638-9873AFBF4C7A}" type="presParOf" srcId="{0C99B191-0CB0-438E-98A3-DF8754FC6F78}" destId="{4D9AAEA0-4144-4B0A-AAA7-1096C8603E72}" srcOrd="0" destOrd="0" presId="urn:microsoft.com/office/officeart/2005/8/layout/process2"/>
    <dgm:cxn modelId="{2E1716DD-4E3F-412D-B4CA-6FDAEF50063D}" type="presParOf" srcId="{85646EC5-1047-4D55-8EDF-3E706212EAB9}" destId="{9B01A543-1FE8-4E2E-A720-48A331EEF4AB}" srcOrd="4" destOrd="0" presId="urn:microsoft.com/office/officeart/2005/8/layout/process2"/>
    <dgm:cxn modelId="{2381378C-146D-4B90-A6FC-776081685B66}" type="presParOf" srcId="{85646EC5-1047-4D55-8EDF-3E706212EAB9}" destId="{DC9D5455-BF1A-456C-80CF-E7C32B8602FA}" srcOrd="5" destOrd="0" presId="urn:microsoft.com/office/officeart/2005/8/layout/process2"/>
    <dgm:cxn modelId="{CDBEE3C8-D005-4445-A002-7DFF016B9DA2}" type="presParOf" srcId="{DC9D5455-BF1A-456C-80CF-E7C32B8602FA}" destId="{67A88B06-D5B2-4F17-8079-0D88BA17785E}" srcOrd="0" destOrd="0" presId="urn:microsoft.com/office/officeart/2005/8/layout/process2"/>
    <dgm:cxn modelId="{D40FA703-7F49-40F5-8FE9-B2A012A41BAC}" type="presParOf" srcId="{85646EC5-1047-4D55-8EDF-3E706212EAB9}" destId="{6887E6B1-5DDA-41C9-9107-12D5AA604BEE}" srcOrd="6" destOrd="0" presId="urn:microsoft.com/office/officeart/2005/8/layout/process2"/>
    <dgm:cxn modelId="{EE4E0A43-FB58-40E3-BA73-C2441BE1A5A4}" type="presParOf" srcId="{85646EC5-1047-4D55-8EDF-3E706212EAB9}" destId="{1D25C5F7-8385-49A9-82E4-1E2862D9E7F2}" srcOrd="7" destOrd="0" presId="urn:microsoft.com/office/officeart/2005/8/layout/process2"/>
    <dgm:cxn modelId="{489ECF65-FAE4-425C-9645-61334334C4A0}" type="presParOf" srcId="{1D25C5F7-8385-49A9-82E4-1E2862D9E7F2}" destId="{06BF0F94-D692-4581-A991-01B34B905D2A}" srcOrd="0" destOrd="0" presId="urn:microsoft.com/office/officeart/2005/8/layout/process2"/>
    <dgm:cxn modelId="{0718613F-7E76-4C65-9EF6-F495E09F4DA4}" type="presParOf" srcId="{85646EC5-1047-4D55-8EDF-3E706212EAB9}" destId="{42F50078-EBE0-45AD-8AB9-A10FB084D3F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Flujos alternativos</a:t>
          </a:r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5CA0A144-8650-4F16-8823-9E7A8BAA260B}">
      <dgm:prSet phldrT="[Text]"/>
      <dgm:spPr/>
      <dgm:t>
        <a:bodyPr/>
        <a:lstStyle/>
        <a:p>
          <a:r>
            <a:rPr lang="es-CR" dirty="0"/>
            <a:t>El usuario ingresa a su cuenta por medio de la app para celular o browser.</a:t>
          </a:r>
          <a:endParaRPr lang="es-CR" b="1" dirty="0"/>
        </a:p>
      </dgm:t>
    </dgm:pt>
    <dgm:pt modelId="{B7146896-7892-4AC0-9F63-10188A151D2C}" type="parTrans" cxnId="{750348E5-CEC6-41FB-B3D5-811A0EDB89EE}">
      <dgm:prSet/>
      <dgm:spPr/>
      <dgm:t>
        <a:bodyPr/>
        <a:lstStyle/>
        <a:p>
          <a:endParaRPr lang="es-CR"/>
        </a:p>
      </dgm:t>
    </dgm:pt>
    <dgm:pt modelId="{824D2EDC-4176-49E2-8B03-596322D57E5F}" type="sibTrans" cxnId="{750348E5-CEC6-41FB-B3D5-811A0EDB89EE}">
      <dgm:prSet/>
      <dgm:spPr/>
      <dgm:t>
        <a:bodyPr/>
        <a:lstStyle/>
        <a:p>
          <a:endParaRPr lang="es-CR"/>
        </a:p>
      </dgm:t>
    </dgm:pt>
    <dgm:pt modelId="{E9102F19-311F-452D-A6B1-F8FCB80378D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La aplicación presenta un menú con ajustes y el historial como opciones.</a:t>
          </a:r>
          <a:endParaRPr lang="es-CR" b="1" dirty="0"/>
        </a:p>
      </dgm:t>
    </dgm:pt>
    <dgm:pt modelId="{17BB6D97-26EA-4BCF-A6D0-1EA918A4967F}" type="parTrans" cxnId="{469C5CED-9968-4E73-9E1D-12AF2A4BB4F0}">
      <dgm:prSet/>
      <dgm:spPr/>
      <dgm:t>
        <a:bodyPr/>
        <a:lstStyle/>
        <a:p>
          <a:endParaRPr lang="es-CR"/>
        </a:p>
      </dgm:t>
    </dgm:pt>
    <dgm:pt modelId="{0A49A1BA-5D2C-4709-90DC-6379394D09BE}" type="sibTrans" cxnId="{469C5CED-9968-4E73-9E1D-12AF2A4BB4F0}">
      <dgm:prSet/>
      <dgm:spPr/>
      <dgm:t>
        <a:bodyPr/>
        <a:lstStyle/>
        <a:p>
          <a:endParaRPr lang="es-CR"/>
        </a:p>
      </dgm:t>
    </dgm:pt>
    <dgm:pt modelId="{9D15B148-2F88-4FA0-9325-4616AC2612C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elije el historial.</a:t>
          </a:r>
          <a:endParaRPr lang="es-CR" b="1" dirty="0"/>
        </a:p>
      </dgm:t>
    </dgm:pt>
    <dgm:pt modelId="{F5156A76-B259-4EA7-96C4-A9158B18CBD6}" type="parTrans" cxnId="{43612F06-80D2-4588-8714-4EE231DB299E}">
      <dgm:prSet/>
      <dgm:spPr/>
      <dgm:t>
        <a:bodyPr/>
        <a:lstStyle/>
        <a:p>
          <a:endParaRPr lang="es-CR"/>
        </a:p>
      </dgm:t>
    </dgm:pt>
    <dgm:pt modelId="{3E59E8AA-C544-4425-A04D-AF624E011D81}" type="sibTrans" cxnId="{43612F06-80D2-4588-8714-4EE231DB299E}">
      <dgm:prSet/>
      <dgm:spPr/>
      <dgm:t>
        <a:bodyPr/>
        <a:lstStyle/>
        <a:p>
          <a:endParaRPr lang="es-CR"/>
        </a:p>
      </dgm:t>
    </dgm:pt>
    <dgm:pt modelId="{F10B8981-0323-4B3B-9827-E4B88E5983A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La aplicación presenta los datos históricos al usuario.</a:t>
          </a:r>
          <a:endParaRPr lang="es-CR" b="1" dirty="0"/>
        </a:p>
      </dgm:t>
    </dgm:pt>
    <dgm:pt modelId="{B186F3C8-9DC2-42B2-A8CC-5FAB90AB1A40}" type="parTrans" cxnId="{57610843-8F00-4BF9-876D-6A7879A319B4}">
      <dgm:prSet/>
      <dgm:spPr/>
      <dgm:t>
        <a:bodyPr/>
        <a:lstStyle/>
        <a:p>
          <a:endParaRPr lang="es-CR"/>
        </a:p>
      </dgm:t>
    </dgm:pt>
    <dgm:pt modelId="{BAEE75B9-8F0E-4493-AE6E-7E1D963643B5}" type="sibTrans" cxnId="{57610843-8F00-4BF9-876D-6A7879A319B4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5">
        <dgm:presLayoutVars>
          <dgm:bulletEnabled val="1"/>
        </dgm:presLayoutVars>
      </dgm:prSet>
      <dgm:spPr/>
    </dgm:pt>
    <dgm:pt modelId="{26210D02-B60E-4ECE-BCA0-099F71E9AC9E}" type="pres">
      <dgm:prSet presAssocID="{75E2C6D8-3C4E-4A84-89EE-086F405802AD}" presName="sibTrans" presStyleLbl="sibTrans2D1" presStyleIdx="0" presStyleCnt="4"/>
      <dgm:spPr/>
    </dgm:pt>
    <dgm:pt modelId="{845433F6-6E65-4014-9812-D5486F599899}" type="pres">
      <dgm:prSet presAssocID="{75E2C6D8-3C4E-4A84-89EE-086F405802AD}" presName="connectorText" presStyleLbl="sibTrans2D1" presStyleIdx="0" presStyleCnt="4"/>
      <dgm:spPr/>
    </dgm:pt>
    <dgm:pt modelId="{87C5AB2C-8065-46A6-9B46-2A9656B92913}" type="pres">
      <dgm:prSet presAssocID="{5CA0A144-8650-4F16-8823-9E7A8BAA260B}" presName="node" presStyleLbl="node1" presStyleIdx="1" presStyleCnt="5">
        <dgm:presLayoutVars>
          <dgm:bulletEnabled val="1"/>
        </dgm:presLayoutVars>
      </dgm:prSet>
      <dgm:spPr/>
    </dgm:pt>
    <dgm:pt modelId="{22E16B57-A747-4EE2-B894-652C507E60A9}" type="pres">
      <dgm:prSet presAssocID="{824D2EDC-4176-49E2-8B03-596322D57E5F}" presName="sibTrans" presStyleLbl="sibTrans2D1" presStyleIdx="1" presStyleCnt="4"/>
      <dgm:spPr/>
    </dgm:pt>
    <dgm:pt modelId="{73A6537D-F5EA-4E4E-B162-0D09A344B19C}" type="pres">
      <dgm:prSet presAssocID="{824D2EDC-4176-49E2-8B03-596322D57E5F}" presName="connectorText" presStyleLbl="sibTrans2D1" presStyleIdx="1" presStyleCnt="4"/>
      <dgm:spPr/>
    </dgm:pt>
    <dgm:pt modelId="{901E7815-A1E2-42AE-828B-C5FC45BC41FB}" type="pres">
      <dgm:prSet presAssocID="{E9102F19-311F-452D-A6B1-F8FCB80378D2}" presName="node" presStyleLbl="node1" presStyleIdx="2" presStyleCnt="5">
        <dgm:presLayoutVars>
          <dgm:bulletEnabled val="1"/>
        </dgm:presLayoutVars>
      </dgm:prSet>
      <dgm:spPr/>
    </dgm:pt>
    <dgm:pt modelId="{8F896ADB-050E-4CAC-AFF7-EF924EEABA58}" type="pres">
      <dgm:prSet presAssocID="{0A49A1BA-5D2C-4709-90DC-6379394D09BE}" presName="sibTrans" presStyleLbl="sibTrans2D1" presStyleIdx="2" presStyleCnt="4"/>
      <dgm:spPr/>
    </dgm:pt>
    <dgm:pt modelId="{62431FDB-0F4C-430E-B3DC-308FBDD64E1F}" type="pres">
      <dgm:prSet presAssocID="{0A49A1BA-5D2C-4709-90DC-6379394D09BE}" presName="connectorText" presStyleLbl="sibTrans2D1" presStyleIdx="2" presStyleCnt="4"/>
      <dgm:spPr/>
    </dgm:pt>
    <dgm:pt modelId="{5F33DB5B-CCE1-45D8-9931-494355807DB1}" type="pres">
      <dgm:prSet presAssocID="{9D15B148-2F88-4FA0-9325-4616AC2612CC}" presName="node" presStyleLbl="node1" presStyleIdx="3" presStyleCnt="5">
        <dgm:presLayoutVars>
          <dgm:bulletEnabled val="1"/>
        </dgm:presLayoutVars>
      </dgm:prSet>
      <dgm:spPr/>
    </dgm:pt>
    <dgm:pt modelId="{0203915C-0286-4CA9-8A0C-7575A8BA4749}" type="pres">
      <dgm:prSet presAssocID="{3E59E8AA-C544-4425-A04D-AF624E011D81}" presName="sibTrans" presStyleLbl="sibTrans2D1" presStyleIdx="3" presStyleCnt="4"/>
      <dgm:spPr/>
    </dgm:pt>
    <dgm:pt modelId="{C45E2D8D-6B74-4F4A-A9A0-92A04D06F68F}" type="pres">
      <dgm:prSet presAssocID="{3E59E8AA-C544-4425-A04D-AF624E011D81}" presName="connectorText" presStyleLbl="sibTrans2D1" presStyleIdx="3" presStyleCnt="4"/>
      <dgm:spPr/>
    </dgm:pt>
    <dgm:pt modelId="{4720BB52-A9F2-43CF-A207-0D762A5B896C}" type="pres">
      <dgm:prSet presAssocID="{F10B8981-0323-4B3B-9827-E4B88E5983AA}" presName="node" presStyleLbl="node1" presStyleIdx="4" presStyleCnt="5">
        <dgm:presLayoutVars>
          <dgm:bulletEnabled val="1"/>
        </dgm:presLayoutVars>
      </dgm:prSet>
      <dgm:spPr/>
    </dgm:pt>
  </dgm:ptLst>
  <dgm:cxnLst>
    <dgm:cxn modelId="{43612F06-80D2-4588-8714-4EE231DB299E}" srcId="{0CCA5C67-481D-4D22-A96F-06860D9870B2}" destId="{9D15B148-2F88-4FA0-9325-4616AC2612CC}" srcOrd="3" destOrd="0" parTransId="{F5156A76-B259-4EA7-96C4-A9158B18CBD6}" sibTransId="{3E59E8AA-C544-4425-A04D-AF624E011D81}"/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60ACC920-CB8E-4ABA-B9C8-CAB6816B88EB}" type="presOf" srcId="{F10B8981-0323-4B3B-9827-E4B88E5983AA}" destId="{4720BB52-A9F2-43CF-A207-0D762A5B896C}" srcOrd="0" destOrd="0" presId="urn:microsoft.com/office/officeart/2005/8/layout/process2"/>
    <dgm:cxn modelId="{61FD7322-8F19-439A-9FC8-A30E19BCCADD}" type="presOf" srcId="{75E2C6D8-3C4E-4A84-89EE-086F405802AD}" destId="{26210D02-B60E-4ECE-BCA0-099F71E9AC9E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00C67F3E-A9B4-41EC-9E88-F2BD4D490DD3}" type="presOf" srcId="{0A49A1BA-5D2C-4709-90DC-6379394D09BE}" destId="{8F896ADB-050E-4CAC-AFF7-EF924EEABA58}" srcOrd="0" destOrd="0" presId="urn:microsoft.com/office/officeart/2005/8/layout/process2"/>
    <dgm:cxn modelId="{7EA9595B-35EE-455A-A6B6-CA49DDE89364}" type="presOf" srcId="{824D2EDC-4176-49E2-8B03-596322D57E5F}" destId="{73A6537D-F5EA-4E4E-B162-0D09A344B19C}" srcOrd="1" destOrd="0" presId="urn:microsoft.com/office/officeart/2005/8/layout/process2"/>
    <dgm:cxn modelId="{57610843-8F00-4BF9-876D-6A7879A319B4}" srcId="{0CCA5C67-481D-4D22-A96F-06860D9870B2}" destId="{F10B8981-0323-4B3B-9827-E4B88E5983AA}" srcOrd="4" destOrd="0" parTransId="{B186F3C8-9DC2-42B2-A8CC-5FAB90AB1A40}" sibTransId="{BAEE75B9-8F0E-4493-AE6E-7E1D963643B5}"/>
    <dgm:cxn modelId="{9C191F68-F473-4432-B0D1-F99555F65DCC}" type="presOf" srcId="{5CA0A144-8650-4F16-8823-9E7A8BAA260B}" destId="{87C5AB2C-8065-46A6-9B46-2A9656B92913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62B3F28F-2FB3-488C-9DB1-991CBB17DF0B}" type="presOf" srcId="{824D2EDC-4176-49E2-8B03-596322D57E5F}" destId="{22E16B57-A747-4EE2-B894-652C507E60A9}" srcOrd="0" destOrd="0" presId="urn:microsoft.com/office/officeart/2005/8/layout/process2"/>
    <dgm:cxn modelId="{82718B94-956F-45D0-A641-A14CC2A75C4D}" type="presOf" srcId="{E9102F19-311F-452D-A6B1-F8FCB80378D2}" destId="{901E7815-A1E2-42AE-828B-C5FC45BC41FB}" srcOrd="0" destOrd="0" presId="urn:microsoft.com/office/officeart/2005/8/layout/process2"/>
    <dgm:cxn modelId="{C667BD9D-80D0-448D-B637-41F2ADA68758}" type="presOf" srcId="{75E2C6D8-3C4E-4A84-89EE-086F405802AD}" destId="{845433F6-6E65-4014-9812-D5486F599899}" srcOrd="1" destOrd="0" presId="urn:microsoft.com/office/officeart/2005/8/layout/process2"/>
    <dgm:cxn modelId="{551D4CAD-5341-4DF5-BC20-B4A5C6BC5673}" type="presOf" srcId="{3E59E8AA-C544-4425-A04D-AF624E011D81}" destId="{0203915C-0286-4CA9-8A0C-7575A8BA4749}" srcOrd="0" destOrd="0" presId="urn:microsoft.com/office/officeart/2005/8/layout/process2"/>
    <dgm:cxn modelId="{E12CA8CE-1CCC-4586-BFF4-0101A798F180}" type="presOf" srcId="{3E59E8AA-C544-4425-A04D-AF624E011D81}" destId="{C45E2D8D-6B74-4F4A-A9A0-92A04D06F68F}" srcOrd="1" destOrd="0" presId="urn:microsoft.com/office/officeart/2005/8/layout/process2"/>
    <dgm:cxn modelId="{BBC3B9E4-71FC-4681-A01C-9BD352134961}" type="presOf" srcId="{0A49A1BA-5D2C-4709-90DC-6379394D09BE}" destId="{62431FDB-0F4C-430E-B3DC-308FBDD64E1F}" srcOrd="1" destOrd="0" presId="urn:microsoft.com/office/officeart/2005/8/layout/process2"/>
    <dgm:cxn modelId="{750348E5-CEC6-41FB-B3D5-811A0EDB89EE}" srcId="{0CCA5C67-481D-4D22-A96F-06860D9870B2}" destId="{5CA0A144-8650-4F16-8823-9E7A8BAA260B}" srcOrd="1" destOrd="0" parTransId="{B7146896-7892-4AC0-9F63-10188A151D2C}" sibTransId="{824D2EDC-4176-49E2-8B03-596322D57E5F}"/>
    <dgm:cxn modelId="{469C5CED-9968-4E73-9E1D-12AF2A4BB4F0}" srcId="{0CCA5C67-481D-4D22-A96F-06860D9870B2}" destId="{E9102F19-311F-452D-A6B1-F8FCB80378D2}" srcOrd="2" destOrd="0" parTransId="{17BB6D97-26EA-4BCF-A6D0-1EA918A4967F}" sibTransId="{0A49A1BA-5D2C-4709-90DC-6379394D09BE}"/>
    <dgm:cxn modelId="{6C3D56F2-D6B8-473E-B542-0B8D952F73B9}" type="presOf" srcId="{9D15B148-2F88-4FA0-9325-4616AC2612CC}" destId="{5F33DB5B-CCE1-45D8-9931-494355807DB1}" srcOrd="0" destOrd="0" presId="urn:microsoft.com/office/officeart/2005/8/layout/process2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9E8AC6C4-7BB5-4120-B339-0391EB04C4A8}" type="presParOf" srcId="{85646EC5-1047-4D55-8EDF-3E706212EAB9}" destId="{26210D02-B60E-4ECE-BCA0-099F71E9AC9E}" srcOrd="1" destOrd="0" presId="urn:microsoft.com/office/officeart/2005/8/layout/process2"/>
    <dgm:cxn modelId="{CD1ABA46-C6AB-4FE5-8135-5794DC3D99EB}" type="presParOf" srcId="{26210D02-B60E-4ECE-BCA0-099F71E9AC9E}" destId="{845433F6-6E65-4014-9812-D5486F599899}" srcOrd="0" destOrd="0" presId="urn:microsoft.com/office/officeart/2005/8/layout/process2"/>
    <dgm:cxn modelId="{D25EB9C9-BBC3-4B3F-9433-667B7B2CAAF9}" type="presParOf" srcId="{85646EC5-1047-4D55-8EDF-3E706212EAB9}" destId="{87C5AB2C-8065-46A6-9B46-2A9656B92913}" srcOrd="2" destOrd="0" presId="urn:microsoft.com/office/officeart/2005/8/layout/process2"/>
    <dgm:cxn modelId="{20FDB246-C903-41B1-A9B0-B7C8B5C94215}" type="presParOf" srcId="{85646EC5-1047-4D55-8EDF-3E706212EAB9}" destId="{22E16B57-A747-4EE2-B894-652C507E60A9}" srcOrd="3" destOrd="0" presId="urn:microsoft.com/office/officeart/2005/8/layout/process2"/>
    <dgm:cxn modelId="{31D92CC9-A2CB-4E12-A6B5-40F33DFF34C1}" type="presParOf" srcId="{22E16B57-A747-4EE2-B894-652C507E60A9}" destId="{73A6537D-F5EA-4E4E-B162-0D09A344B19C}" srcOrd="0" destOrd="0" presId="urn:microsoft.com/office/officeart/2005/8/layout/process2"/>
    <dgm:cxn modelId="{3AB92BE9-77A6-4A95-8474-0CF6D08B1EA1}" type="presParOf" srcId="{85646EC5-1047-4D55-8EDF-3E706212EAB9}" destId="{901E7815-A1E2-42AE-828B-C5FC45BC41FB}" srcOrd="4" destOrd="0" presId="urn:microsoft.com/office/officeart/2005/8/layout/process2"/>
    <dgm:cxn modelId="{62EF27BF-64C2-4006-983B-F8332DB2ECE9}" type="presParOf" srcId="{85646EC5-1047-4D55-8EDF-3E706212EAB9}" destId="{8F896ADB-050E-4CAC-AFF7-EF924EEABA58}" srcOrd="5" destOrd="0" presId="urn:microsoft.com/office/officeart/2005/8/layout/process2"/>
    <dgm:cxn modelId="{EDF512C8-EDEE-45E5-A30F-987789D2C4A9}" type="presParOf" srcId="{8F896ADB-050E-4CAC-AFF7-EF924EEABA58}" destId="{62431FDB-0F4C-430E-B3DC-308FBDD64E1F}" srcOrd="0" destOrd="0" presId="urn:microsoft.com/office/officeart/2005/8/layout/process2"/>
    <dgm:cxn modelId="{47AE28E2-5ADA-4316-ACA4-1180EE71196C}" type="presParOf" srcId="{85646EC5-1047-4D55-8EDF-3E706212EAB9}" destId="{5F33DB5B-CCE1-45D8-9931-494355807DB1}" srcOrd="6" destOrd="0" presId="urn:microsoft.com/office/officeart/2005/8/layout/process2"/>
    <dgm:cxn modelId="{312229A6-579F-4673-BE50-5BB5CCD40605}" type="presParOf" srcId="{85646EC5-1047-4D55-8EDF-3E706212EAB9}" destId="{0203915C-0286-4CA9-8A0C-7575A8BA4749}" srcOrd="7" destOrd="0" presId="urn:microsoft.com/office/officeart/2005/8/layout/process2"/>
    <dgm:cxn modelId="{649F1FE0-B845-4252-9D15-45EC603AA2AA}" type="presParOf" srcId="{0203915C-0286-4CA9-8A0C-7575A8BA4749}" destId="{C45E2D8D-6B74-4F4A-A9A0-92A04D06F68F}" srcOrd="0" destOrd="0" presId="urn:microsoft.com/office/officeart/2005/8/layout/process2"/>
    <dgm:cxn modelId="{7900FFB1-C7C1-4F74-8592-89CD571BA7AC}" type="presParOf" srcId="{85646EC5-1047-4D55-8EDF-3E706212EAB9}" destId="{4720BB52-A9F2-43CF-A207-0D762A5B896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 custT="1"/>
      <dgm:spPr/>
      <dgm:t>
        <a:bodyPr/>
        <a:lstStyle/>
        <a:p>
          <a:r>
            <a:rPr lang="es-CR" sz="1600" b="1" dirty="0"/>
            <a:t>Descripción: </a:t>
          </a:r>
          <a:r>
            <a:rPr lang="es-CR" sz="1600" dirty="0"/>
            <a:t>El usuario entra a su cuenta y pide el historial de sus mediciones.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 custT="1"/>
      <dgm:spPr/>
      <dgm:t>
        <a:bodyPr/>
        <a:lstStyle/>
        <a:p>
          <a:r>
            <a:rPr lang="es-CR" sz="1600" b="1" dirty="0"/>
            <a:t>Actores: </a:t>
          </a:r>
          <a:r>
            <a:rPr lang="es-CR" sz="1600" dirty="0"/>
            <a:t>El usuario, la app, la nube.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 custT="1"/>
      <dgm:spPr/>
      <dgm:t>
        <a:bodyPr/>
        <a:lstStyle/>
        <a:p>
          <a:r>
            <a:rPr lang="es-CR" sz="1600" b="1" dirty="0"/>
            <a:t>Pre-condiciones necesarias: </a:t>
          </a:r>
        </a:p>
        <a:p>
          <a:r>
            <a:rPr lang="es-CR" sz="1600" dirty="0"/>
            <a:t>El usuario debe haber ingresado en su cuenta.</a:t>
          </a:r>
        </a:p>
        <a:p>
          <a:pPr>
            <a:buFont typeface="Symbol" panose="05050102010706020507" pitchFamily="18" charset="2"/>
            <a:buChar char=""/>
          </a:pPr>
          <a:r>
            <a:rPr lang="es-CR" sz="1600" dirty="0"/>
            <a:t>El usuario debe haber realizado por lo menos una medición.</a:t>
          </a:r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 custT="1"/>
      <dgm:spPr/>
      <dgm:t>
        <a:bodyPr/>
        <a:lstStyle/>
        <a:p>
          <a:r>
            <a:rPr lang="es-CR" sz="1600" b="1" dirty="0"/>
            <a:t>Post-condiciones esperadas: </a:t>
          </a:r>
          <a:r>
            <a:rPr lang="es-CR" sz="1600" dirty="0"/>
            <a:t>El usuario puede observar toda información histórica relacionada con su cuenta.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ingresa a su cuenta.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B8314529-127C-49AB-B392-93B513CAF8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presenta un menú con las mediciones, ajustes y el historial.</a:t>
          </a:r>
        </a:p>
      </dgm:t>
    </dgm:pt>
    <dgm:pt modelId="{4F96D7E1-43E7-4306-9BEE-878B97514571}" type="parTrans" cxnId="{24E142F8-E376-440D-8B0C-61458DDD218C}">
      <dgm:prSet/>
      <dgm:spPr/>
      <dgm:t>
        <a:bodyPr/>
        <a:lstStyle/>
        <a:p>
          <a:endParaRPr lang="es-CR"/>
        </a:p>
      </dgm:t>
    </dgm:pt>
    <dgm:pt modelId="{586FF0E2-805E-40AD-B983-665CDE33B3B4}" type="sibTrans" cxnId="{24E142F8-E376-440D-8B0C-61458DDD218C}">
      <dgm:prSet/>
      <dgm:spPr/>
      <dgm:t>
        <a:bodyPr/>
        <a:lstStyle/>
        <a:p>
          <a:endParaRPr lang="es-CR"/>
        </a:p>
      </dgm:t>
    </dgm:pt>
    <dgm:pt modelId="{BDD5D043-BD22-440C-A613-55CB6A611C2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elige el historial.</a:t>
          </a:r>
        </a:p>
      </dgm:t>
    </dgm:pt>
    <dgm:pt modelId="{4F48A865-9E14-4D7D-9FB6-2ACCD943D14F}" type="parTrans" cxnId="{FB898F61-1E30-43F5-B715-CE9ED08B10FD}">
      <dgm:prSet/>
      <dgm:spPr/>
      <dgm:t>
        <a:bodyPr/>
        <a:lstStyle/>
        <a:p>
          <a:endParaRPr lang="es-CR"/>
        </a:p>
      </dgm:t>
    </dgm:pt>
    <dgm:pt modelId="{A17F0E8F-15EC-497B-8CA0-82CDBCA104A0}" type="sibTrans" cxnId="{FB898F61-1E30-43F5-B715-CE9ED08B10FD}">
      <dgm:prSet/>
      <dgm:spPr/>
      <dgm:t>
        <a:bodyPr/>
        <a:lstStyle/>
        <a:p>
          <a:endParaRPr lang="es-CR"/>
        </a:p>
      </dgm:t>
    </dgm:pt>
    <dgm:pt modelId="{3D4384BC-D98B-4809-A0D6-51B5203362D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presenta los datos históricos al usuario.</a:t>
          </a:r>
        </a:p>
      </dgm:t>
    </dgm:pt>
    <dgm:pt modelId="{0802097A-EBE7-4274-93BA-1759CC3796A7}" type="parTrans" cxnId="{6365AEC2-FFE2-4C30-A23E-F1E263B63041}">
      <dgm:prSet/>
      <dgm:spPr/>
      <dgm:t>
        <a:bodyPr/>
        <a:lstStyle/>
        <a:p>
          <a:endParaRPr lang="es-CR"/>
        </a:p>
      </dgm:t>
    </dgm:pt>
    <dgm:pt modelId="{A8B01CA1-6A39-437D-BAF0-2D39D397B578}" type="sibTrans" cxnId="{6365AEC2-FFE2-4C30-A23E-F1E263B63041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5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4"/>
      <dgm:spPr/>
    </dgm:pt>
    <dgm:pt modelId="{46067B00-B438-475E-9A2D-2D543646A30C}" type="pres">
      <dgm:prSet presAssocID="{75E2C6D8-3C4E-4A84-89EE-086F405802AD}" presName="connectorText" presStyleLbl="sibTrans2D1" presStyleIdx="0" presStyleCnt="4"/>
      <dgm:spPr/>
    </dgm:pt>
    <dgm:pt modelId="{B6A3ED88-1C01-4AB5-8875-5485DC6B057B}" type="pres">
      <dgm:prSet presAssocID="{FC9AE10B-7E98-4AEF-9D51-354DBF78C39B}" presName="node" presStyleLbl="node1" presStyleIdx="1" presStyleCnt="5">
        <dgm:presLayoutVars>
          <dgm:bulletEnabled val="1"/>
        </dgm:presLayoutVars>
      </dgm:prSet>
      <dgm:spPr/>
    </dgm:pt>
    <dgm:pt modelId="{0C99B191-0CB0-438E-98A3-DF8754FC6F78}" type="pres">
      <dgm:prSet presAssocID="{C1D0B35C-BA2C-45BC-964C-B5BED62BA8A4}" presName="sibTrans" presStyleLbl="sibTrans2D1" presStyleIdx="1" presStyleCnt="4"/>
      <dgm:spPr/>
    </dgm:pt>
    <dgm:pt modelId="{4D9AAEA0-4144-4B0A-AAA7-1096C8603E72}" type="pres">
      <dgm:prSet presAssocID="{C1D0B35C-BA2C-45BC-964C-B5BED62BA8A4}" presName="connectorText" presStyleLbl="sibTrans2D1" presStyleIdx="1" presStyleCnt="4"/>
      <dgm:spPr/>
    </dgm:pt>
    <dgm:pt modelId="{9B01A543-1FE8-4E2E-A720-48A331EEF4AB}" type="pres">
      <dgm:prSet presAssocID="{B8314529-127C-49AB-B392-93B513CAF8EA}" presName="node" presStyleLbl="node1" presStyleIdx="2" presStyleCnt="5">
        <dgm:presLayoutVars>
          <dgm:bulletEnabled val="1"/>
        </dgm:presLayoutVars>
      </dgm:prSet>
      <dgm:spPr/>
    </dgm:pt>
    <dgm:pt modelId="{DC9D5455-BF1A-456C-80CF-E7C32B8602FA}" type="pres">
      <dgm:prSet presAssocID="{586FF0E2-805E-40AD-B983-665CDE33B3B4}" presName="sibTrans" presStyleLbl="sibTrans2D1" presStyleIdx="2" presStyleCnt="4"/>
      <dgm:spPr/>
    </dgm:pt>
    <dgm:pt modelId="{67A88B06-D5B2-4F17-8079-0D88BA17785E}" type="pres">
      <dgm:prSet presAssocID="{586FF0E2-805E-40AD-B983-665CDE33B3B4}" presName="connectorText" presStyleLbl="sibTrans2D1" presStyleIdx="2" presStyleCnt="4"/>
      <dgm:spPr/>
    </dgm:pt>
    <dgm:pt modelId="{6887E6B1-5DDA-41C9-9107-12D5AA604BEE}" type="pres">
      <dgm:prSet presAssocID="{BDD5D043-BD22-440C-A613-55CB6A611C2A}" presName="node" presStyleLbl="node1" presStyleIdx="3" presStyleCnt="5">
        <dgm:presLayoutVars>
          <dgm:bulletEnabled val="1"/>
        </dgm:presLayoutVars>
      </dgm:prSet>
      <dgm:spPr/>
    </dgm:pt>
    <dgm:pt modelId="{1D25C5F7-8385-49A9-82E4-1E2862D9E7F2}" type="pres">
      <dgm:prSet presAssocID="{A17F0E8F-15EC-497B-8CA0-82CDBCA104A0}" presName="sibTrans" presStyleLbl="sibTrans2D1" presStyleIdx="3" presStyleCnt="4"/>
      <dgm:spPr/>
    </dgm:pt>
    <dgm:pt modelId="{06BF0F94-D692-4581-A991-01B34B905D2A}" type="pres">
      <dgm:prSet presAssocID="{A17F0E8F-15EC-497B-8CA0-82CDBCA104A0}" presName="connectorText" presStyleLbl="sibTrans2D1" presStyleIdx="3" presStyleCnt="4"/>
      <dgm:spPr/>
    </dgm:pt>
    <dgm:pt modelId="{42F50078-EBE0-45AD-8AB9-A10FB084D3FA}" type="pres">
      <dgm:prSet presAssocID="{3D4384BC-D98B-4809-A0D6-51B5203362D6}" presName="node" presStyleLbl="node1" presStyleIdx="4" presStyleCnt="5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27F49E17-0F37-4888-A756-07D21FD20CAF}" type="presOf" srcId="{A17F0E8F-15EC-497B-8CA0-82CDBCA104A0}" destId="{06BF0F94-D692-4581-A991-01B34B905D2A}" srcOrd="1" destOrd="0" presId="urn:microsoft.com/office/officeart/2005/8/layout/process2"/>
    <dgm:cxn modelId="{B69FAC17-6CE3-4A9D-84DD-A3FBE6D38A66}" type="presOf" srcId="{C1D0B35C-BA2C-45BC-964C-B5BED62BA8A4}" destId="{4D9AAEA0-4144-4B0A-AAA7-1096C8603E72}" srcOrd="1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9082A35B-75B0-4230-9AF4-1543EB051864}" type="presOf" srcId="{A17F0E8F-15EC-497B-8CA0-82CDBCA104A0}" destId="{1D25C5F7-8385-49A9-82E4-1E2862D9E7F2}" srcOrd="0" destOrd="0" presId="urn:microsoft.com/office/officeart/2005/8/layout/process2"/>
    <dgm:cxn modelId="{D7DE6A60-A8AD-4642-971B-ED919E600995}" type="presOf" srcId="{586FF0E2-805E-40AD-B983-665CDE33B3B4}" destId="{DC9D5455-BF1A-456C-80CF-E7C32B8602FA}" srcOrd="0" destOrd="0" presId="urn:microsoft.com/office/officeart/2005/8/layout/process2"/>
    <dgm:cxn modelId="{FB898F61-1E30-43F5-B715-CE9ED08B10FD}" srcId="{0CCA5C67-481D-4D22-A96F-06860D9870B2}" destId="{BDD5D043-BD22-440C-A613-55CB6A611C2A}" srcOrd="3" destOrd="0" parTransId="{4F48A865-9E14-4D7D-9FB6-2ACCD943D14F}" sibTransId="{A17F0E8F-15EC-497B-8CA0-82CDBCA104A0}"/>
    <dgm:cxn modelId="{112EC762-F5BA-49C8-A60D-C175BAFB383A}" type="presOf" srcId="{3D4384BC-D98B-4809-A0D6-51B5203362D6}" destId="{42F50078-EBE0-45AD-8AB9-A10FB084D3FA}" srcOrd="0" destOrd="0" presId="urn:microsoft.com/office/officeart/2005/8/layout/process2"/>
    <dgm:cxn modelId="{5CC8E144-3C95-41CC-ABED-8086DAFEDE09}" type="presOf" srcId="{586FF0E2-805E-40AD-B983-665CDE33B3B4}" destId="{67A88B06-D5B2-4F17-8079-0D88BA17785E}" srcOrd="1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4BB1E179-A6AF-4AB5-9453-B5210F39B3CA}" type="presOf" srcId="{BDD5D043-BD22-440C-A613-55CB6A611C2A}" destId="{6887E6B1-5DDA-41C9-9107-12D5AA604BEE}" srcOrd="0" destOrd="0" presId="urn:microsoft.com/office/officeart/2005/8/layout/process2"/>
    <dgm:cxn modelId="{6365AEC2-FFE2-4C30-A23E-F1E263B63041}" srcId="{0CCA5C67-481D-4D22-A96F-06860D9870B2}" destId="{3D4384BC-D98B-4809-A0D6-51B5203362D6}" srcOrd="4" destOrd="0" parTransId="{0802097A-EBE7-4274-93BA-1759CC3796A7}" sibTransId="{A8B01CA1-6A39-437D-BAF0-2D39D397B578}"/>
    <dgm:cxn modelId="{99564DD8-1983-41F4-A1DD-6A5A09163A8E}" type="presOf" srcId="{C1D0B35C-BA2C-45BC-964C-B5BED62BA8A4}" destId="{0C99B191-0CB0-438E-98A3-DF8754FC6F78}" srcOrd="0" destOrd="0" presId="urn:microsoft.com/office/officeart/2005/8/layout/process2"/>
    <dgm:cxn modelId="{56CCB1DA-280E-4EDE-BDD8-6574B3E1F5D4}" type="presOf" srcId="{B8314529-127C-49AB-B392-93B513CAF8EA}" destId="{9B01A543-1FE8-4E2E-A720-48A331EEF4AB}" srcOrd="0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24E142F8-E376-440D-8B0C-61458DDD218C}" srcId="{0CCA5C67-481D-4D22-A96F-06860D9870B2}" destId="{B8314529-127C-49AB-B392-93B513CAF8EA}" srcOrd="2" destOrd="0" parTransId="{4F96D7E1-43E7-4306-9BEE-878B97514571}" sibTransId="{586FF0E2-805E-40AD-B983-665CDE33B3B4}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  <dgm:cxn modelId="{FECFE49D-5689-4D77-96A1-B958BA639F41}" type="presParOf" srcId="{85646EC5-1047-4D55-8EDF-3E706212EAB9}" destId="{0C99B191-0CB0-438E-98A3-DF8754FC6F78}" srcOrd="3" destOrd="0" presId="urn:microsoft.com/office/officeart/2005/8/layout/process2"/>
    <dgm:cxn modelId="{731245F3-C4A7-4BB1-8638-9873AFBF4C7A}" type="presParOf" srcId="{0C99B191-0CB0-438E-98A3-DF8754FC6F78}" destId="{4D9AAEA0-4144-4B0A-AAA7-1096C8603E72}" srcOrd="0" destOrd="0" presId="urn:microsoft.com/office/officeart/2005/8/layout/process2"/>
    <dgm:cxn modelId="{2E1716DD-4E3F-412D-B4CA-6FDAEF50063D}" type="presParOf" srcId="{85646EC5-1047-4D55-8EDF-3E706212EAB9}" destId="{9B01A543-1FE8-4E2E-A720-48A331EEF4AB}" srcOrd="4" destOrd="0" presId="urn:microsoft.com/office/officeart/2005/8/layout/process2"/>
    <dgm:cxn modelId="{2381378C-146D-4B90-A6FC-776081685B66}" type="presParOf" srcId="{85646EC5-1047-4D55-8EDF-3E706212EAB9}" destId="{DC9D5455-BF1A-456C-80CF-E7C32B8602FA}" srcOrd="5" destOrd="0" presId="urn:microsoft.com/office/officeart/2005/8/layout/process2"/>
    <dgm:cxn modelId="{CDBEE3C8-D005-4445-A002-7DFF016B9DA2}" type="presParOf" srcId="{DC9D5455-BF1A-456C-80CF-E7C32B8602FA}" destId="{67A88B06-D5B2-4F17-8079-0D88BA17785E}" srcOrd="0" destOrd="0" presId="urn:microsoft.com/office/officeart/2005/8/layout/process2"/>
    <dgm:cxn modelId="{D40FA703-7F49-40F5-8FE9-B2A012A41BAC}" type="presParOf" srcId="{85646EC5-1047-4D55-8EDF-3E706212EAB9}" destId="{6887E6B1-5DDA-41C9-9107-12D5AA604BEE}" srcOrd="6" destOrd="0" presId="urn:microsoft.com/office/officeart/2005/8/layout/process2"/>
    <dgm:cxn modelId="{EE4E0A43-FB58-40E3-BA73-C2441BE1A5A4}" type="presParOf" srcId="{85646EC5-1047-4D55-8EDF-3E706212EAB9}" destId="{1D25C5F7-8385-49A9-82E4-1E2862D9E7F2}" srcOrd="7" destOrd="0" presId="urn:microsoft.com/office/officeart/2005/8/layout/process2"/>
    <dgm:cxn modelId="{489ECF65-FAE4-425C-9645-61334334C4A0}" type="presParOf" srcId="{1D25C5F7-8385-49A9-82E4-1E2862D9E7F2}" destId="{06BF0F94-D692-4581-A991-01B34B905D2A}" srcOrd="0" destOrd="0" presId="urn:microsoft.com/office/officeart/2005/8/layout/process2"/>
    <dgm:cxn modelId="{0718613F-7E76-4C65-9EF6-F495E09F4DA4}" type="presParOf" srcId="{85646EC5-1047-4D55-8EDF-3E706212EAB9}" destId="{42F50078-EBE0-45AD-8AB9-A10FB084D3F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Flujos alternativos</a:t>
          </a:r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5CA0A144-8650-4F16-8823-9E7A8BAA260B}">
      <dgm:prSet phldrT="[Text]"/>
      <dgm:spPr/>
      <dgm:t>
        <a:bodyPr/>
        <a:lstStyle/>
        <a:p>
          <a:r>
            <a:rPr lang="es-CR" dirty="0"/>
            <a:t>El usuario ingresa a su cuenta por medio de la app para celular o browser.</a:t>
          </a:r>
          <a:endParaRPr lang="es-CR" b="1" dirty="0"/>
        </a:p>
      </dgm:t>
    </dgm:pt>
    <dgm:pt modelId="{B7146896-7892-4AC0-9F63-10188A151D2C}" type="parTrans" cxnId="{750348E5-CEC6-41FB-B3D5-811A0EDB89EE}">
      <dgm:prSet/>
      <dgm:spPr/>
      <dgm:t>
        <a:bodyPr/>
        <a:lstStyle/>
        <a:p>
          <a:endParaRPr lang="es-CR"/>
        </a:p>
      </dgm:t>
    </dgm:pt>
    <dgm:pt modelId="{824D2EDC-4176-49E2-8B03-596322D57E5F}" type="sibTrans" cxnId="{750348E5-CEC6-41FB-B3D5-811A0EDB89EE}">
      <dgm:prSet/>
      <dgm:spPr/>
      <dgm:t>
        <a:bodyPr/>
        <a:lstStyle/>
        <a:p>
          <a:endParaRPr lang="es-CR"/>
        </a:p>
      </dgm:t>
    </dgm:pt>
    <dgm:pt modelId="{E9102F19-311F-452D-A6B1-F8FCB80378D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La aplicación presenta un menú con ajustes y el historial como opciones.</a:t>
          </a:r>
          <a:endParaRPr lang="es-CR" b="1" dirty="0"/>
        </a:p>
      </dgm:t>
    </dgm:pt>
    <dgm:pt modelId="{17BB6D97-26EA-4BCF-A6D0-1EA918A4967F}" type="parTrans" cxnId="{469C5CED-9968-4E73-9E1D-12AF2A4BB4F0}">
      <dgm:prSet/>
      <dgm:spPr/>
      <dgm:t>
        <a:bodyPr/>
        <a:lstStyle/>
        <a:p>
          <a:endParaRPr lang="es-CR"/>
        </a:p>
      </dgm:t>
    </dgm:pt>
    <dgm:pt modelId="{0A49A1BA-5D2C-4709-90DC-6379394D09BE}" type="sibTrans" cxnId="{469C5CED-9968-4E73-9E1D-12AF2A4BB4F0}">
      <dgm:prSet/>
      <dgm:spPr/>
      <dgm:t>
        <a:bodyPr/>
        <a:lstStyle/>
        <a:p>
          <a:endParaRPr lang="es-CR"/>
        </a:p>
      </dgm:t>
    </dgm:pt>
    <dgm:pt modelId="{9D15B148-2F88-4FA0-9325-4616AC2612C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elije el historial.</a:t>
          </a:r>
          <a:endParaRPr lang="es-CR" b="1" dirty="0"/>
        </a:p>
      </dgm:t>
    </dgm:pt>
    <dgm:pt modelId="{F5156A76-B259-4EA7-96C4-A9158B18CBD6}" type="parTrans" cxnId="{43612F06-80D2-4588-8714-4EE231DB299E}">
      <dgm:prSet/>
      <dgm:spPr/>
      <dgm:t>
        <a:bodyPr/>
        <a:lstStyle/>
        <a:p>
          <a:endParaRPr lang="es-CR"/>
        </a:p>
      </dgm:t>
    </dgm:pt>
    <dgm:pt modelId="{3E59E8AA-C544-4425-A04D-AF624E011D81}" type="sibTrans" cxnId="{43612F06-80D2-4588-8714-4EE231DB299E}">
      <dgm:prSet/>
      <dgm:spPr/>
      <dgm:t>
        <a:bodyPr/>
        <a:lstStyle/>
        <a:p>
          <a:endParaRPr lang="es-CR"/>
        </a:p>
      </dgm:t>
    </dgm:pt>
    <dgm:pt modelId="{F10B8981-0323-4B3B-9827-E4B88E5983A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La aplicación presenta los datos históricos al usuario.</a:t>
          </a:r>
          <a:endParaRPr lang="es-CR" b="1" dirty="0"/>
        </a:p>
      </dgm:t>
    </dgm:pt>
    <dgm:pt modelId="{B186F3C8-9DC2-42B2-A8CC-5FAB90AB1A40}" type="parTrans" cxnId="{57610843-8F00-4BF9-876D-6A7879A319B4}">
      <dgm:prSet/>
      <dgm:spPr/>
      <dgm:t>
        <a:bodyPr/>
        <a:lstStyle/>
        <a:p>
          <a:endParaRPr lang="es-CR"/>
        </a:p>
      </dgm:t>
    </dgm:pt>
    <dgm:pt modelId="{BAEE75B9-8F0E-4493-AE6E-7E1D963643B5}" type="sibTrans" cxnId="{57610843-8F00-4BF9-876D-6A7879A319B4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5">
        <dgm:presLayoutVars>
          <dgm:bulletEnabled val="1"/>
        </dgm:presLayoutVars>
      </dgm:prSet>
      <dgm:spPr/>
    </dgm:pt>
    <dgm:pt modelId="{26210D02-B60E-4ECE-BCA0-099F71E9AC9E}" type="pres">
      <dgm:prSet presAssocID="{75E2C6D8-3C4E-4A84-89EE-086F405802AD}" presName="sibTrans" presStyleLbl="sibTrans2D1" presStyleIdx="0" presStyleCnt="4"/>
      <dgm:spPr/>
    </dgm:pt>
    <dgm:pt modelId="{845433F6-6E65-4014-9812-D5486F599899}" type="pres">
      <dgm:prSet presAssocID="{75E2C6D8-3C4E-4A84-89EE-086F405802AD}" presName="connectorText" presStyleLbl="sibTrans2D1" presStyleIdx="0" presStyleCnt="4"/>
      <dgm:spPr/>
    </dgm:pt>
    <dgm:pt modelId="{87C5AB2C-8065-46A6-9B46-2A9656B92913}" type="pres">
      <dgm:prSet presAssocID="{5CA0A144-8650-4F16-8823-9E7A8BAA260B}" presName="node" presStyleLbl="node1" presStyleIdx="1" presStyleCnt="5">
        <dgm:presLayoutVars>
          <dgm:bulletEnabled val="1"/>
        </dgm:presLayoutVars>
      </dgm:prSet>
      <dgm:spPr/>
    </dgm:pt>
    <dgm:pt modelId="{22E16B57-A747-4EE2-B894-652C507E60A9}" type="pres">
      <dgm:prSet presAssocID="{824D2EDC-4176-49E2-8B03-596322D57E5F}" presName="sibTrans" presStyleLbl="sibTrans2D1" presStyleIdx="1" presStyleCnt="4"/>
      <dgm:spPr/>
    </dgm:pt>
    <dgm:pt modelId="{73A6537D-F5EA-4E4E-B162-0D09A344B19C}" type="pres">
      <dgm:prSet presAssocID="{824D2EDC-4176-49E2-8B03-596322D57E5F}" presName="connectorText" presStyleLbl="sibTrans2D1" presStyleIdx="1" presStyleCnt="4"/>
      <dgm:spPr/>
    </dgm:pt>
    <dgm:pt modelId="{901E7815-A1E2-42AE-828B-C5FC45BC41FB}" type="pres">
      <dgm:prSet presAssocID="{E9102F19-311F-452D-A6B1-F8FCB80378D2}" presName="node" presStyleLbl="node1" presStyleIdx="2" presStyleCnt="5">
        <dgm:presLayoutVars>
          <dgm:bulletEnabled val="1"/>
        </dgm:presLayoutVars>
      </dgm:prSet>
      <dgm:spPr/>
    </dgm:pt>
    <dgm:pt modelId="{8F896ADB-050E-4CAC-AFF7-EF924EEABA58}" type="pres">
      <dgm:prSet presAssocID="{0A49A1BA-5D2C-4709-90DC-6379394D09BE}" presName="sibTrans" presStyleLbl="sibTrans2D1" presStyleIdx="2" presStyleCnt="4"/>
      <dgm:spPr/>
    </dgm:pt>
    <dgm:pt modelId="{62431FDB-0F4C-430E-B3DC-308FBDD64E1F}" type="pres">
      <dgm:prSet presAssocID="{0A49A1BA-5D2C-4709-90DC-6379394D09BE}" presName="connectorText" presStyleLbl="sibTrans2D1" presStyleIdx="2" presStyleCnt="4"/>
      <dgm:spPr/>
    </dgm:pt>
    <dgm:pt modelId="{5F33DB5B-CCE1-45D8-9931-494355807DB1}" type="pres">
      <dgm:prSet presAssocID="{9D15B148-2F88-4FA0-9325-4616AC2612CC}" presName="node" presStyleLbl="node1" presStyleIdx="3" presStyleCnt="5">
        <dgm:presLayoutVars>
          <dgm:bulletEnabled val="1"/>
        </dgm:presLayoutVars>
      </dgm:prSet>
      <dgm:spPr/>
    </dgm:pt>
    <dgm:pt modelId="{0203915C-0286-4CA9-8A0C-7575A8BA4749}" type="pres">
      <dgm:prSet presAssocID="{3E59E8AA-C544-4425-A04D-AF624E011D81}" presName="sibTrans" presStyleLbl="sibTrans2D1" presStyleIdx="3" presStyleCnt="4"/>
      <dgm:spPr/>
    </dgm:pt>
    <dgm:pt modelId="{C45E2D8D-6B74-4F4A-A9A0-92A04D06F68F}" type="pres">
      <dgm:prSet presAssocID="{3E59E8AA-C544-4425-A04D-AF624E011D81}" presName="connectorText" presStyleLbl="sibTrans2D1" presStyleIdx="3" presStyleCnt="4"/>
      <dgm:spPr/>
    </dgm:pt>
    <dgm:pt modelId="{4720BB52-A9F2-43CF-A207-0D762A5B896C}" type="pres">
      <dgm:prSet presAssocID="{F10B8981-0323-4B3B-9827-E4B88E5983AA}" presName="node" presStyleLbl="node1" presStyleIdx="4" presStyleCnt="5">
        <dgm:presLayoutVars>
          <dgm:bulletEnabled val="1"/>
        </dgm:presLayoutVars>
      </dgm:prSet>
      <dgm:spPr/>
    </dgm:pt>
  </dgm:ptLst>
  <dgm:cxnLst>
    <dgm:cxn modelId="{43612F06-80D2-4588-8714-4EE231DB299E}" srcId="{0CCA5C67-481D-4D22-A96F-06860D9870B2}" destId="{9D15B148-2F88-4FA0-9325-4616AC2612CC}" srcOrd="3" destOrd="0" parTransId="{F5156A76-B259-4EA7-96C4-A9158B18CBD6}" sibTransId="{3E59E8AA-C544-4425-A04D-AF624E011D81}"/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60ACC920-CB8E-4ABA-B9C8-CAB6816B88EB}" type="presOf" srcId="{F10B8981-0323-4B3B-9827-E4B88E5983AA}" destId="{4720BB52-A9F2-43CF-A207-0D762A5B896C}" srcOrd="0" destOrd="0" presId="urn:microsoft.com/office/officeart/2005/8/layout/process2"/>
    <dgm:cxn modelId="{61FD7322-8F19-439A-9FC8-A30E19BCCADD}" type="presOf" srcId="{75E2C6D8-3C4E-4A84-89EE-086F405802AD}" destId="{26210D02-B60E-4ECE-BCA0-099F71E9AC9E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00C67F3E-A9B4-41EC-9E88-F2BD4D490DD3}" type="presOf" srcId="{0A49A1BA-5D2C-4709-90DC-6379394D09BE}" destId="{8F896ADB-050E-4CAC-AFF7-EF924EEABA58}" srcOrd="0" destOrd="0" presId="urn:microsoft.com/office/officeart/2005/8/layout/process2"/>
    <dgm:cxn modelId="{7EA9595B-35EE-455A-A6B6-CA49DDE89364}" type="presOf" srcId="{824D2EDC-4176-49E2-8B03-596322D57E5F}" destId="{73A6537D-F5EA-4E4E-B162-0D09A344B19C}" srcOrd="1" destOrd="0" presId="urn:microsoft.com/office/officeart/2005/8/layout/process2"/>
    <dgm:cxn modelId="{57610843-8F00-4BF9-876D-6A7879A319B4}" srcId="{0CCA5C67-481D-4D22-A96F-06860D9870B2}" destId="{F10B8981-0323-4B3B-9827-E4B88E5983AA}" srcOrd="4" destOrd="0" parTransId="{B186F3C8-9DC2-42B2-A8CC-5FAB90AB1A40}" sibTransId="{BAEE75B9-8F0E-4493-AE6E-7E1D963643B5}"/>
    <dgm:cxn modelId="{9C191F68-F473-4432-B0D1-F99555F65DCC}" type="presOf" srcId="{5CA0A144-8650-4F16-8823-9E7A8BAA260B}" destId="{87C5AB2C-8065-46A6-9B46-2A9656B92913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62B3F28F-2FB3-488C-9DB1-991CBB17DF0B}" type="presOf" srcId="{824D2EDC-4176-49E2-8B03-596322D57E5F}" destId="{22E16B57-A747-4EE2-B894-652C507E60A9}" srcOrd="0" destOrd="0" presId="urn:microsoft.com/office/officeart/2005/8/layout/process2"/>
    <dgm:cxn modelId="{82718B94-956F-45D0-A641-A14CC2A75C4D}" type="presOf" srcId="{E9102F19-311F-452D-A6B1-F8FCB80378D2}" destId="{901E7815-A1E2-42AE-828B-C5FC45BC41FB}" srcOrd="0" destOrd="0" presId="urn:microsoft.com/office/officeart/2005/8/layout/process2"/>
    <dgm:cxn modelId="{C667BD9D-80D0-448D-B637-41F2ADA68758}" type="presOf" srcId="{75E2C6D8-3C4E-4A84-89EE-086F405802AD}" destId="{845433F6-6E65-4014-9812-D5486F599899}" srcOrd="1" destOrd="0" presId="urn:microsoft.com/office/officeart/2005/8/layout/process2"/>
    <dgm:cxn modelId="{551D4CAD-5341-4DF5-BC20-B4A5C6BC5673}" type="presOf" srcId="{3E59E8AA-C544-4425-A04D-AF624E011D81}" destId="{0203915C-0286-4CA9-8A0C-7575A8BA4749}" srcOrd="0" destOrd="0" presId="urn:microsoft.com/office/officeart/2005/8/layout/process2"/>
    <dgm:cxn modelId="{E12CA8CE-1CCC-4586-BFF4-0101A798F180}" type="presOf" srcId="{3E59E8AA-C544-4425-A04D-AF624E011D81}" destId="{C45E2D8D-6B74-4F4A-A9A0-92A04D06F68F}" srcOrd="1" destOrd="0" presId="urn:microsoft.com/office/officeart/2005/8/layout/process2"/>
    <dgm:cxn modelId="{BBC3B9E4-71FC-4681-A01C-9BD352134961}" type="presOf" srcId="{0A49A1BA-5D2C-4709-90DC-6379394D09BE}" destId="{62431FDB-0F4C-430E-B3DC-308FBDD64E1F}" srcOrd="1" destOrd="0" presId="urn:microsoft.com/office/officeart/2005/8/layout/process2"/>
    <dgm:cxn modelId="{750348E5-CEC6-41FB-B3D5-811A0EDB89EE}" srcId="{0CCA5C67-481D-4D22-A96F-06860D9870B2}" destId="{5CA0A144-8650-4F16-8823-9E7A8BAA260B}" srcOrd="1" destOrd="0" parTransId="{B7146896-7892-4AC0-9F63-10188A151D2C}" sibTransId="{824D2EDC-4176-49E2-8B03-596322D57E5F}"/>
    <dgm:cxn modelId="{469C5CED-9968-4E73-9E1D-12AF2A4BB4F0}" srcId="{0CCA5C67-481D-4D22-A96F-06860D9870B2}" destId="{E9102F19-311F-452D-A6B1-F8FCB80378D2}" srcOrd="2" destOrd="0" parTransId="{17BB6D97-26EA-4BCF-A6D0-1EA918A4967F}" sibTransId="{0A49A1BA-5D2C-4709-90DC-6379394D09BE}"/>
    <dgm:cxn modelId="{6C3D56F2-D6B8-473E-B542-0B8D952F73B9}" type="presOf" srcId="{9D15B148-2F88-4FA0-9325-4616AC2612CC}" destId="{5F33DB5B-CCE1-45D8-9931-494355807DB1}" srcOrd="0" destOrd="0" presId="urn:microsoft.com/office/officeart/2005/8/layout/process2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9E8AC6C4-7BB5-4120-B339-0391EB04C4A8}" type="presParOf" srcId="{85646EC5-1047-4D55-8EDF-3E706212EAB9}" destId="{26210D02-B60E-4ECE-BCA0-099F71E9AC9E}" srcOrd="1" destOrd="0" presId="urn:microsoft.com/office/officeart/2005/8/layout/process2"/>
    <dgm:cxn modelId="{CD1ABA46-C6AB-4FE5-8135-5794DC3D99EB}" type="presParOf" srcId="{26210D02-B60E-4ECE-BCA0-099F71E9AC9E}" destId="{845433F6-6E65-4014-9812-D5486F599899}" srcOrd="0" destOrd="0" presId="urn:microsoft.com/office/officeart/2005/8/layout/process2"/>
    <dgm:cxn modelId="{D25EB9C9-BBC3-4B3F-9433-667B7B2CAAF9}" type="presParOf" srcId="{85646EC5-1047-4D55-8EDF-3E706212EAB9}" destId="{87C5AB2C-8065-46A6-9B46-2A9656B92913}" srcOrd="2" destOrd="0" presId="urn:microsoft.com/office/officeart/2005/8/layout/process2"/>
    <dgm:cxn modelId="{20FDB246-C903-41B1-A9B0-B7C8B5C94215}" type="presParOf" srcId="{85646EC5-1047-4D55-8EDF-3E706212EAB9}" destId="{22E16B57-A747-4EE2-B894-652C507E60A9}" srcOrd="3" destOrd="0" presId="urn:microsoft.com/office/officeart/2005/8/layout/process2"/>
    <dgm:cxn modelId="{31D92CC9-A2CB-4E12-A6B5-40F33DFF34C1}" type="presParOf" srcId="{22E16B57-A747-4EE2-B894-652C507E60A9}" destId="{73A6537D-F5EA-4E4E-B162-0D09A344B19C}" srcOrd="0" destOrd="0" presId="urn:microsoft.com/office/officeart/2005/8/layout/process2"/>
    <dgm:cxn modelId="{3AB92BE9-77A6-4A95-8474-0CF6D08B1EA1}" type="presParOf" srcId="{85646EC5-1047-4D55-8EDF-3E706212EAB9}" destId="{901E7815-A1E2-42AE-828B-C5FC45BC41FB}" srcOrd="4" destOrd="0" presId="urn:microsoft.com/office/officeart/2005/8/layout/process2"/>
    <dgm:cxn modelId="{62EF27BF-64C2-4006-983B-F8332DB2ECE9}" type="presParOf" srcId="{85646EC5-1047-4D55-8EDF-3E706212EAB9}" destId="{8F896ADB-050E-4CAC-AFF7-EF924EEABA58}" srcOrd="5" destOrd="0" presId="urn:microsoft.com/office/officeart/2005/8/layout/process2"/>
    <dgm:cxn modelId="{EDF512C8-EDEE-45E5-A30F-987789D2C4A9}" type="presParOf" srcId="{8F896ADB-050E-4CAC-AFF7-EF924EEABA58}" destId="{62431FDB-0F4C-430E-B3DC-308FBDD64E1F}" srcOrd="0" destOrd="0" presId="urn:microsoft.com/office/officeart/2005/8/layout/process2"/>
    <dgm:cxn modelId="{47AE28E2-5ADA-4316-ACA4-1180EE71196C}" type="presParOf" srcId="{85646EC5-1047-4D55-8EDF-3E706212EAB9}" destId="{5F33DB5B-CCE1-45D8-9931-494355807DB1}" srcOrd="6" destOrd="0" presId="urn:microsoft.com/office/officeart/2005/8/layout/process2"/>
    <dgm:cxn modelId="{312229A6-579F-4673-BE50-5BB5CCD40605}" type="presParOf" srcId="{85646EC5-1047-4D55-8EDF-3E706212EAB9}" destId="{0203915C-0286-4CA9-8A0C-7575A8BA4749}" srcOrd="7" destOrd="0" presId="urn:microsoft.com/office/officeart/2005/8/layout/process2"/>
    <dgm:cxn modelId="{649F1FE0-B845-4252-9D15-45EC603AA2AA}" type="presParOf" srcId="{0203915C-0286-4CA9-8A0C-7575A8BA4749}" destId="{C45E2D8D-6B74-4F4A-A9A0-92A04D06F68F}" srcOrd="0" destOrd="0" presId="urn:microsoft.com/office/officeart/2005/8/layout/process2"/>
    <dgm:cxn modelId="{7900FFB1-C7C1-4F74-8592-89CD571BA7AC}" type="presParOf" srcId="{85646EC5-1047-4D55-8EDF-3E706212EAB9}" destId="{4720BB52-A9F2-43CF-A207-0D762A5B896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 custT="1"/>
      <dgm:spPr/>
      <dgm:t>
        <a:bodyPr/>
        <a:lstStyle/>
        <a:p>
          <a:r>
            <a:rPr lang="es-CR" sz="1600" b="1" dirty="0"/>
            <a:t>Descripción: </a:t>
          </a:r>
          <a:r>
            <a:rPr lang="es-CR" sz="1600" dirty="0"/>
            <a:t>El usuario configura día y hora para que el sistema le recuerde realizar mediciones por medio de una notificación en la app.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 custT="1"/>
      <dgm:spPr/>
      <dgm:t>
        <a:bodyPr/>
        <a:lstStyle/>
        <a:p>
          <a:r>
            <a:rPr lang="es-CR" sz="1600" b="1" dirty="0"/>
            <a:t>Actores: </a:t>
          </a:r>
          <a:r>
            <a:rPr lang="es-CR" sz="1600" dirty="0"/>
            <a:t>El usuario.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 custT="1"/>
      <dgm:spPr/>
      <dgm:t>
        <a:bodyPr/>
        <a:lstStyle/>
        <a:p>
          <a:r>
            <a:rPr lang="es-CR" sz="1600" b="1" dirty="0"/>
            <a:t>Pre-condiciones necesarias: </a:t>
          </a:r>
        </a:p>
        <a:p>
          <a:r>
            <a:rPr lang="es-CR" sz="1600" dirty="0"/>
            <a:t>El usuario debe haber ingresado a su cuenta.</a:t>
          </a:r>
        </a:p>
        <a:p>
          <a:pPr>
            <a:buFont typeface="Symbol" panose="05050102010706020507" pitchFamily="18" charset="2"/>
            <a:buChar char=""/>
          </a:pPr>
          <a:r>
            <a:rPr lang="es-CR" sz="1600" dirty="0"/>
            <a:t>El usuario debe haber descargado la aplicación en su teléfono.</a:t>
          </a:r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 custT="1"/>
      <dgm:spPr/>
      <dgm:t>
        <a:bodyPr/>
        <a:lstStyle/>
        <a:p>
          <a:r>
            <a:rPr lang="es-CR" sz="1600" b="1" dirty="0"/>
            <a:t>Post-condiciones esperadas: </a:t>
          </a:r>
          <a:r>
            <a:rPr lang="es-CR" sz="1600" dirty="0"/>
            <a:t>El sistema mandará recordatorios en la fecha y hora especificadas.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/>
      <dgm:spPr/>
      <dgm:t>
        <a:bodyPr/>
        <a:lstStyle/>
        <a:p>
          <a:r>
            <a:rPr lang="es-CR" b="1" dirty="0"/>
            <a:t>Descripción: </a:t>
          </a:r>
          <a:r>
            <a:rPr lang="es-CR" dirty="0"/>
            <a:t>El usuario o el médico encienden el dispositivo, energizando el circuito e inicializando todos los protocolos de activación que requiera (calibración, </a:t>
          </a:r>
          <a:r>
            <a:rPr lang="es-CR" dirty="0" err="1"/>
            <a:t>self</a:t>
          </a:r>
          <a:r>
            <a:rPr lang="es-CR" dirty="0"/>
            <a:t> </a:t>
          </a:r>
          <a:r>
            <a:rPr lang="es-CR" dirty="0" err="1"/>
            <a:t>check</a:t>
          </a:r>
          <a:r>
            <a:rPr lang="es-CR" dirty="0"/>
            <a:t>, comunicación con la nube,…)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/>
      <dgm:spPr/>
      <dgm:t>
        <a:bodyPr/>
        <a:lstStyle/>
        <a:p>
          <a:r>
            <a:rPr lang="es-CR" b="1" dirty="0"/>
            <a:t>Actores: </a:t>
          </a:r>
          <a:r>
            <a:rPr lang="es-CR" dirty="0"/>
            <a:t>El usuario o el médico.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/>
      <dgm:spPr/>
      <dgm:t>
        <a:bodyPr/>
        <a:lstStyle/>
        <a:p>
          <a:r>
            <a:rPr lang="es-CR" b="1" dirty="0"/>
            <a:t>Pre-condiciones necesarias: </a:t>
          </a:r>
          <a:r>
            <a:rPr lang="es-CR" dirty="0"/>
            <a:t>La batería del dispositivo debe tener suficiente carga.</a:t>
          </a:r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/>
      <dgm:spPr/>
      <dgm:t>
        <a:bodyPr/>
        <a:lstStyle/>
        <a:p>
          <a:r>
            <a:rPr lang="es-CR" b="1" dirty="0"/>
            <a:t>Post-condiciones esperadas: </a:t>
          </a:r>
          <a:r>
            <a:rPr lang="es-CR" dirty="0"/>
            <a:t>El dispositivo queda en estado listo para ser utilizado.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ingresa a su cuenta.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B62F844B-3657-4F52-AE80-793747950FE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presenta un menú con las mediciones, ajustes y el historial.</a:t>
          </a:r>
          <a:endParaRPr lang="es-CR" dirty="0"/>
        </a:p>
      </dgm:t>
    </dgm:pt>
    <dgm:pt modelId="{051A0F56-4FD0-4992-8A14-8C20E2AC9501}" type="parTrans" cxnId="{307BCB38-9854-4263-9D6E-0ABB1BC80947}">
      <dgm:prSet/>
      <dgm:spPr/>
      <dgm:t>
        <a:bodyPr/>
        <a:lstStyle/>
        <a:p>
          <a:endParaRPr lang="es-CR"/>
        </a:p>
      </dgm:t>
    </dgm:pt>
    <dgm:pt modelId="{7EAD9A20-FDEF-4370-B120-43DEEF5FBFCD}" type="sibTrans" cxnId="{307BCB38-9854-4263-9D6E-0ABB1BC80947}">
      <dgm:prSet/>
      <dgm:spPr/>
      <dgm:t>
        <a:bodyPr/>
        <a:lstStyle/>
        <a:p>
          <a:endParaRPr lang="es-CR"/>
        </a:p>
      </dgm:t>
    </dgm:pt>
    <dgm:pt modelId="{E40AA659-5CAD-4953-9847-5F629EC9DCA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elije ajustes y configura la fecha y hora para los recordatorios.</a:t>
          </a:r>
          <a:endParaRPr lang="es-CR" dirty="0"/>
        </a:p>
      </dgm:t>
    </dgm:pt>
    <dgm:pt modelId="{62E6DC14-D59F-4A71-8E0B-272E590C5758}" type="parTrans" cxnId="{34C1C259-8453-4506-9372-A72C63ADA479}">
      <dgm:prSet/>
      <dgm:spPr/>
      <dgm:t>
        <a:bodyPr/>
        <a:lstStyle/>
        <a:p>
          <a:endParaRPr lang="es-CR"/>
        </a:p>
      </dgm:t>
    </dgm:pt>
    <dgm:pt modelId="{F00D48D0-D46C-46B9-9E8D-DDA78D379E19}" type="sibTrans" cxnId="{34C1C259-8453-4506-9372-A72C63ADA479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4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3"/>
      <dgm:spPr/>
    </dgm:pt>
    <dgm:pt modelId="{46067B00-B438-475E-9A2D-2D543646A30C}" type="pres">
      <dgm:prSet presAssocID="{75E2C6D8-3C4E-4A84-89EE-086F405802AD}" presName="connectorText" presStyleLbl="sibTrans2D1" presStyleIdx="0" presStyleCnt="3"/>
      <dgm:spPr/>
    </dgm:pt>
    <dgm:pt modelId="{B6A3ED88-1C01-4AB5-8875-5485DC6B057B}" type="pres">
      <dgm:prSet presAssocID="{FC9AE10B-7E98-4AEF-9D51-354DBF78C39B}" presName="node" presStyleLbl="node1" presStyleIdx="1" presStyleCnt="4">
        <dgm:presLayoutVars>
          <dgm:bulletEnabled val="1"/>
        </dgm:presLayoutVars>
      </dgm:prSet>
      <dgm:spPr/>
    </dgm:pt>
    <dgm:pt modelId="{5D542F88-ED3B-4558-BCC0-52D86F4B7441}" type="pres">
      <dgm:prSet presAssocID="{C1D0B35C-BA2C-45BC-964C-B5BED62BA8A4}" presName="sibTrans" presStyleLbl="sibTrans2D1" presStyleIdx="1" presStyleCnt="3"/>
      <dgm:spPr/>
    </dgm:pt>
    <dgm:pt modelId="{E662D866-679F-459C-8632-1925E0180201}" type="pres">
      <dgm:prSet presAssocID="{C1D0B35C-BA2C-45BC-964C-B5BED62BA8A4}" presName="connectorText" presStyleLbl="sibTrans2D1" presStyleIdx="1" presStyleCnt="3"/>
      <dgm:spPr/>
    </dgm:pt>
    <dgm:pt modelId="{8FAF8545-9FFA-408E-A63A-FA25A269B0F5}" type="pres">
      <dgm:prSet presAssocID="{B62F844B-3657-4F52-AE80-793747950FEA}" presName="node" presStyleLbl="node1" presStyleIdx="2" presStyleCnt="4">
        <dgm:presLayoutVars>
          <dgm:bulletEnabled val="1"/>
        </dgm:presLayoutVars>
      </dgm:prSet>
      <dgm:spPr/>
    </dgm:pt>
    <dgm:pt modelId="{18C7A1B7-53BA-49D0-999C-CD9D0A258992}" type="pres">
      <dgm:prSet presAssocID="{7EAD9A20-FDEF-4370-B120-43DEEF5FBFCD}" presName="sibTrans" presStyleLbl="sibTrans2D1" presStyleIdx="2" presStyleCnt="3"/>
      <dgm:spPr/>
    </dgm:pt>
    <dgm:pt modelId="{8B71F499-D09C-45C8-BD7F-8C3B4EF7D04D}" type="pres">
      <dgm:prSet presAssocID="{7EAD9A20-FDEF-4370-B120-43DEEF5FBFCD}" presName="connectorText" presStyleLbl="sibTrans2D1" presStyleIdx="2" presStyleCnt="3"/>
      <dgm:spPr/>
    </dgm:pt>
    <dgm:pt modelId="{61913D88-BC79-41BC-8A28-42F9E6748D3C}" type="pres">
      <dgm:prSet presAssocID="{E40AA659-5CAD-4953-9847-5F629EC9DCA0}" presName="node" presStyleLbl="node1" presStyleIdx="3" presStyleCnt="4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DFC9DD37-BFFF-49DF-B76F-E965D0592E87}" type="presOf" srcId="{7EAD9A20-FDEF-4370-B120-43DEEF5FBFCD}" destId="{8B71F499-D09C-45C8-BD7F-8C3B4EF7D04D}" srcOrd="1" destOrd="0" presId="urn:microsoft.com/office/officeart/2005/8/layout/process2"/>
    <dgm:cxn modelId="{307BCB38-9854-4263-9D6E-0ABB1BC80947}" srcId="{0CCA5C67-481D-4D22-A96F-06860D9870B2}" destId="{B62F844B-3657-4F52-AE80-793747950FEA}" srcOrd="2" destOrd="0" parTransId="{051A0F56-4FD0-4992-8A14-8C20E2AC9501}" sibTransId="{7EAD9A20-FDEF-4370-B120-43DEEF5FBFCD}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34C1C259-8453-4506-9372-A72C63ADA479}" srcId="{0CCA5C67-481D-4D22-A96F-06860D9870B2}" destId="{E40AA659-5CAD-4953-9847-5F629EC9DCA0}" srcOrd="3" destOrd="0" parTransId="{62E6DC14-D59F-4A71-8E0B-272E590C5758}" sibTransId="{F00D48D0-D46C-46B9-9E8D-DDA78D379E19}"/>
    <dgm:cxn modelId="{1012ED80-8C29-4926-8D80-65CC60FCEB07}" type="presOf" srcId="{C1D0B35C-BA2C-45BC-964C-B5BED62BA8A4}" destId="{5D542F88-ED3B-4558-BCC0-52D86F4B7441}" srcOrd="0" destOrd="0" presId="urn:microsoft.com/office/officeart/2005/8/layout/process2"/>
    <dgm:cxn modelId="{FAD24D85-C891-4CC7-887F-8FBCB6627189}" type="presOf" srcId="{B62F844B-3657-4F52-AE80-793747950FEA}" destId="{8FAF8545-9FFA-408E-A63A-FA25A269B0F5}" srcOrd="0" destOrd="0" presId="urn:microsoft.com/office/officeart/2005/8/layout/process2"/>
    <dgm:cxn modelId="{B09389B2-2C8C-4278-A20A-0622722B30E0}" type="presOf" srcId="{7EAD9A20-FDEF-4370-B120-43DEEF5FBFCD}" destId="{18C7A1B7-53BA-49D0-999C-CD9D0A258992}" srcOrd="0" destOrd="0" presId="urn:microsoft.com/office/officeart/2005/8/layout/process2"/>
    <dgm:cxn modelId="{64F537B8-0921-437A-8732-6AB312B1AB40}" type="presOf" srcId="{E40AA659-5CAD-4953-9847-5F629EC9DCA0}" destId="{61913D88-BC79-41BC-8A28-42F9E6748D3C}" srcOrd="0" destOrd="0" presId="urn:microsoft.com/office/officeart/2005/8/layout/process2"/>
    <dgm:cxn modelId="{1995FDD7-CEB5-42F6-9962-C241C95FEC09}" type="presOf" srcId="{C1D0B35C-BA2C-45BC-964C-B5BED62BA8A4}" destId="{E662D866-679F-459C-8632-1925E0180201}" srcOrd="1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  <dgm:cxn modelId="{61642C3C-FA7A-48AD-89BC-E8BABC91DAD8}" type="presParOf" srcId="{85646EC5-1047-4D55-8EDF-3E706212EAB9}" destId="{5D542F88-ED3B-4558-BCC0-52D86F4B7441}" srcOrd="3" destOrd="0" presId="urn:microsoft.com/office/officeart/2005/8/layout/process2"/>
    <dgm:cxn modelId="{62634B4A-5B07-4B60-9739-9C5F9449F042}" type="presParOf" srcId="{5D542F88-ED3B-4558-BCC0-52D86F4B7441}" destId="{E662D866-679F-459C-8632-1925E0180201}" srcOrd="0" destOrd="0" presId="urn:microsoft.com/office/officeart/2005/8/layout/process2"/>
    <dgm:cxn modelId="{E5B5CC96-CFD8-4845-88A2-7A2D5967B523}" type="presParOf" srcId="{85646EC5-1047-4D55-8EDF-3E706212EAB9}" destId="{8FAF8545-9FFA-408E-A63A-FA25A269B0F5}" srcOrd="4" destOrd="0" presId="urn:microsoft.com/office/officeart/2005/8/layout/process2"/>
    <dgm:cxn modelId="{A84210CC-78A9-4CAE-8351-3D781CE23FB4}" type="presParOf" srcId="{85646EC5-1047-4D55-8EDF-3E706212EAB9}" destId="{18C7A1B7-53BA-49D0-999C-CD9D0A258992}" srcOrd="5" destOrd="0" presId="urn:microsoft.com/office/officeart/2005/8/layout/process2"/>
    <dgm:cxn modelId="{80BC0EA7-4C11-4FEF-A344-E045B0BA7BF3}" type="presParOf" srcId="{18C7A1B7-53BA-49D0-999C-CD9D0A258992}" destId="{8B71F499-D09C-45C8-BD7F-8C3B4EF7D04D}" srcOrd="0" destOrd="0" presId="urn:microsoft.com/office/officeart/2005/8/layout/process2"/>
    <dgm:cxn modelId="{0799B094-3D1F-4DBC-86E5-E7D75CA5393C}" type="presParOf" srcId="{85646EC5-1047-4D55-8EDF-3E706212EAB9}" destId="{61913D88-BC79-41BC-8A28-42F9E6748D3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Flujos alternativos</a:t>
          </a:r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480AB2B1-491F-4DFC-8B48-8FD5125A28D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ingresa a su cuenta por medio de la app para celular o browser. </a:t>
          </a:r>
          <a:endParaRPr lang="es-CR" b="1" dirty="0"/>
        </a:p>
      </dgm:t>
    </dgm:pt>
    <dgm:pt modelId="{BD40BEF0-4A8F-4A1A-8193-679B9FC4D944}" type="parTrans" cxnId="{276A9EF3-A966-41FE-B234-DEE0E32428E9}">
      <dgm:prSet/>
      <dgm:spPr/>
      <dgm:t>
        <a:bodyPr/>
        <a:lstStyle/>
        <a:p>
          <a:endParaRPr lang="es-CR"/>
        </a:p>
      </dgm:t>
    </dgm:pt>
    <dgm:pt modelId="{52D84EA4-30C6-4816-89F7-0F3108FA8C25}" type="sibTrans" cxnId="{276A9EF3-A966-41FE-B234-DEE0E32428E9}">
      <dgm:prSet/>
      <dgm:spPr/>
      <dgm:t>
        <a:bodyPr/>
        <a:lstStyle/>
        <a:p>
          <a:endParaRPr lang="es-CR"/>
        </a:p>
      </dgm:t>
    </dgm:pt>
    <dgm:pt modelId="{DD8CFBA7-F7B0-4725-8A23-EC50B74EBC8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La aplicación presenta un menú con ajustes y el historial como opciones.</a:t>
          </a:r>
          <a:endParaRPr lang="es-CR" b="1" dirty="0"/>
        </a:p>
      </dgm:t>
    </dgm:pt>
    <dgm:pt modelId="{EA8792A4-AB4A-4249-9351-5DF08781C3D8}" type="parTrans" cxnId="{B9F6EF37-281D-46ED-A5D9-512470F215B5}">
      <dgm:prSet/>
      <dgm:spPr/>
      <dgm:t>
        <a:bodyPr/>
        <a:lstStyle/>
        <a:p>
          <a:endParaRPr lang="es-CR"/>
        </a:p>
      </dgm:t>
    </dgm:pt>
    <dgm:pt modelId="{DB0B24A6-C4BD-4863-AEEB-E20E7A7B03CB}" type="sibTrans" cxnId="{B9F6EF37-281D-46ED-A5D9-512470F215B5}">
      <dgm:prSet/>
      <dgm:spPr/>
      <dgm:t>
        <a:bodyPr/>
        <a:lstStyle/>
        <a:p>
          <a:endParaRPr lang="es-CR"/>
        </a:p>
      </dgm:t>
    </dgm:pt>
    <dgm:pt modelId="{145C053E-6013-43DC-A87D-4E80A4A5ED2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elije ajustes y configura la fecha y hora para los recordatorios.</a:t>
          </a:r>
          <a:endParaRPr lang="es-CR" b="1" dirty="0"/>
        </a:p>
      </dgm:t>
    </dgm:pt>
    <dgm:pt modelId="{E2483FD5-0E90-460B-9B7F-C77D28F4F55C}" type="parTrans" cxnId="{7D388C63-31B3-448A-94A0-AAA6291E359B}">
      <dgm:prSet/>
      <dgm:spPr/>
      <dgm:t>
        <a:bodyPr/>
        <a:lstStyle/>
        <a:p>
          <a:endParaRPr lang="es-CR"/>
        </a:p>
      </dgm:t>
    </dgm:pt>
    <dgm:pt modelId="{8E403922-4EB9-49F5-BA5A-6212E01F2F47}" type="sibTrans" cxnId="{7D388C63-31B3-448A-94A0-AAA6291E359B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4">
        <dgm:presLayoutVars>
          <dgm:bulletEnabled val="1"/>
        </dgm:presLayoutVars>
      </dgm:prSet>
      <dgm:spPr/>
    </dgm:pt>
    <dgm:pt modelId="{6CC809F7-37D5-4CA9-9184-AB0E263116DA}" type="pres">
      <dgm:prSet presAssocID="{75E2C6D8-3C4E-4A84-89EE-086F405802AD}" presName="sibTrans" presStyleLbl="sibTrans2D1" presStyleIdx="0" presStyleCnt="3"/>
      <dgm:spPr/>
    </dgm:pt>
    <dgm:pt modelId="{D4083E7E-F882-4FB1-BFF1-6546B63247E7}" type="pres">
      <dgm:prSet presAssocID="{75E2C6D8-3C4E-4A84-89EE-086F405802AD}" presName="connectorText" presStyleLbl="sibTrans2D1" presStyleIdx="0" presStyleCnt="3"/>
      <dgm:spPr/>
    </dgm:pt>
    <dgm:pt modelId="{EDC5138F-E12A-4912-8F09-81463C469C90}" type="pres">
      <dgm:prSet presAssocID="{480AB2B1-491F-4DFC-8B48-8FD5125A28D3}" presName="node" presStyleLbl="node1" presStyleIdx="1" presStyleCnt="4">
        <dgm:presLayoutVars>
          <dgm:bulletEnabled val="1"/>
        </dgm:presLayoutVars>
      </dgm:prSet>
      <dgm:spPr/>
    </dgm:pt>
    <dgm:pt modelId="{C005B57F-A222-42ED-8C4E-04FD3761DC2B}" type="pres">
      <dgm:prSet presAssocID="{52D84EA4-30C6-4816-89F7-0F3108FA8C25}" presName="sibTrans" presStyleLbl="sibTrans2D1" presStyleIdx="1" presStyleCnt="3"/>
      <dgm:spPr/>
    </dgm:pt>
    <dgm:pt modelId="{B4696F8D-43D5-46F6-832E-1C1BB289CD0A}" type="pres">
      <dgm:prSet presAssocID="{52D84EA4-30C6-4816-89F7-0F3108FA8C25}" presName="connectorText" presStyleLbl="sibTrans2D1" presStyleIdx="1" presStyleCnt="3"/>
      <dgm:spPr/>
    </dgm:pt>
    <dgm:pt modelId="{C15C5A9C-29F4-4F76-AA40-BABE00FFA459}" type="pres">
      <dgm:prSet presAssocID="{DD8CFBA7-F7B0-4725-8A23-EC50B74EBC8D}" presName="node" presStyleLbl="node1" presStyleIdx="2" presStyleCnt="4">
        <dgm:presLayoutVars>
          <dgm:bulletEnabled val="1"/>
        </dgm:presLayoutVars>
      </dgm:prSet>
      <dgm:spPr/>
    </dgm:pt>
    <dgm:pt modelId="{135F173A-08EC-43F9-8457-4C3C35532467}" type="pres">
      <dgm:prSet presAssocID="{DB0B24A6-C4BD-4863-AEEB-E20E7A7B03CB}" presName="sibTrans" presStyleLbl="sibTrans2D1" presStyleIdx="2" presStyleCnt="3"/>
      <dgm:spPr/>
    </dgm:pt>
    <dgm:pt modelId="{13C500F5-5F63-4E9E-8CDA-729E88923034}" type="pres">
      <dgm:prSet presAssocID="{DB0B24A6-C4BD-4863-AEEB-E20E7A7B03CB}" presName="connectorText" presStyleLbl="sibTrans2D1" presStyleIdx="2" presStyleCnt="3"/>
      <dgm:spPr/>
    </dgm:pt>
    <dgm:pt modelId="{F172C932-AAC0-40BC-850F-4DA616C2452A}" type="pres">
      <dgm:prSet presAssocID="{145C053E-6013-43DC-A87D-4E80A4A5ED2A}" presName="node" presStyleLbl="node1" presStyleIdx="3" presStyleCnt="4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B9F6EF37-281D-46ED-A5D9-512470F215B5}" srcId="{0CCA5C67-481D-4D22-A96F-06860D9870B2}" destId="{DD8CFBA7-F7B0-4725-8A23-EC50B74EBC8D}" srcOrd="2" destOrd="0" parTransId="{EA8792A4-AB4A-4249-9351-5DF08781C3D8}" sibTransId="{DB0B24A6-C4BD-4863-AEEB-E20E7A7B03CB}"/>
    <dgm:cxn modelId="{2A551A3C-3C29-4625-83BC-37D0197E4973}" type="presOf" srcId="{145C053E-6013-43DC-A87D-4E80A4A5ED2A}" destId="{F172C932-AAC0-40BC-850F-4DA616C2452A}" srcOrd="0" destOrd="0" presId="urn:microsoft.com/office/officeart/2005/8/layout/process2"/>
    <dgm:cxn modelId="{F4211641-FA45-4596-8D32-DC50D8432C90}" type="presOf" srcId="{DD8CFBA7-F7B0-4725-8A23-EC50B74EBC8D}" destId="{C15C5A9C-29F4-4F76-AA40-BABE00FFA459}" srcOrd="0" destOrd="0" presId="urn:microsoft.com/office/officeart/2005/8/layout/process2"/>
    <dgm:cxn modelId="{74C62162-2A97-478A-B81F-0A79C45DE9AC}" type="presOf" srcId="{DB0B24A6-C4BD-4863-AEEB-E20E7A7B03CB}" destId="{135F173A-08EC-43F9-8457-4C3C35532467}" srcOrd="0" destOrd="0" presId="urn:microsoft.com/office/officeart/2005/8/layout/process2"/>
    <dgm:cxn modelId="{7D388C63-31B3-448A-94A0-AAA6291E359B}" srcId="{0CCA5C67-481D-4D22-A96F-06860D9870B2}" destId="{145C053E-6013-43DC-A87D-4E80A4A5ED2A}" srcOrd="3" destOrd="0" parTransId="{E2483FD5-0E90-460B-9B7F-C77D28F4F55C}" sibTransId="{8E403922-4EB9-49F5-BA5A-6212E01F2F47}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EFDC8F85-35AB-4E85-83F0-F8FB1DF60747}" type="presOf" srcId="{DB0B24A6-C4BD-4863-AEEB-E20E7A7B03CB}" destId="{13C500F5-5F63-4E9E-8CDA-729E88923034}" srcOrd="1" destOrd="0" presId="urn:microsoft.com/office/officeart/2005/8/layout/process2"/>
    <dgm:cxn modelId="{92FA3D90-5858-4D3C-A72B-312FA5A33194}" type="presOf" srcId="{480AB2B1-491F-4DFC-8B48-8FD5125A28D3}" destId="{EDC5138F-E12A-4912-8F09-81463C469C90}" srcOrd="0" destOrd="0" presId="urn:microsoft.com/office/officeart/2005/8/layout/process2"/>
    <dgm:cxn modelId="{EFFBEB9B-6C18-4F3A-AEEC-644E339BFC24}" type="presOf" srcId="{75E2C6D8-3C4E-4A84-89EE-086F405802AD}" destId="{6CC809F7-37D5-4CA9-9184-AB0E263116DA}" srcOrd="0" destOrd="0" presId="urn:microsoft.com/office/officeart/2005/8/layout/process2"/>
    <dgm:cxn modelId="{2E4E97EC-8CCF-48B5-8F09-3148F7B2FE8D}" type="presOf" srcId="{75E2C6D8-3C4E-4A84-89EE-086F405802AD}" destId="{D4083E7E-F882-4FB1-BFF1-6546B63247E7}" srcOrd="1" destOrd="0" presId="urn:microsoft.com/office/officeart/2005/8/layout/process2"/>
    <dgm:cxn modelId="{276A9EF3-A966-41FE-B234-DEE0E32428E9}" srcId="{0CCA5C67-481D-4D22-A96F-06860D9870B2}" destId="{480AB2B1-491F-4DFC-8B48-8FD5125A28D3}" srcOrd="1" destOrd="0" parTransId="{BD40BEF0-4A8F-4A1A-8193-679B9FC4D944}" sibTransId="{52D84EA4-30C6-4816-89F7-0F3108FA8C25}"/>
    <dgm:cxn modelId="{EB2944F5-C45E-4787-8551-CE4FBA89BE32}" type="presOf" srcId="{52D84EA4-30C6-4816-89F7-0F3108FA8C25}" destId="{B4696F8D-43D5-46F6-832E-1C1BB289CD0A}" srcOrd="1" destOrd="0" presId="urn:microsoft.com/office/officeart/2005/8/layout/process2"/>
    <dgm:cxn modelId="{EFE46FFF-3FB2-4D5B-925E-AF67B54ED99F}" type="presOf" srcId="{52D84EA4-30C6-4816-89F7-0F3108FA8C25}" destId="{C005B57F-A222-42ED-8C4E-04FD3761DC2B}" srcOrd="0" destOrd="0" presId="urn:microsoft.com/office/officeart/2005/8/layout/process2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652FC1D8-77E0-4546-A506-1953A9BAB7A0}" type="presParOf" srcId="{85646EC5-1047-4D55-8EDF-3E706212EAB9}" destId="{6CC809F7-37D5-4CA9-9184-AB0E263116DA}" srcOrd="1" destOrd="0" presId="urn:microsoft.com/office/officeart/2005/8/layout/process2"/>
    <dgm:cxn modelId="{67ABC4FD-B1A2-4AA8-904B-D5468660A1C3}" type="presParOf" srcId="{6CC809F7-37D5-4CA9-9184-AB0E263116DA}" destId="{D4083E7E-F882-4FB1-BFF1-6546B63247E7}" srcOrd="0" destOrd="0" presId="urn:microsoft.com/office/officeart/2005/8/layout/process2"/>
    <dgm:cxn modelId="{EE2C3CBA-666C-40DA-830E-FF920968CB68}" type="presParOf" srcId="{85646EC5-1047-4D55-8EDF-3E706212EAB9}" destId="{EDC5138F-E12A-4912-8F09-81463C469C90}" srcOrd="2" destOrd="0" presId="urn:microsoft.com/office/officeart/2005/8/layout/process2"/>
    <dgm:cxn modelId="{72327FEB-0898-44DD-BA6D-F469A8A2DA9F}" type="presParOf" srcId="{85646EC5-1047-4D55-8EDF-3E706212EAB9}" destId="{C005B57F-A222-42ED-8C4E-04FD3761DC2B}" srcOrd="3" destOrd="0" presId="urn:microsoft.com/office/officeart/2005/8/layout/process2"/>
    <dgm:cxn modelId="{775940BA-2B65-4708-AFAA-8B81F4C64329}" type="presParOf" srcId="{C005B57F-A222-42ED-8C4E-04FD3761DC2B}" destId="{B4696F8D-43D5-46F6-832E-1C1BB289CD0A}" srcOrd="0" destOrd="0" presId="urn:microsoft.com/office/officeart/2005/8/layout/process2"/>
    <dgm:cxn modelId="{EE91DE4B-F40F-4C59-8341-8B7A7346AF7A}" type="presParOf" srcId="{85646EC5-1047-4D55-8EDF-3E706212EAB9}" destId="{C15C5A9C-29F4-4F76-AA40-BABE00FFA459}" srcOrd="4" destOrd="0" presId="urn:microsoft.com/office/officeart/2005/8/layout/process2"/>
    <dgm:cxn modelId="{2DE8ACCF-009C-4424-B600-AB8DD5EA1516}" type="presParOf" srcId="{85646EC5-1047-4D55-8EDF-3E706212EAB9}" destId="{135F173A-08EC-43F9-8457-4C3C35532467}" srcOrd="5" destOrd="0" presId="urn:microsoft.com/office/officeart/2005/8/layout/process2"/>
    <dgm:cxn modelId="{E98565CD-7A81-4B83-B7C1-501D93B3A4C9}" type="presParOf" srcId="{135F173A-08EC-43F9-8457-4C3C35532467}" destId="{13C500F5-5F63-4E9E-8CDA-729E88923034}" srcOrd="0" destOrd="0" presId="urn:microsoft.com/office/officeart/2005/8/layout/process2"/>
    <dgm:cxn modelId="{E05B60E5-675C-421C-B27B-A620D47AC4E3}" type="presParOf" srcId="{85646EC5-1047-4D55-8EDF-3E706212EAB9}" destId="{F172C932-AAC0-40BC-850F-4DA616C2452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 custT="1"/>
      <dgm:spPr/>
      <dgm:t>
        <a:bodyPr/>
        <a:lstStyle/>
        <a:p>
          <a:r>
            <a:rPr lang="es-CR" sz="1600" b="1" dirty="0"/>
            <a:t>Descripción: </a:t>
          </a:r>
          <a:r>
            <a:rPr lang="es-CR" sz="1600" dirty="0"/>
            <a:t>El usuario configura aspectos de su cuenta, así como variables relacionadas con el cálculo de la bioimpedancia (como el peso, la nacionalidad, </a:t>
          </a:r>
          <a:r>
            <a:rPr lang="es-CR" sz="1600" dirty="0" err="1"/>
            <a:t>etc</a:t>
          </a:r>
          <a:r>
            <a:rPr lang="es-CR" sz="1600" dirty="0"/>
            <a:t>).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 custT="1"/>
      <dgm:spPr/>
      <dgm:t>
        <a:bodyPr/>
        <a:lstStyle/>
        <a:p>
          <a:r>
            <a:rPr lang="es-CR" sz="1600" b="1" dirty="0"/>
            <a:t>Actores: </a:t>
          </a:r>
          <a:r>
            <a:rPr lang="es-CR" sz="1600" dirty="0"/>
            <a:t>El usuario y el médico.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 custT="1"/>
      <dgm:spPr/>
      <dgm:t>
        <a:bodyPr/>
        <a:lstStyle/>
        <a:p>
          <a:r>
            <a:rPr lang="es-CR" sz="1600" b="1" dirty="0"/>
            <a:t>Pre-condiciones necesarias: </a:t>
          </a:r>
        </a:p>
        <a:p>
          <a:r>
            <a:rPr lang="es-CR" sz="1600" dirty="0"/>
            <a:t>El usuario debe tener una cuenta activa</a:t>
          </a:r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 custT="1"/>
      <dgm:spPr/>
      <dgm:t>
        <a:bodyPr/>
        <a:lstStyle/>
        <a:p>
          <a:r>
            <a:rPr lang="es-CR" sz="1600" b="1" dirty="0"/>
            <a:t>Post-condiciones esperadas: </a:t>
          </a:r>
          <a:r>
            <a:rPr lang="es-CR" sz="1600" dirty="0"/>
            <a:t>La cuenta cambia la configuración según lo especificado por el usuario.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sistema presenta el menú principal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DA9F88D7-C9FD-4239-94E9-C77939C42FB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elije ajustes</a:t>
          </a:r>
        </a:p>
      </dgm:t>
    </dgm:pt>
    <dgm:pt modelId="{7697F830-57D5-4838-A073-5C464AEFE68D}" type="parTrans" cxnId="{BEA6E2E5-EDE8-48DD-935C-1A8624A38914}">
      <dgm:prSet/>
      <dgm:spPr/>
      <dgm:t>
        <a:bodyPr/>
        <a:lstStyle/>
        <a:p>
          <a:endParaRPr lang="es-CR"/>
        </a:p>
      </dgm:t>
    </dgm:pt>
    <dgm:pt modelId="{D37CF56F-15C2-4C74-AEAC-647BC68E91F7}" type="sibTrans" cxnId="{BEA6E2E5-EDE8-48DD-935C-1A8624A38914}">
      <dgm:prSet/>
      <dgm:spPr/>
      <dgm:t>
        <a:bodyPr/>
        <a:lstStyle/>
        <a:p>
          <a:endParaRPr lang="es-CR"/>
        </a:p>
      </dgm:t>
    </dgm:pt>
    <dgm:pt modelId="{162C2753-8C9C-4D50-BCE4-B80B6B8B8A5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configura su cuenta</a:t>
          </a:r>
        </a:p>
      </dgm:t>
    </dgm:pt>
    <dgm:pt modelId="{46071EC4-CFDD-4A70-A8BB-C90480C10F67}" type="parTrans" cxnId="{CA825927-2543-4DC7-A548-88EE5DB9CB9E}">
      <dgm:prSet/>
      <dgm:spPr/>
      <dgm:t>
        <a:bodyPr/>
        <a:lstStyle/>
        <a:p>
          <a:endParaRPr lang="es-CR"/>
        </a:p>
      </dgm:t>
    </dgm:pt>
    <dgm:pt modelId="{BA8C70B7-8D39-4E2D-8333-1FD197358BDC}" type="sibTrans" cxnId="{CA825927-2543-4DC7-A548-88EE5DB9CB9E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4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3"/>
      <dgm:spPr/>
    </dgm:pt>
    <dgm:pt modelId="{46067B00-B438-475E-9A2D-2D543646A30C}" type="pres">
      <dgm:prSet presAssocID="{75E2C6D8-3C4E-4A84-89EE-086F405802AD}" presName="connectorText" presStyleLbl="sibTrans2D1" presStyleIdx="0" presStyleCnt="3"/>
      <dgm:spPr/>
    </dgm:pt>
    <dgm:pt modelId="{B6A3ED88-1C01-4AB5-8875-5485DC6B057B}" type="pres">
      <dgm:prSet presAssocID="{FC9AE10B-7E98-4AEF-9D51-354DBF78C39B}" presName="node" presStyleLbl="node1" presStyleIdx="1" presStyleCnt="4">
        <dgm:presLayoutVars>
          <dgm:bulletEnabled val="1"/>
        </dgm:presLayoutVars>
      </dgm:prSet>
      <dgm:spPr/>
    </dgm:pt>
    <dgm:pt modelId="{D601E733-BDB6-4D55-8BE1-4323736F8A83}" type="pres">
      <dgm:prSet presAssocID="{C1D0B35C-BA2C-45BC-964C-B5BED62BA8A4}" presName="sibTrans" presStyleLbl="sibTrans2D1" presStyleIdx="1" presStyleCnt="3"/>
      <dgm:spPr/>
    </dgm:pt>
    <dgm:pt modelId="{02DC492F-8E7D-4BB5-B507-EBB2486852D8}" type="pres">
      <dgm:prSet presAssocID="{C1D0B35C-BA2C-45BC-964C-B5BED62BA8A4}" presName="connectorText" presStyleLbl="sibTrans2D1" presStyleIdx="1" presStyleCnt="3"/>
      <dgm:spPr/>
    </dgm:pt>
    <dgm:pt modelId="{7F6C69C0-8B8B-4863-BD25-DCE11695FBD2}" type="pres">
      <dgm:prSet presAssocID="{DA9F88D7-C9FD-4239-94E9-C77939C42FB8}" presName="node" presStyleLbl="node1" presStyleIdx="2" presStyleCnt="4">
        <dgm:presLayoutVars>
          <dgm:bulletEnabled val="1"/>
        </dgm:presLayoutVars>
      </dgm:prSet>
      <dgm:spPr/>
    </dgm:pt>
    <dgm:pt modelId="{EC1AA159-659B-444A-87B9-335EDB67B1BE}" type="pres">
      <dgm:prSet presAssocID="{D37CF56F-15C2-4C74-AEAC-647BC68E91F7}" presName="sibTrans" presStyleLbl="sibTrans2D1" presStyleIdx="2" presStyleCnt="3"/>
      <dgm:spPr/>
    </dgm:pt>
    <dgm:pt modelId="{28F898BF-F259-4220-925D-6D30C224F23C}" type="pres">
      <dgm:prSet presAssocID="{D37CF56F-15C2-4C74-AEAC-647BC68E91F7}" presName="connectorText" presStyleLbl="sibTrans2D1" presStyleIdx="2" presStyleCnt="3"/>
      <dgm:spPr/>
    </dgm:pt>
    <dgm:pt modelId="{1EA888FE-C88C-4711-9D1A-66AC08896E5F}" type="pres">
      <dgm:prSet presAssocID="{162C2753-8C9C-4D50-BCE4-B80B6B8B8A57}" presName="node" presStyleLbl="node1" presStyleIdx="3" presStyleCnt="4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60771E0F-2D18-4C17-A901-1847B25E84E6}" type="presOf" srcId="{162C2753-8C9C-4D50-BCE4-B80B6B8B8A57}" destId="{1EA888FE-C88C-4711-9D1A-66AC08896E5F}" srcOrd="0" destOrd="0" presId="urn:microsoft.com/office/officeart/2005/8/layout/process2"/>
    <dgm:cxn modelId="{CA825927-2543-4DC7-A548-88EE5DB9CB9E}" srcId="{0CCA5C67-481D-4D22-A96F-06860D9870B2}" destId="{162C2753-8C9C-4D50-BCE4-B80B6B8B8A57}" srcOrd="3" destOrd="0" parTransId="{46071EC4-CFDD-4A70-A8BB-C90480C10F67}" sibTransId="{BA8C70B7-8D39-4E2D-8333-1FD197358BDC}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CA5F3196-7D4E-4800-AEBE-43A3D77C5DF9}" type="presOf" srcId="{DA9F88D7-C9FD-4239-94E9-C77939C42FB8}" destId="{7F6C69C0-8B8B-4863-BD25-DCE11695FBD2}" srcOrd="0" destOrd="0" presId="urn:microsoft.com/office/officeart/2005/8/layout/process2"/>
    <dgm:cxn modelId="{EA3768C7-72F5-49E1-A54C-469F64646282}" type="presOf" srcId="{D37CF56F-15C2-4C74-AEAC-647BC68E91F7}" destId="{28F898BF-F259-4220-925D-6D30C224F23C}" srcOrd="1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BEA6E2E5-EDE8-48DD-935C-1A8624A38914}" srcId="{0CCA5C67-481D-4D22-A96F-06860D9870B2}" destId="{DA9F88D7-C9FD-4239-94E9-C77939C42FB8}" srcOrd="2" destOrd="0" parTransId="{7697F830-57D5-4838-A073-5C464AEFE68D}" sibTransId="{D37CF56F-15C2-4C74-AEAC-647BC68E91F7}"/>
    <dgm:cxn modelId="{2BA03AEC-8E98-4E3E-A8F7-E9ECC4CF5481}" type="presOf" srcId="{C1D0B35C-BA2C-45BC-964C-B5BED62BA8A4}" destId="{D601E733-BDB6-4D55-8BE1-4323736F8A83}" srcOrd="0" destOrd="0" presId="urn:microsoft.com/office/officeart/2005/8/layout/process2"/>
    <dgm:cxn modelId="{220149EC-375E-4C6E-B73D-0E118F7D7B58}" type="presOf" srcId="{D37CF56F-15C2-4C74-AEAC-647BC68E91F7}" destId="{EC1AA159-659B-444A-87B9-335EDB67B1BE}" srcOrd="0" destOrd="0" presId="urn:microsoft.com/office/officeart/2005/8/layout/process2"/>
    <dgm:cxn modelId="{7783D4F4-09A6-44A7-ADD5-967B5B5064CE}" type="presOf" srcId="{C1D0B35C-BA2C-45BC-964C-B5BED62BA8A4}" destId="{02DC492F-8E7D-4BB5-B507-EBB2486852D8}" srcOrd="1" destOrd="0" presId="urn:microsoft.com/office/officeart/2005/8/layout/process2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  <dgm:cxn modelId="{87A9314D-8C3C-4681-B15B-06F16F90146C}" type="presParOf" srcId="{85646EC5-1047-4D55-8EDF-3E706212EAB9}" destId="{D601E733-BDB6-4D55-8BE1-4323736F8A83}" srcOrd="3" destOrd="0" presId="urn:microsoft.com/office/officeart/2005/8/layout/process2"/>
    <dgm:cxn modelId="{739986A9-27F2-4DDE-9651-AA24BC671910}" type="presParOf" srcId="{D601E733-BDB6-4D55-8BE1-4323736F8A83}" destId="{02DC492F-8E7D-4BB5-B507-EBB2486852D8}" srcOrd="0" destOrd="0" presId="urn:microsoft.com/office/officeart/2005/8/layout/process2"/>
    <dgm:cxn modelId="{6A32EFB0-4BC5-401C-BDE9-E38EC5A79F8A}" type="presParOf" srcId="{85646EC5-1047-4D55-8EDF-3E706212EAB9}" destId="{7F6C69C0-8B8B-4863-BD25-DCE11695FBD2}" srcOrd="4" destOrd="0" presId="urn:microsoft.com/office/officeart/2005/8/layout/process2"/>
    <dgm:cxn modelId="{2F04C2AA-19C7-47E8-9AD5-47816DE7D9A3}" type="presParOf" srcId="{85646EC5-1047-4D55-8EDF-3E706212EAB9}" destId="{EC1AA159-659B-444A-87B9-335EDB67B1BE}" srcOrd="5" destOrd="0" presId="urn:microsoft.com/office/officeart/2005/8/layout/process2"/>
    <dgm:cxn modelId="{98E98A66-499D-4226-A920-5230B0A50943}" type="presParOf" srcId="{EC1AA159-659B-444A-87B9-335EDB67B1BE}" destId="{28F898BF-F259-4220-925D-6D30C224F23C}" srcOrd="0" destOrd="0" presId="urn:microsoft.com/office/officeart/2005/8/layout/process2"/>
    <dgm:cxn modelId="{BC282D09-C1F5-4CD9-B1AD-8FA6562ECD26}" type="presParOf" srcId="{85646EC5-1047-4D55-8EDF-3E706212EAB9}" destId="{1EA888FE-C88C-4711-9D1A-66AC08896E5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 custT="1"/>
      <dgm:spPr/>
      <dgm:t>
        <a:bodyPr/>
        <a:lstStyle/>
        <a:p>
          <a:r>
            <a:rPr lang="es-CR" sz="1600" b="1" dirty="0"/>
            <a:t>Descripción: </a:t>
          </a:r>
          <a:r>
            <a:rPr lang="es-CR" sz="1600" dirty="0"/>
            <a:t>El usuario configura día y hora para que el sistema le recuerde realizar mediciones por medio de una notificación en la app.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 custT="1"/>
      <dgm:spPr/>
      <dgm:t>
        <a:bodyPr/>
        <a:lstStyle/>
        <a:p>
          <a:r>
            <a:rPr lang="es-CR" sz="1600" b="1" dirty="0"/>
            <a:t>Actores: </a:t>
          </a:r>
          <a:r>
            <a:rPr lang="es-CR" sz="1600" dirty="0"/>
            <a:t>El usuario y la app.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 custT="1"/>
      <dgm:spPr/>
      <dgm:t>
        <a:bodyPr/>
        <a:lstStyle/>
        <a:p>
          <a:r>
            <a:rPr lang="es-CR" sz="1600" b="1" dirty="0"/>
            <a:t>Pre-condiciones necesarias: </a:t>
          </a:r>
        </a:p>
        <a:p>
          <a:r>
            <a:rPr lang="es-CR" sz="1600" dirty="0"/>
            <a:t>El usuario debe haber ingresado a su cuenta.</a:t>
          </a:r>
        </a:p>
        <a:p>
          <a:pPr>
            <a:buFont typeface="Symbol" panose="05050102010706020507" pitchFamily="18" charset="2"/>
            <a:buChar char=""/>
          </a:pPr>
          <a:r>
            <a:rPr lang="es-CR" sz="1600" dirty="0"/>
            <a:t>El usuario debe haber descargado la aplicación en su teléfono.</a:t>
          </a:r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 custT="1"/>
      <dgm:spPr/>
      <dgm:t>
        <a:bodyPr/>
        <a:lstStyle/>
        <a:p>
          <a:r>
            <a:rPr lang="es-CR" sz="1600" b="1" dirty="0"/>
            <a:t>Post-condiciones esperadas: </a:t>
          </a:r>
          <a:r>
            <a:rPr lang="es-CR" sz="1600" dirty="0"/>
            <a:t>El sistema mandará recordatorios en la fecha y hora especificadas.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ingresa a su cuenta.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6E7CB7C4-B2CE-42AB-BB7D-CC91844B808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presenta un menú con las mediciones, ajustes y el historial.</a:t>
          </a:r>
        </a:p>
      </dgm:t>
    </dgm:pt>
    <dgm:pt modelId="{B1C9DB09-90B5-41F5-954A-E5229F18F6F6}" type="parTrans" cxnId="{1EEEF57F-7219-4258-A5BD-D795372815AD}">
      <dgm:prSet/>
      <dgm:spPr/>
      <dgm:t>
        <a:bodyPr/>
        <a:lstStyle/>
        <a:p>
          <a:endParaRPr lang="es-CR"/>
        </a:p>
      </dgm:t>
    </dgm:pt>
    <dgm:pt modelId="{D20B2D94-D02D-46C5-A3B4-2DB5A0337444}" type="sibTrans" cxnId="{1EEEF57F-7219-4258-A5BD-D795372815AD}">
      <dgm:prSet/>
      <dgm:spPr/>
      <dgm:t>
        <a:bodyPr/>
        <a:lstStyle/>
        <a:p>
          <a:endParaRPr lang="es-CR"/>
        </a:p>
      </dgm:t>
    </dgm:pt>
    <dgm:pt modelId="{1C113C36-629D-48C0-BD4D-D8C2D360ACC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elije ajustes y configura la fecha y hora para los recordatorios.</a:t>
          </a:r>
        </a:p>
      </dgm:t>
    </dgm:pt>
    <dgm:pt modelId="{4D683924-0279-4378-9C98-D42138FF12B3}" type="parTrans" cxnId="{7ED14FD2-DB4A-4B47-BD61-4C940D3816A7}">
      <dgm:prSet/>
      <dgm:spPr/>
      <dgm:t>
        <a:bodyPr/>
        <a:lstStyle/>
        <a:p>
          <a:endParaRPr lang="es-CR"/>
        </a:p>
      </dgm:t>
    </dgm:pt>
    <dgm:pt modelId="{5D32C40D-3AD8-43E7-88AD-06CA5A9D7362}" type="sibTrans" cxnId="{7ED14FD2-DB4A-4B47-BD61-4C940D3816A7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4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3"/>
      <dgm:spPr/>
    </dgm:pt>
    <dgm:pt modelId="{46067B00-B438-475E-9A2D-2D543646A30C}" type="pres">
      <dgm:prSet presAssocID="{75E2C6D8-3C4E-4A84-89EE-086F405802AD}" presName="connectorText" presStyleLbl="sibTrans2D1" presStyleIdx="0" presStyleCnt="3"/>
      <dgm:spPr/>
    </dgm:pt>
    <dgm:pt modelId="{B6A3ED88-1C01-4AB5-8875-5485DC6B057B}" type="pres">
      <dgm:prSet presAssocID="{FC9AE10B-7E98-4AEF-9D51-354DBF78C39B}" presName="node" presStyleLbl="node1" presStyleIdx="1" presStyleCnt="4">
        <dgm:presLayoutVars>
          <dgm:bulletEnabled val="1"/>
        </dgm:presLayoutVars>
      </dgm:prSet>
      <dgm:spPr/>
    </dgm:pt>
    <dgm:pt modelId="{77C0433F-9AAA-4FC0-B4EF-C1B801954650}" type="pres">
      <dgm:prSet presAssocID="{C1D0B35C-BA2C-45BC-964C-B5BED62BA8A4}" presName="sibTrans" presStyleLbl="sibTrans2D1" presStyleIdx="1" presStyleCnt="3"/>
      <dgm:spPr/>
    </dgm:pt>
    <dgm:pt modelId="{DEB785F9-8553-4C4D-9913-99E86B153D88}" type="pres">
      <dgm:prSet presAssocID="{C1D0B35C-BA2C-45BC-964C-B5BED62BA8A4}" presName="connectorText" presStyleLbl="sibTrans2D1" presStyleIdx="1" presStyleCnt="3"/>
      <dgm:spPr/>
    </dgm:pt>
    <dgm:pt modelId="{08EC2BF6-6917-4210-87A0-632E8CD72E68}" type="pres">
      <dgm:prSet presAssocID="{6E7CB7C4-B2CE-42AB-BB7D-CC91844B8081}" presName="node" presStyleLbl="node1" presStyleIdx="2" presStyleCnt="4">
        <dgm:presLayoutVars>
          <dgm:bulletEnabled val="1"/>
        </dgm:presLayoutVars>
      </dgm:prSet>
      <dgm:spPr/>
    </dgm:pt>
    <dgm:pt modelId="{D2ACDC36-BA87-4501-B752-BDB35AB4AE96}" type="pres">
      <dgm:prSet presAssocID="{D20B2D94-D02D-46C5-A3B4-2DB5A0337444}" presName="sibTrans" presStyleLbl="sibTrans2D1" presStyleIdx="2" presStyleCnt="3"/>
      <dgm:spPr/>
    </dgm:pt>
    <dgm:pt modelId="{492F90F5-6531-4098-AC88-07448CAA72D4}" type="pres">
      <dgm:prSet presAssocID="{D20B2D94-D02D-46C5-A3B4-2DB5A0337444}" presName="connectorText" presStyleLbl="sibTrans2D1" presStyleIdx="2" presStyleCnt="3"/>
      <dgm:spPr/>
    </dgm:pt>
    <dgm:pt modelId="{4FAF596B-9050-49C2-ACF3-1AB4C0DF01B8}" type="pres">
      <dgm:prSet presAssocID="{1C113C36-629D-48C0-BD4D-D8C2D360ACC5}" presName="node" presStyleLbl="node1" presStyleIdx="3" presStyleCnt="4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40EAF827-9B4F-43E1-ABE3-706BAFEB7E3B}" type="presOf" srcId="{C1D0B35C-BA2C-45BC-964C-B5BED62BA8A4}" destId="{77C0433F-9AAA-4FC0-B4EF-C1B801954650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944AA270-7ED7-41D9-92F1-C3E1E9600DAE}" type="presOf" srcId="{6E7CB7C4-B2CE-42AB-BB7D-CC91844B8081}" destId="{08EC2BF6-6917-4210-87A0-632E8CD72E68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1EEEF57F-7219-4258-A5BD-D795372815AD}" srcId="{0CCA5C67-481D-4D22-A96F-06860D9870B2}" destId="{6E7CB7C4-B2CE-42AB-BB7D-CC91844B8081}" srcOrd="2" destOrd="0" parTransId="{B1C9DB09-90B5-41F5-954A-E5229F18F6F6}" sibTransId="{D20B2D94-D02D-46C5-A3B4-2DB5A0337444}"/>
    <dgm:cxn modelId="{BCB900B9-624E-427D-A86A-87519836921E}" type="presOf" srcId="{1C113C36-629D-48C0-BD4D-D8C2D360ACC5}" destId="{4FAF596B-9050-49C2-ACF3-1AB4C0DF01B8}" srcOrd="0" destOrd="0" presId="urn:microsoft.com/office/officeart/2005/8/layout/process2"/>
    <dgm:cxn modelId="{7A4085C9-B30F-490B-9E97-36E6E7C7BB34}" type="presOf" srcId="{D20B2D94-D02D-46C5-A3B4-2DB5A0337444}" destId="{492F90F5-6531-4098-AC88-07448CAA72D4}" srcOrd="1" destOrd="0" presId="urn:microsoft.com/office/officeart/2005/8/layout/process2"/>
    <dgm:cxn modelId="{7ED14FD2-DB4A-4B47-BD61-4C940D3816A7}" srcId="{0CCA5C67-481D-4D22-A96F-06860D9870B2}" destId="{1C113C36-629D-48C0-BD4D-D8C2D360ACC5}" srcOrd="3" destOrd="0" parTransId="{4D683924-0279-4378-9C98-D42138FF12B3}" sibTransId="{5D32C40D-3AD8-43E7-88AD-06CA5A9D7362}"/>
    <dgm:cxn modelId="{CBB20DD5-CC21-4AD9-AFC8-3455F403955A}" type="presOf" srcId="{D20B2D94-D02D-46C5-A3B4-2DB5A0337444}" destId="{D2ACDC36-BA87-4501-B752-BDB35AB4AE96}" srcOrd="0" destOrd="0" presId="urn:microsoft.com/office/officeart/2005/8/layout/process2"/>
    <dgm:cxn modelId="{164252DC-611F-4358-BCC6-AE8FA777A460}" type="presOf" srcId="{C1D0B35C-BA2C-45BC-964C-B5BED62BA8A4}" destId="{DEB785F9-8553-4C4D-9913-99E86B153D88}" srcOrd="1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  <dgm:cxn modelId="{04986587-C462-499F-9EBF-0A7BF5C3F7BE}" type="presParOf" srcId="{85646EC5-1047-4D55-8EDF-3E706212EAB9}" destId="{77C0433F-9AAA-4FC0-B4EF-C1B801954650}" srcOrd="3" destOrd="0" presId="urn:microsoft.com/office/officeart/2005/8/layout/process2"/>
    <dgm:cxn modelId="{90A11F17-6F84-4FC1-99FE-7E9D4455737C}" type="presParOf" srcId="{77C0433F-9AAA-4FC0-B4EF-C1B801954650}" destId="{DEB785F9-8553-4C4D-9913-99E86B153D88}" srcOrd="0" destOrd="0" presId="urn:microsoft.com/office/officeart/2005/8/layout/process2"/>
    <dgm:cxn modelId="{76941776-E318-49D7-AC52-CBAE02884372}" type="presParOf" srcId="{85646EC5-1047-4D55-8EDF-3E706212EAB9}" destId="{08EC2BF6-6917-4210-87A0-632E8CD72E68}" srcOrd="4" destOrd="0" presId="urn:microsoft.com/office/officeart/2005/8/layout/process2"/>
    <dgm:cxn modelId="{087907AC-6C8F-46F8-A71E-90A62C1C7EDD}" type="presParOf" srcId="{85646EC5-1047-4D55-8EDF-3E706212EAB9}" destId="{D2ACDC36-BA87-4501-B752-BDB35AB4AE96}" srcOrd="5" destOrd="0" presId="urn:microsoft.com/office/officeart/2005/8/layout/process2"/>
    <dgm:cxn modelId="{F37FC4C0-1A83-4FFF-A2FD-1F25F45A56CE}" type="presParOf" srcId="{D2ACDC36-BA87-4501-B752-BDB35AB4AE96}" destId="{492F90F5-6531-4098-AC88-07448CAA72D4}" srcOrd="0" destOrd="0" presId="urn:microsoft.com/office/officeart/2005/8/layout/process2"/>
    <dgm:cxn modelId="{578368FF-C2DE-41E3-AA29-68504A148038}" type="presParOf" srcId="{85646EC5-1047-4D55-8EDF-3E706212EAB9}" destId="{4FAF596B-9050-49C2-ACF3-1AB4C0DF01B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Flujos alternativos</a:t>
          </a:r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480AB2B1-491F-4DFC-8B48-8FD5125A28D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ingresa a su cuenta por medio de la app para celular o browser. </a:t>
          </a:r>
          <a:endParaRPr lang="es-CR" b="1" dirty="0"/>
        </a:p>
      </dgm:t>
    </dgm:pt>
    <dgm:pt modelId="{BD40BEF0-4A8F-4A1A-8193-679B9FC4D944}" type="parTrans" cxnId="{276A9EF3-A966-41FE-B234-DEE0E32428E9}">
      <dgm:prSet/>
      <dgm:spPr/>
      <dgm:t>
        <a:bodyPr/>
        <a:lstStyle/>
        <a:p>
          <a:endParaRPr lang="es-CR"/>
        </a:p>
      </dgm:t>
    </dgm:pt>
    <dgm:pt modelId="{52D84EA4-30C6-4816-89F7-0F3108FA8C25}" type="sibTrans" cxnId="{276A9EF3-A966-41FE-B234-DEE0E32428E9}">
      <dgm:prSet/>
      <dgm:spPr/>
      <dgm:t>
        <a:bodyPr/>
        <a:lstStyle/>
        <a:p>
          <a:endParaRPr lang="es-CR"/>
        </a:p>
      </dgm:t>
    </dgm:pt>
    <dgm:pt modelId="{B0DF0457-7119-4990-ABAF-F1F2DD7884C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La aplicación presenta un menú con ajustes y el historial como opciones.</a:t>
          </a:r>
        </a:p>
      </dgm:t>
    </dgm:pt>
    <dgm:pt modelId="{FC660B28-DB49-4718-BD47-E1372B974738}" type="parTrans" cxnId="{72543E21-6207-48D3-AC14-DE74BCC80C35}">
      <dgm:prSet/>
      <dgm:spPr/>
      <dgm:t>
        <a:bodyPr/>
        <a:lstStyle/>
        <a:p>
          <a:endParaRPr lang="es-CR"/>
        </a:p>
      </dgm:t>
    </dgm:pt>
    <dgm:pt modelId="{F1BA02F3-2215-4A9D-AFED-0BF69F724238}" type="sibTrans" cxnId="{72543E21-6207-48D3-AC14-DE74BCC80C35}">
      <dgm:prSet/>
      <dgm:spPr/>
      <dgm:t>
        <a:bodyPr/>
        <a:lstStyle/>
        <a:p>
          <a:endParaRPr lang="es-CR"/>
        </a:p>
      </dgm:t>
    </dgm:pt>
    <dgm:pt modelId="{E73FE58C-8A2F-4DFE-8A90-BCA63D9DB6A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elije ajustes y configura la fecha y hora para los recordatorios.</a:t>
          </a:r>
        </a:p>
      </dgm:t>
    </dgm:pt>
    <dgm:pt modelId="{6188D5B5-CE93-4F4E-9F91-318334449794}" type="parTrans" cxnId="{67A8008B-EA05-407D-BC9B-DC9540C72BC7}">
      <dgm:prSet/>
      <dgm:spPr/>
      <dgm:t>
        <a:bodyPr/>
        <a:lstStyle/>
        <a:p>
          <a:endParaRPr lang="es-CR"/>
        </a:p>
      </dgm:t>
    </dgm:pt>
    <dgm:pt modelId="{676C18A1-3636-44E7-A06F-58DE528047C0}" type="sibTrans" cxnId="{67A8008B-EA05-407D-BC9B-DC9540C72BC7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4">
        <dgm:presLayoutVars>
          <dgm:bulletEnabled val="1"/>
        </dgm:presLayoutVars>
      </dgm:prSet>
      <dgm:spPr/>
    </dgm:pt>
    <dgm:pt modelId="{6CC809F7-37D5-4CA9-9184-AB0E263116DA}" type="pres">
      <dgm:prSet presAssocID="{75E2C6D8-3C4E-4A84-89EE-086F405802AD}" presName="sibTrans" presStyleLbl="sibTrans2D1" presStyleIdx="0" presStyleCnt="3"/>
      <dgm:spPr/>
    </dgm:pt>
    <dgm:pt modelId="{D4083E7E-F882-4FB1-BFF1-6546B63247E7}" type="pres">
      <dgm:prSet presAssocID="{75E2C6D8-3C4E-4A84-89EE-086F405802AD}" presName="connectorText" presStyleLbl="sibTrans2D1" presStyleIdx="0" presStyleCnt="3"/>
      <dgm:spPr/>
    </dgm:pt>
    <dgm:pt modelId="{EDC5138F-E12A-4912-8F09-81463C469C90}" type="pres">
      <dgm:prSet presAssocID="{480AB2B1-491F-4DFC-8B48-8FD5125A28D3}" presName="node" presStyleLbl="node1" presStyleIdx="1" presStyleCnt="4">
        <dgm:presLayoutVars>
          <dgm:bulletEnabled val="1"/>
        </dgm:presLayoutVars>
      </dgm:prSet>
      <dgm:spPr/>
    </dgm:pt>
    <dgm:pt modelId="{C005B57F-A222-42ED-8C4E-04FD3761DC2B}" type="pres">
      <dgm:prSet presAssocID="{52D84EA4-30C6-4816-89F7-0F3108FA8C25}" presName="sibTrans" presStyleLbl="sibTrans2D1" presStyleIdx="1" presStyleCnt="3"/>
      <dgm:spPr/>
    </dgm:pt>
    <dgm:pt modelId="{B4696F8D-43D5-46F6-832E-1C1BB289CD0A}" type="pres">
      <dgm:prSet presAssocID="{52D84EA4-30C6-4816-89F7-0F3108FA8C25}" presName="connectorText" presStyleLbl="sibTrans2D1" presStyleIdx="1" presStyleCnt="3"/>
      <dgm:spPr/>
    </dgm:pt>
    <dgm:pt modelId="{C99FBF4F-086F-4DE2-B944-839211D47D46}" type="pres">
      <dgm:prSet presAssocID="{B0DF0457-7119-4990-ABAF-F1F2DD7884C1}" presName="node" presStyleLbl="node1" presStyleIdx="2" presStyleCnt="4">
        <dgm:presLayoutVars>
          <dgm:bulletEnabled val="1"/>
        </dgm:presLayoutVars>
      </dgm:prSet>
      <dgm:spPr/>
    </dgm:pt>
    <dgm:pt modelId="{E5BD2EE2-CBA0-4BF6-A342-C19CF1229139}" type="pres">
      <dgm:prSet presAssocID="{F1BA02F3-2215-4A9D-AFED-0BF69F724238}" presName="sibTrans" presStyleLbl="sibTrans2D1" presStyleIdx="2" presStyleCnt="3"/>
      <dgm:spPr/>
    </dgm:pt>
    <dgm:pt modelId="{FCAF5886-1C2D-4F10-BDF0-F1AB047C4825}" type="pres">
      <dgm:prSet presAssocID="{F1BA02F3-2215-4A9D-AFED-0BF69F724238}" presName="connectorText" presStyleLbl="sibTrans2D1" presStyleIdx="2" presStyleCnt="3"/>
      <dgm:spPr/>
    </dgm:pt>
    <dgm:pt modelId="{EA1DCF33-11DD-4D06-9338-B6730ED4A69F}" type="pres">
      <dgm:prSet presAssocID="{E73FE58C-8A2F-4DFE-8A90-BCA63D9DB6A3}" presName="node" presStyleLbl="node1" presStyleIdx="3" presStyleCnt="4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72543E21-6207-48D3-AC14-DE74BCC80C35}" srcId="{0CCA5C67-481D-4D22-A96F-06860D9870B2}" destId="{B0DF0457-7119-4990-ABAF-F1F2DD7884C1}" srcOrd="2" destOrd="0" parTransId="{FC660B28-DB49-4718-BD47-E1372B974738}" sibTransId="{F1BA02F3-2215-4A9D-AFED-0BF69F724238}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9C940648-F947-45F4-B709-F84378FEAE63}" type="presOf" srcId="{B0DF0457-7119-4990-ABAF-F1F2DD7884C1}" destId="{C99FBF4F-086F-4DE2-B944-839211D47D46}" srcOrd="0" destOrd="0" presId="urn:microsoft.com/office/officeart/2005/8/layout/process2"/>
    <dgm:cxn modelId="{5B4A6E4B-D2F0-48C9-BDE0-FD00260F5B1E}" type="presOf" srcId="{E73FE58C-8A2F-4DFE-8A90-BCA63D9DB6A3}" destId="{EA1DCF33-11DD-4D06-9338-B6730ED4A69F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67A8008B-EA05-407D-BC9B-DC9540C72BC7}" srcId="{0CCA5C67-481D-4D22-A96F-06860D9870B2}" destId="{E73FE58C-8A2F-4DFE-8A90-BCA63D9DB6A3}" srcOrd="3" destOrd="0" parTransId="{6188D5B5-CE93-4F4E-9F91-318334449794}" sibTransId="{676C18A1-3636-44E7-A06F-58DE528047C0}"/>
    <dgm:cxn modelId="{92FA3D90-5858-4D3C-A72B-312FA5A33194}" type="presOf" srcId="{480AB2B1-491F-4DFC-8B48-8FD5125A28D3}" destId="{EDC5138F-E12A-4912-8F09-81463C469C90}" srcOrd="0" destOrd="0" presId="urn:microsoft.com/office/officeart/2005/8/layout/process2"/>
    <dgm:cxn modelId="{EFFBEB9B-6C18-4F3A-AEEC-644E339BFC24}" type="presOf" srcId="{75E2C6D8-3C4E-4A84-89EE-086F405802AD}" destId="{6CC809F7-37D5-4CA9-9184-AB0E263116DA}" srcOrd="0" destOrd="0" presId="urn:microsoft.com/office/officeart/2005/8/layout/process2"/>
    <dgm:cxn modelId="{0E3B27D6-09F4-44C2-83E7-10FA8613B8DF}" type="presOf" srcId="{F1BA02F3-2215-4A9D-AFED-0BF69F724238}" destId="{E5BD2EE2-CBA0-4BF6-A342-C19CF1229139}" srcOrd="0" destOrd="0" presId="urn:microsoft.com/office/officeart/2005/8/layout/process2"/>
    <dgm:cxn modelId="{00D452DE-4E1D-4AB5-AE52-BCF3715D3DE4}" type="presOf" srcId="{F1BA02F3-2215-4A9D-AFED-0BF69F724238}" destId="{FCAF5886-1C2D-4F10-BDF0-F1AB047C4825}" srcOrd="1" destOrd="0" presId="urn:microsoft.com/office/officeart/2005/8/layout/process2"/>
    <dgm:cxn modelId="{2E4E97EC-8CCF-48B5-8F09-3148F7B2FE8D}" type="presOf" srcId="{75E2C6D8-3C4E-4A84-89EE-086F405802AD}" destId="{D4083E7E-F882-4FB1-BFF1-6546B63247E7}" srcOrd="1" destOrd="0" presId="urn:microsoft.com/office/officeart/2005/8/layout/process2"/>
    <dgm:cxn modelId="{276A9EF3-A966-41FE-B234-DEE0E32428E9}" srcId="{0CCA5C67-481D-4D22-A96F-06860D9870B2}" destId="{480AB2B1-491F-4DFC-8B48-8FD5125A28D3}" srcOrd="1" destOrd="0" parTransId="{BD40BEF0-4A8F-4A1A-8193-679B9FC4D944}" sibTransId="{52D84EA4-30C6-4816-89F7-0F3108FA8C25}"/>
    <dgm:cxn modelId="{EB2944F5-C45E-4787-8551-CE4FBA89BE32}" type="presOf" srcId="{52D84EA4-30C6-4816-89F7-0F3108FA8C25}" destId="{B4696F8D-43D5-46F6-832E-1C1BB289CD0A}" srcOrd="1" destOrd="0" presId="urn:microsoft.com/office/officeart/2005/8/layout/process2"/>
    <dgm:cxn modelId="{EFE46FFF-3FB2-4D5B-925E-AF67B54ED99F}" type="presOf" srcId="{52D84EA4-30C6-4816-89F7-0F3108FA8C25}" destId="{C005B57F-A222-42ED-8C4E-04FD3761DC2B}" srcOrd="0" destOrd="0" presId="urn:microsoft.com/office/officeart/2005/8/layout/process2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652FC1D8-77E0-4546-A506-1953A9BAB7A0}" type="presParOf" srcId="{85646EC5-1047-4D55-8EDF-3E706212EAB9}" destId="{6CC809F7-37D5-4CA9-9184-AB0E263116DA}" srcOrd="1" destOrd="0" presId="urn:microsoft.com/office/officeart/2005/8/layout/process2"/>
    <dgm:cxn modelId="{67ABC4FD-B1A2-4AA8-904B-D5468660A1C3}" type="presParOf" srcId="{6CC809F7-37D5-4CA9-9184-AB0E263116DA}" destId="{D4083E7E-F882-4FB1-BFF1-6546B63247E7}" srcOrd="0" destOrd="0" presId="urn:microsoft.com/office/officeart/2005/8/layout/process2"/>
    <dgm:cxn modelId="{EE2C3CBA-666C-40DA-830E-FF920968CB68}" type="presParOf" srcId="{85646EC5-1047-4D55-8EDF-3E706212EAB9}" destId="{EDC5138F-E12A-4912-8F09-81463C469C90}" srcOrd="2" destOrd="0" presId="urn:microsoft.com/office/officeart/2005/8/layout/process2"/>
    <dgm:cxn modelId="{72327FEB-0898-44DD-BA6D-F469A8A2DA9F}" type="presParOf" srcId="{85646EC5-1047-4D55-8EDF-3E706212EAB9}" destId="{C005B57F-A222-42ED-8C4E-04FD3761DC2B}" srcOrd="3" destOrd="0" presId="urn:microsoft.com/office/officeart/2005/8/layout/process2"/>
    <dgm:cxn modelId="{775940BA-2B65-4708-AFAA-8B81F4C64329}" type="presParOf" srcId="{C005B57F-A222-42ED-8C4E-04FD3761DC2B}" destId="{B4696F8D-43D5-46F6-832E-1C1BB289CD0A}" srcOrd="0" destOrd="0" presId="urn:microsoft.com/office/officeart/2005/8/layout/process2"/>
    <dgm:cxn modelId="{E9DA310C-4346-4E8D-96C7-062B5FD6F274}" type="presParOf" srcId="{85646EC5-1047-4D55-8EDF-3E706212EAB9}" destId="{C99FBF4F-086F-4DE2-B944-839211D47D46}" srcOrd="4" destOrd="0" presId="urn:microsoft.com/office/officeart/2005/8/layout/process2"/>
    <dgm:cxn modelId="{3F4F0DB0-0631-4670-B2D8-2CAD6EB6D16B}" type="presParOf" srcId="{85646EC5-1047-4D55-8EDF-3E706212EAB9}" destId="{E5BD2EE2-CBA0-4BF6-A342-C19CF1229139}" srcOrd="5" destOrd="0" presId="urn:microsoft.com/office/officeart/2005/8/layout/process2"/>
    <dgm:cxn modelId="{C4D8A02B-5B97-466B-A8A1-15163589E231}" type="presParOf" srcId="{E5BD2EE2-CBA0-4BF6-A342-C19CF1229139}" destId="{FCAF5886-1C2D-4F10-BDF0-F1AB047C4825}" srcOrd="0" destOrd="0" presId="urn:microsoft.com/office/officeart/2005/8/layout/process2"/>
    <dgm:cxn modelId="{21C3507C-1C6F-4220-AA65-F059E341C894}" type="presParOf" srcId="{85646EC5-1047-4D55-8EDF-3E706212EAB9}" destId="{EA1DCF33-11DD-4D06-9338-B6730ED4A69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 custT="1"/>
      <dgm:spPr/>
      <dgm:t>
        <a:bodyPr/>
        <a:lstStyle/>
        <a:p>
          <a:r>
            <a:rPr lang="es-CR" sz="1600" b="1" dirty="0"/>
            <a:t>Descripción: </a:t>
          </a:r>
          <a:r>
            <a:rPr lang="es-CR" sz="1600" dirty="0"/>
            <a:t>El sistema manda una notificación a la app recordándole al usuario de realizar sus mediciones.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 custT="1"/>
      <dgm:spPr/>
      <dgm:t>
        <a:bodyPr/>
        <a:lstStyle/>
        <a:p>
          <a:r>
            <a:rPr lang="es-CR" sz="1600" b="1" dirty="0"/>
            <a:t>Actores: </a:t>
          </a:r>
          <a:r>
            <a:rPr lang="es-CR" sz="1600" dirty="0"/>
            <a:t>El usuario.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 custT="1"/>
      <dgm:spPr/>
      <dgm:t>
        <a:bodyPr/>
        <a:lstStyle/>
        <a:p>
          <a:r>
            <a:rPr lang="es-CR" sz="1600" b="1" dirty="0"/>
            <a:t>Pre-condiciones necesarias: </a:t>
          </a:r>
        </a:p>
        <a:p>
          <a:r>
            <a:rPr lang="es-CR" sz="1600" dirty="0"/>
            <a:t>El usuario debe haber descargado la aplicación para su teléfono.</a:t>
          </a:r>
        </a:p>
        <a:p>
          <a:pPr>
            <a:buFont typeface="Symbol" panose="05050102010706020507" pitchFamily="18" charset="2"/>
            <a:buChar char=""/>
          </a:pPr>
          <a:r>
            <a:rPr lang="es-CR" sz="1600" dirty="0"/>
            <a:t>El usuario debe haber configurado los recordatorios.</a:t>
          </a:r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 custT="1"/>
      <dgm:spPr/>
      <dgm:t>
        <a:bodyPr/>
        <a:lstStyle/>
        <a:p>
          <a:r>
            <a:rPr lang="es-CR" sz="1600" b="1" dirty="0"/>
            <a:t>Post-condiciones esperadas: </a:t>
          </a:r>
          <a:r>
            <a:rPr lang="es-CR" sz="1600" dirty="0"/>
            <a:t>El usuario recibe un recordatorio en la fecha y hora configurada.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sistema manda un recordatorio al celular del usuario.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2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1"/>
      <dgm:spPr/>
    </dgm:pt>
    <dgm:pt modelId="{46067B00-B438-475E-9A2D-2D543646A30C}" type="pres">
      <dgm:prSet presAssocID="{75E2C6D8-3C4E-4A84-89EE-086F405802AD}" presName="connectorText" presStyleLbl="sibTrans2D1" presStyleIdx="0" presStyleCnt="1"/>
      <dgm:spPr/>
    </dgm:pt>
    <dgm:pt modelId="{B6A3ED88-1C01-4AB5-8875-5485DC6B057B}" type="pres">
      <dgm:prSet presAssocID="{FC9AE10B-7E98-4AEF-9D51-354DBF78C39B}" presName="node" presStyleLbl="node1" presStyleIdx="1" presStyleCnt="2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sistema muestra un menú con la opción de elegir una cuenta existente o de crear una nueva.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787BB795-7E60-4499-AAC6-D23466C1F02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elije una cuenta existente.</a:t>
          </a:r>
          <a:endParaRPr lang="es-CR" dirty="0"/>
        </a:p>
      </dgm:t>
    </dgm:pt>
    <dgm:pt modelId="{D2394EBB-1B1C-463D-B698-D78B0DF8D04E}" type="parTrans" cxnId="{17DA037A-158B-4229-B10B-71089EC9F6DB}">
      <dgm:prSet/>
      <dgm:spPr/>
      <dgm:t>
        <a:bodyPr/>
        <a:lstStyle/>
        <a:p>
          <a:endParaRPr lang="es-CR"/>
        </a:p>
      </dgm:t>
    </dgm:pt>
    <dgm:pt modelId="{F3F08FC9-EADE-4BEA-85A9-84BD76E042CD}" type="sibTrans" cxnId="{17DA037A-158B-4229-B10B-71089EC9F6DB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3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2"/>
      <dgm:spPr/>
    </dgm:pt>
    <dgm:pt modelId="{46067B00-B438-475E-9A2D-2D543646A30C}" type="pres">
      <dgm:prSet presAssocID="{75E2C6D8-3C4E-4A84-89EE-086F405802AD}" presName="connectorText" presStyleLbl="sibTrans2D1" presStyleIdx="0" presStyleCnt="2"/>
      <dgm:spPr/>
    </dgm:pt>
    <dgm:pt modelId="{B6A3ED88-1C01-4AB5-8875-5485DC6B057B}" type="pres">
      <dgm:prSet presAssocID="{FC9AE10B-7E98-4AEF-9D51-354DBF78C39B}" presName="node" presStyleLbl="node1" presStyleIdx="1" presStyleCnt="3">
        <dgm:presLayoutVars>
          <dgm:bulletEnabled val="1"/>
        </dgm:presLayoutVars>
      </dgm:prSet>
      <dgm:spPr/>
    </dgm:pt>
    <dgm:pt modelId="{64613D3E-C184-426C-B60E-91FB6C3B30F6}" type="pres">
      <dgm:prSet presAssocID="{C1D0B35C-BA2C-45BC-964C-B5BED62BA8A4}" presName="sibTrans" presStyleLbl="sibTrans2D1" presStyleIdx="1" presStyleCnt="2"/>
      <dgm:spPr/>
    </dgm:pt>
    <dgm:pt modelId="{4EC57EBE-579F-4AA8-89D8-63407D942A11}" type="pres">
      <dgm:prSet presAssocID="{C1D0B35C-BA2C-45BC-964C-B5BED62BA8A4}" presName="connectorText" presStyleLbl="sibTrans2D1" presStyleIdx="1" presStyleCnt="2"/>
      <dgm:spPr/>
    </dgm:pt>
    <dgm:pt modelId="{D6ED197A-785A-458F-AEC9-87C1331A4BF5}" type="pres">
      <dgm:prSet presAssocID="{787BB795-7E60-4499-AAC6-D23466C1F026}" presName="node" presStyleLbl="node1" presStyleIdx="2" presStyleCnt="3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17DA037A-158B-4229-B10B-71089EC9F6DB}" srcId="{0CCA5C67-481D-4D22-A96F-06860D9870B2}" destId="{787BB795-7E60-4499-AAC6-D23466C1F026}" srcOrd="2" destOrd="0" parTransId="{D2394EBB-1B1C-463D-B698-D78B0DF8D04E}" sibTransId="{F3F08FC9-EADE-4BEA-85A9-84BD76E042CD}"/>
    <dgm:cxn modelId="{6DF67E84-06C1-4E8E-8177-69DA1581FF84}" type="presOf" srcId="{787BB795-7E60-4499-AAC6-D23466C1F026}" destId="{D6ED197A-785A-458F-AEC9-87C1331A4BF5}" srcOrd="0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0E3BD1E3-582D-4291-B136-A2C081F3C6D1}" type="presOf" srcId="{C1D0B35C-BA2C-45BC-964C-B5BED62BA8A4}" destId="{64613D3E-C184-426C-B60E-91FB6C3B30F6}" srcOrd="0" destOrd="0" presId="urn:microsoft.com/office/officeart/2005/8/layout/process2"/>
    <dgm:cxn modelId="{68E7ACF2-A48E-4C3C-99EE-5D7758590E5F}" type="presOf" srcId="{C1D0B35C-BA2C-45BC-964C-B5BED62BA8A4}" destId="{4EC57EBE-579F-4AA8-89D8-63407D942A11}" srcOrd="1" destOrd="0" presId="urn:microsoft.com/office/officeart/2005/8/layout/process2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  <dgm:cxn modelId="{FD9D2175-17A7-43CE-B33C-4BF62D44D4A9}" type="presParOf" srcId="{85646EC5-1047-4D55-8EDF-3E706212EAB9}" destId="{64613D3E-C184-426C-B60E-91FB6C3B30F6}" srcOrd="3" destOrd="0" presId="urn:microsoft.com/office/officeart/2005/8/layout/process2"/>
    <dgm:cxn modelId="{7DC03E25-188B-4269-9831-558471417B01}" type="presParOf" srcId="{64613D3E-C184-426C-B60E-91FB6C3B30F6}" destId="{4EC57EBE-579F-4AA8-89D8-63407D942A11}" srcOrd="0" destOrd="0" presId="urn:microsoft.com/office/officeart/2005/8/layout/process2"/>
    <dgm:cxn modelId="{CA70B311-057A-4F8F-884A-5692258B55BD}" type="presParOf" srcId="{85646EC5-1047-4D55-8EDF-3E706212EAB9}" destId="{D6ED197A-785A-458F-AEC9-87C1331A4BF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/>
      <dgm:spPr/>
      <dgm:t>
        <a:bodyPr/>
        <a:lstStyle/>
        <a:p>
          <a:r>
            <a:rPr lang="es-CR" b="1" dirty="0"/>
            <a:t>Descripción: </a:t>
          </a:r>
          <a:r>
            <a:rPr lang="es-CR" dirty="0"/>
            <a:t>El usuario o el médico seleccionan la cuenta que se utilizará para la sesión.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/>
      <dgm:spPr/>
      <dgm:t>
        <a:bodyPr/>
        <a:lstStyle/>
        <a:p>
          <a:r>
            <a:rPr lang="es-CR" b="1" dirty="0"/>
            <a:t>Actores: </a:t>
          </a:r>
          <a:r>
            <a:rPr lang="es-CR" dirty="0"/>
            <a:t>El usuario o médico.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/>
      <dgm:spPr/>
      <dgm:t>
        <a:bodyPr/>
        <a:lstStyle/>
        <a:p>
          <a:r>
            <a:rPr lang="es-CR" b="1" dirty="0"/>
            <a:t>Pre-condiciones necesarias: </a:t>
          </a:r>
          <a:r>
            <a:rPr lang="es-CR" dirty="0"/>
            <a:t>Debe existir por lo menos una cuenta en el sistema.</a:t>
          </a:r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/>
      <dgm:spPr/>
      <dgm:t>
        <a:bodyPr/>
        <a:lstStyle/>
        <a:p>
          <a:r>
            <a:rPr lang="es-CR" b="1" dirty="0"/>
            <a:t>Post-condiciones esperadas: </a:t>
          </a:r>
          <a:r>
            <a:rPr lang="es-CR" dirty="0"/>
            <a:t>El sistema queda listo para realizar mediciones, configurar ajustes o revisar el historial. 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CA5C67-481D-4D22-A96F-06860D9870B2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FC9AE10B-7E98-4AEF-9D51-354DBF78C39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s-CR" dirty="0"/>
            <a:t>El usuario enciende el dispositivo.</a:t>
          </a:r>
        </a:p>
      </dgm:t>
    </dgm:pt>
    <dgm:pt modelId="{031281CB-E695-4409-9FDC-1672BAC3614D}" type="parTrans" cxnId="{712E92DE-2C63-439D-9D17-AFC790B4DF6A}">
      <dgm:prSet/>
      <dgm:spPr/>
      <dgm:t>
        <a:bodyPr/>
        <a:lstStyle/>
        <a:p>
          <a:endParaRPr lang="es-CR"/>
        </a:p>
      </dgm:t>
    </dgm:pt>
    <dgm:pt modelId="{C1D0B35C-BA2C-45BC-964C-B5BED62BA8A4}" type="sibTrans" cxnId="{712E92DE-2C63-439D-9D17-AFC790B4DF6A}">
      <dgm:prSet/>
      <dgm:spPr/>
      <dgm:t>
        <a:bodyPr/>
        <a:lstStyle/>
        <a:p>
          <a:endParaRPr lang="es-CR"/>
        </a:p>
      </dgm:t>
    </dgm:pt>
    <dgm:pt modelId="{ADB56311-EA9E-4277-B69B-4B9E96AAB789}">
      <dgm:prSet phldrT="[Text]"/>
      <dgm:spPr/>
      <dgm:t>
        <a:bodyPr/>
        <a:lstStyle/>
        <a:p>
          <a:r>
            <a:rPr lang="es-CR" b="1" dirty="0"/>
            <a:t>Flujo principal de eventos</a:t>
          </a:r>
          <a:endParaRPr lang="es-CR" dirty="0"/>
        </a:p>
      </dgm:t>
    </dgm:pt>
    <dgm:pt modelId="{110C4FB1-85C1-4900-804C-96B4EE9A28D0}" type="parTrans" cxnId="{593ABA29-6A88-4009-AB03-B052514C5D9A}">
      <dgm:prSet/>
      <dgm:spPr/>
      <dgm:t>
        <a:bodyPr/>
        <a:lstStyle/>
        <a:p>
          <a:endParaRPr lang="es-CR"/>
        </a:p>
      </dgm:t>
    </dgm:pt>
    <dgm:pt modelId="{75E2C6D8-3C4E-4A84-89EE-086F405802AD}" type="sibTrans" cxnId="{593ABA29-6A88-4009-AB03-B052514C5D9A}">
      <dgm:prSet/>
      <dgm:spPr/>
      <dgm:t>
        <a:bodyPr/>
        <a:lstStyle/>
        <a:p>
          <a:endParaRPr lang="es-CR"/>
        </a:p>
      </dgm:t>
    </dgm:pt>
    <dgm:pt modelId="{3402C797-B70C-47A3-9075-0F84975F27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presenta al usuario una lista de cuentas a elegir con la opción de hacer una cuenta nueva.</a:t>
          </a:r>
        </a:p>
      </dgm:t>
    </dgm:pt>
    <dgm:pt modelId="{F9E14039-E0DE-4465-BF7B-C773F6FC49B2}" type="parTrans" cxnId="{305AC037-862D-421C-9F06-BA3122A02F65}">
      <dgm:prSet/>
      <dgm:spPr/>
      <dgm:t>
        <a:bodyPr/>
        <a:lstStyle/>
        <a:p>
          <a:endParaRPr lang="es-CR"/>
        </a:p>
      </dgm:t>
    </dgm:pt>
    <dgm:pt modelId="{A01A2DC8-07ED-46D6-AF79-C23FCA00B5E5}" type="sibTrans" cxnId="{305AC037-862D-421C-9F06-BA3122A02F65}">
      <dgm:prSet/>
      <dgm:spPr/>
      <dgm:t>
        <a:bodyPr/>
        <a:lstStyle/>
        <a:p>
          <a:endParaRPr lang="es-CR"/>
        </a:p>
      </dgm:t>
    </dgm:pt>
    <dgm:pt modelId="{8192F8A0-7469-4CE6-9FB4-DA1A7D91076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usuario introduce los datos de la cuenta a crear.</a:t>
          </a:r>
        </a:p>
      </dgm:t>
    </dgm:pt>
    <dgm:pt modelId="{0E166234-78AD-45CC-BA83-9F077B15A925}" type="parTrans" cxnId="{41AEB5A2-A38F-4F71-B73D-0C91BB8AA987}">
      <dgm:prSet/>
      <dgm:spPr/>
      <dgm:t>
        <a:bodyPr/>
        <a:lstStyle/>
        <a:p>
          <a:endParaRPr lang="es-CR"/>
        </a:p>
      </dgm:t>
    </dgm:pt>
    <dgm:pt modelId="{C7154CC8-B1A4-48FC-92FE-6E47CE430A9D}" type="sibTrans" cxnId="{41AEB5A2-A38F-4F71-B73D-0C91BB8AA987}">
      <dgm:prSet/>
      <dgm:spPr/>
      <dgm:t>
        <a:bodyPr/>
        <a:lstStyle/>
        <a:p>
          <a:endParaRPr lang="es-CR"/>
        </a:p>
      </dgm:t>
    </dgm:pt>
    <dgm:pt modelId="{67D46092-9AFD-4CD9-8C9C-690B5BCB427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CR"/>
            <a:t>El sistema entra a la cuenta recién creada y entra al menú principal, donde puede realizar una medición, configurar ajustes o revisar su historial.</a:t>
          </a:r>
        </a:p>
      </dgm:t>
    </dgm:pt>
    <dgm:pt modelId="{4896CE72-1B3C-4212-A8C4-F7F1A0F7ACC3}" type="parTrans" cxnId="{089DDC27-05D2-47E7-A61F-7FBD4FCE226B}">
      <dgm:prSet/>
      <dgm:spPr/>
      <dgm:t>
        <a:bodyPr/>
        <a:lstStyle/>
        <a:p>
          <a:endParaRPr lang="es-CR"/>
        </a:p>
      </dgm:t>
    </dgm:pt>
    <dgm:pt modelId="{F143B2F2-2BB3-49DE-AC0B-E8923598A69C}" type="sibTrans" cxnId="{089DDC27-05D2-47E7-A61F-7FBD4FCE226B}">
      <dgm:prSet/>
      <dgm:spPr/>
      <dgm:t>
        <a:bodyPr/>
        <a:lstStyle/>
        <a:p>
          <a:endParaRPr lang="es-CR"/>
        </a:p>
      </dgm:t>
    </dgm:pt>
    <dgm:pt modelId="{85646EC5-1047-4D55-8EDF-3E706212EAB9}" type="pres">
      <dgm:prSet presAssocID="{0CCA5C67-481D-4D22-A96F-06860D9870B2}" presName="linearFlow" presStyleCnt="0">
        <dgm:presLayoutVars>
          <dgm:resizeHandles val="exact"/>
        </dgm:presLayoutVars>
      </dgm:prSet>
      <dgm:spPr/>
    </dgm:pt>
    <dgm:pt modelId="{6A3E479B-AC62-4278-9D2E-95B6A6707F8C}" type="pres">
      <dgm:prSet presAssocID="{ADB56311-EA9E-4277-B69B-4B9E96AAB789}" presName="node" presStyleLbl="node1" presStyleIdx="0" presStyleCnt="5">
        <dgm:presLayoutVars>
          <dgm:bulletEnabled val="1"/>
        </dgm:presLayoutVars>
      </dgm:prSet>
      <dgm:spPr/>
    </dgm:pt>
    <dgm:pt modelId="{F8A39A17-B967-4E9E-9F28-8442238D40F6}" type="pres">
      <dgm:prSet presAssocID="{75E2C6D8-3C4E-4A84-89EE-086F405802AD}" presName="sibTrans" presStyleLbl="sibTrans2D1" presStyleIdx="0" presStyleCnt="4"/>
      <dgm:spPr/>
    </dgm:pt>
    <dgm:pt modelId="{46067B00-B438-475E-9A2D-2D543646A30C}" type="pres">
      <dgm:prSet presAssocID="{75E2C6D8-3C4E-4A84-89EE-086F405802AD}" presName="connectorText" presStyleLbl="sibTrans2D1" presStyleIdx="0" presStyleCnt="4"/>
      <dgm:spPr/>
    </dgm:pt>
    <dgm:pt modelId="{B6A3ED88-1C01-4AB5-8875-5485DC6B057B}" type="pres">
      <dgm:prSet presAssocID="{FC9AE10B-7E98-4AEF-9D51-354DBF78C39B}" presName="node" presStyleLbl="node1" presStyleIdx="1" presStyleCnt="5">
        <dgm:presLayoutVars>
          <dgm:bulletEnabled val="1"/>
        </dgm:presLayoutVars>
      </dgm:prSet>
      <dgm:spPr/>
    </dgm:pt>
    <dgm:pt modelId="{0C99B191-0CB0-438E-98A3-DF8754FC6F78}" type="pres">
      <dgm:prSet presAssocID="{C1D0B35C-BA2C-45BC-964C-B5BED62BA8A4}" presName="sibTrans" presStyleLbl="sibTrans2D1" presStyleIdx="1" presStyleCnt="4"/>
      <dgm:spPr/>
    </dgm:pt>
    <dgm:pt modelId="{4D9AAEA0-4144-4B0A-AAA7-1096C8603E72}" type="pres">
      <dgm:prSet presAssocID="{C1D0B35C-BA2C-45BC-964C-B5BED62BA8A4}" presName="connectorText" presStyleLbl="sibTrans2D1" presStyleIdx="1" presStyleCnt="4"/>
      <dgm:spPr/>
    </dgm:pt>
    <dgm:pt modelId="{1D7D92D6-2801-4A2F-9442-7285F05DA800}" type="pres">
      <dgm:prSet presAssocID="{3402C797-B70C-47A3-9075-0F84975F271E}" presName="node" presStyleLbl="node1" presStyleIdx="2" presStyleCnt="5">
        <dgm:presLayoutVars>
          <dgm:bulletEnabled val="1"/>
        </dgm:presLayoutVars>
      </dgm:prSet>
      <dgm:spPr/>
    </dgm:pt>
    <dgm:pt modelId="{8786F16F-E0B1-41EA-96C1-1A876D811A3D}" type="pres">
      <dgm:prSet presAssocID="{A01A2DC8-07ED-46D6-AF79-C23FCA00B5E5}" presName="sibTrans" presStyleLbl="sibTrans2D1" presStyleIdx="2" presStyleCnt="4"/>
      <dgm:spPr/>
    </dgm:pt>
    <dgm:pt modelId="{BAFD85B8-1FC9-4D43-A356-389C7EC767F9}" type="pres">
      <dgm:prSet presAssocID="{A01A2DC8-07ED-46D6-AF79-C23FCA00B5E5}" presName="connectorText" presStyleLbl="sibTrans2D1" presStyleIdx="2" presStyleCnt="4"/>
      <dgm:spPr/>
    </dgm:pt>
    <dgm:pt modelId="{9B304867-FB52-48F5-A405-1CDB85B0A855}" type="pres">
      <dgm:prSet presAssocID="{8192F8A0-7469-4CE6-9FB4-DA1A7D91076E}" presName="node" presStyleLbl="node1" presStyleIdx="3" presStyleCnt="5">
        <dgm:presLayoutVars>
          <dgm:bulletEnabled val="1"/>
        </dgm:presLayoutVars>
      </dgm:prSet>
      <dgm:spPr/>
    </dgm:pt>
    <dgm:pt modelId="{610D94B6-5303-4DCF-AACA-F08EB6E04107}" type="pres">
      <dgm:prSet presAssocID="{C7154CC8-B1A4-48FC-92FE-6E47CE430A9D}" presName="sibTrans" presStyleLbl="sibTrans2D1" presStyleIdx="3" presStyleCnt="4"/>
      <dgm:spPr/>
    </dgm:pt>
    <dgm:pt modelId="{C7218942-E2AC-473A-B0E6-B4566E965F95}" type="pres">
      <dgm:prSet presAssocID="{C7154CC8-B1A4-48FC-92FE-6E47CE430A9D}" presName="connectorText" presStyleLbl="sibTrans2D1" presStyleIdx="3" presStyleCnt="4"/>
      <dgm:spPr/>
    </dgm:pt>
    <dgm:pt modelId="{7D2F2DEA-18B5-4F7D-A187-B93A97DA9B78}" type="pres">
      <dgm:prSet presAssocID="{67D46092-9AFD-4CD9-8C9C-690B5BCB4270}" presName="node" presStyleLbl="node1" presStyleIdx="4" presStyleCnt="5">
        <dgm:presLayoutVars>
          <dgm:bulletEnabled val="1"/>
        </dgm:presLayoutVars>
      </dgm:prSet>
      <dgm:spPr/>
    </dgm:pt>
  </dgm:ptLst>
  <dgm:cxnLst>
    <dgm:cxn modelId="{5FF4E50A-2E1A-4298-B06A-C456E1C92F0D}" type="presOf" srcId="{0CCA5C67-481D-4D22-A96F-06860D9870B2}" destId="{85646EC5-1047-4D55-8EDF-3E706212EAB9}" srcOrd="0" destOrd="0" presId="urn:microsoft.com/office/officeart/2005/8/layout/process2"/>
    <dgm:cxn modelId="{A245F010-FB2A-497C-AA52-68183F286253}" type="presOf" srcId="{67D46092-9AFD-4CD9-8C9C-690B5BCB4270}" destId="{7D2F2DEA-18B5-4F7D-A187-B93A97DA9B78}" srcOrd="0" destOrd="0" presId="urn:microsoft.com/office/officeart/2005/8/layout/process2"/>
    <dgm:cxn modelId="{B69FAC17-6CE3-4A9D-84DD-A3FBE6D38A66}" type="presOf" srcId="{C1D0B35C-BA2C-45BC-964C-B5BED62BA8A4}" destId="{4D9AAEA0-4144-4B0A-AAA7-1096C8603E72}" srcOrd="1" destOrd="0" presId="urn:microsoft.com/office/officeart/2005/8/layout/process2"/>
    <dgm:cxn modelId="{089DDC27-05D2-47E7-A61F-7FBD4FCE226B}" srcId="{0CCA5C67-481D-4D22-A96F-06860D9870B2}" destId="{67D46092-9AFD-4CD9-8C9C-690B5BCB4270}" srcOrd="4" destOrd="0" parTransId="{4896CE72-1B3C-4212-A8C4-F7F1A0F7ACC3}" sibTransId="{F143B2F2-2BB3-49DE-AC0B-E8923598A69C}"/>
    <dgm:cxn modelId="{593ABA29-6A88-4009-AB03-B052514C5D9A}" srcId="{0CCA5C67-481D-4D22-A96F-06860D9870B2}" destId="{ADB56311-EA9E-4277-B69B-4B9E96AAB789}" srcOrd="0" destOrd="0" parTransId="{110C4FB1-85C1-4900-804C-96B4EE9A28D0}" sibTransId="{75E2C6D8-3C4E-4A84-89EE-086F405802AD}"/>
    <dgm:cxn modelId="{305AC037-862D-421C-9F06-BA3122A02F65}" srcId="{0CCA5C67-481D-4D22-A96F-06860D9870B2}" destId="{3402C797-B70C-47A3-9075-0F84975F271E}" srcOrd="2" destOrd="0" parTransId="{F9E14039-E0DE-4465-BF7B-C773F6FC49B2}" sibTransId="{A01A2DC8-07ED-46D6-AF79-C23FCA00B5E5}"/>
    <dgm:cxn modelId="{93F86F3B-09A8-46A3-9323-E76B6186B0A8}" type="presOf" srcId="{75E2C6D8-3C4E-4A84-89EE-086F405802AD}" destId="{F8A39A17-B967-4E9E-9F28-8442238D40F6}" srcOrd="0" destOrd="0" presId="urn:microsoft.com/office/officeart/2005/8/layout/process2"/>
    <dgm:cxn modelId="{FAC92140-1522-46B2-A5FB-430E5705442D}" type="presOf" srcId="{75E2C6D8-3C4E-4A84-89EE-086F405802AD}" destId="{46067B00-B438-475E-9A2D-2D543646A30C}" srcOrd="1" destOrd="0" presId="urn:microsoft.com/office/officeart/2005/8/layout/process2"/>
    <dgm:cxn modelId="{9D36F56F-79F1-4AC9-8B27-BD476F0D8E86}" type="presOf" srcId="{FC9AE10B-7E98-4AEF-9D51-354DBF78C39B}" destId="{B6A3ED88-1C01-4AB5-8875-5485DC6B057B}" srcOrd="0" destOrd="0" presId="urn:microsoft.com/office/officeart/2005/8/layout/process2"/>
    <dgm:cxn modelId="{CBC49256-DD5B-4E84-B733-FD10ED04F39A}" type="presOf" srcId="{ADB56311-EA9E-4277-B69B-4B9E96AAB789}" destId="{6A3E479B-AC62-4278-9D2E-95B6A6707F8C}" srcOrd="0" destOrd="0" presId="urn:microsoft.com/office/officeart/2005/8/layout/process2"/>
    <dgm:cxn modelId="{D2942A8C-D42B-41F6-98BF-29828686D5C0}" type="presOf" srcId="{8192F8A0-7469-4CE6-9FB4-DA1A7D91076E}" destId="{9B304867-FB52-48F5-A405-1CDB85B0A855}" srcOrd="0" destOrd="0" presId="urn:microsoft.com/office/officeart/2005/8/layout/process2"/>
    <dgm:cxn modelId="{DF524C92-5570-419C-932D-74C56DCD7C7F}" type="presOf" srcId="{3402C797-B70C-47A3-9075-0F84975F271E}" destId="{1D7D92D6-2801-4A2F-9442-7285F05DA800}" srcOrd="0" destOrd="0" presId="urn:microsoft.com/office/officeart/2005/8/layout/process2"/>
    <dgm:cxn modelId="{41AEB5A2-A38F-4F71-B73D-0C91BB8AA987}" srcId="{0CCA5C67-481D-4D22-A96F-06860D9870B2}" destId="{8192F8A0-7469-4CE6-9FB4-DA1A7D91076E}" srcOrd="3" destOrd="0" parTransId="{0E166234-78AD-45CC-BA83-9F077B15A925}" sibTransId="{C7154CC8-B1A4-48FC-92FE-6E47CE430A9D}"/>
    <dgm:cxn modelId="{43DB98A5-0711-4B79-877B-0A0206CE8804}" type="presOf" srcId="{A01A2DC8-07ED-46D6-AF79-C23FCA00B5E5}" destId="{8786F16F-E0B1-41EA-96C1-1A876D811A3D}" srcOrd="0" destOrd="0" presId="urn:microsoft.com/office/officeart/2005/8/layout/process2"/>
    <dgm:cxn modelId="{00A97EA8-271E-4222-B930-2726F2A412F8}" type="presOf" srcId="{C7154CC8-B1A4-48FC-92FE-6E47CE430A9D}" destId="{610D94B6-5303-4DCF-AACA-F08EB6E04107}" srcOrd="0" destOrd="0" presId="urn:microsoft.com/office/officeart/2005/8/layout/process2"/>
    <dgm:cxn modelId="{12898ECD-A796-4331-B97B-8DD97132EE2B}" type="presOf" srcId="{A01A2DC8-07ED-46D6-AF79-C23FCA00B5E5}" destId="{BAFD85B8-1FC9-4D43-A356-389C7EC767F9}" srcOrd="1" destOrd="0" presId="urn:microsoft.com/office/officeart/2005/8/layout/process2"/>
    <dgm:cxn modelId="{AA4B76CF-EC86-476A-884A-06CA7717CDB5}" type="presOf" srcId="{C7154CC8-B1A4-48FC-92FE-6E47CE430A9D}" destId="{C7218942-E2AC-473A-B0E6-B4566E965F95}" srcOrd="1" destOrd="0" presId="urn:microsoft.com/office/officeart/2005/8/layout/process2"/>
    <dgm:cxn modelId="{99564DD8-1983-41F4-A1DD-6A5A09163A8E}" type="presOf" srcId="{C1D0B35C-BA2C-45BC-964C-B5BED62BA8A4}" destId="{0C99B191-0CB0-438E-98A3-DF8754FC6F78}" srcOrd="0" destOrd="0" presId="urn:microsoft.com/office/officeart/2005/8/layout/process2"/>
    <dgm:cxn modelId="{712E92DE-2C63-439D-9D17-AFC790B4DF6A}" srcId="{0CCA5C67-481D-4D22-A96F-06860D9870B2}" destId="{FC9AE10B-7E98-4AEF-9D51-354DBF78C39B}" srcOrd="1" destOrd="0" parTransId="{031281CB-E695-4409-9FDC-1672BAC3614D}" sibTransId="{C1D0B35C-BA2C-45BC-964C-B5BED62BA8A4}"/>
    <dgm:cxn modelId="{FA1C90E2-4FD4-4F64-A193-971EC0CBDCAD}" type="presParOf" srcId="{85646EC5-1047-4D55-8EDF-3E706212EAB9}" destId="{6A3E479B-AC62-4278-9D2E-95B6A6707F8C}" srcOrd="0" destOrd="0" presId="urn:microsoft.com/office/officeart/2005/8/layout/process2"/>
    <dgm:cxn modelId="{8CE330ED-57E3-41F7-B6B3-96E654C61F36}" type="presParOf" srcId="{85646EC5-1047-4D55-8EDF-3E706212EAB9}" destId="{F8A39A17-B967-4E9E-9F28-8442238D40F6}" srcOrd="1" destOrd="0" presId="urn:microsoft.com/office/officeart/2005/8/layout/process2"/>
    <dgm:cxn modelId="{AE79BFE8-BEAD-4F25-BB25-0A8A536911B4}" type="presParOf" srcId="{F8A39A17-B967-4E9E-9F28-8442238D40F6}" destId="{46067B00-B438-475E-9A2D-2D543646A30C}" srcOrd="0" destOrd="0" presId="urn:microsoft.com/office/officeart/2005/8/layout/process2"/>
    <dgm:cxn modelId="{ED1EFD5A-7F14-4757-B59D-4A6230AD1C54}" type="presParOf" srcId="{85646EC5-1047-4D55-8EDF-3E706212EAB9}" destId="{B6A3ED88-1C01-4AB5-8875-5485DC6B057B}" srcOrd="2" destOrd="0" presId="urn:microsoft.com/office/officeart/2005/8/layout/process2"/>
    <dgm:cxn modelId="{FECFE49D-5689-4D77-96A1-B958BA639F41}" type="presParOf" srcId="{85646EC5-1047-4D55-8EDF-3E706212EAB9}" destId="{0C99B191-0CB0-438E-98A3-DF8754FC6F78}" srcOrd="3" destOrd="0" presId="urn:microsoft.com/office/officeart/2005/8/layout/process2"/>
    <dgm:cxn modelId="{731245F3-C4A7-4BB1-8638-9873AFBF4C7A}" type="presParOf" srcId="{0C99B191-0CB0-438E-98A3-DF8754FC6F78}" destId="{4D9AAEA0-4144-4B0A-AAA7-1096C8603E72}" srcOrd="0" destOrd="0" presId="urn:microsoft.com/office/officeart/2005/8/layout/process2"/>
    <dgm:cxn modelId="{D16B6737-9EA4-432B-8A49-8D576F3B547F}" type="presParOf" srcId="{85646EC5-1047-4D55-8EDF-3E706212EAB9}" destId="{1D7D92D6-2801-4A2F-9442-7285F05DA800}" srcOrd="4" destOrd="0" presId="urn:microsoft.com/office/officeart/2005/8/layout/process2"/>
    <dgm:cxn modelId="{0250F5C1-0C9F-48FE-AA46-1031D2B4CCB5}" type="presParOf" srcId="{85646EC5-1047-4D55-8EDF-3E706212EAB9}" destId="{8786F16F-E0B1-41EA-96C1-1A876D811A3D}" srcOrd="5" destOrd="0" presId="urn:microsoft.com/office/officeart/2005/8/layout/process2"/>
    <dgm:cxn modelId="{9F560C37-91B2-4427-9AAC-C035717D45FF}" type="presParOf" srcId="{8786F16F-E0B1-41EA-96C1-1A876D811A3D}" destId="{BAFD85B8-1FC9-4D43-A356-389C7EC767F9}" srcOrd="0" destOrd="0" presId="urn:microsoft.com/office/officeart/2005/8/layout/process2"/>
    <dgm:cxn modelId="{74536615-39CD-4CB6-870B-5C765A5E65F6}" type="presParOf" srcId="{85646EC5-1047-4D55-8EDF-3E706212EAB9}" destId="{9B304867-FB52-48F5-A405-1CDB85B0A855}" srcOrd="6" destOrd="0" presId="urn:microsoft.com/office/officeart/2005/8/layout/process2"/>
    <dgm:cxn modelId="{B70C2601-72BE-42CA-8D2F-6A7A3B19F4D7}" type="presParOf" srcId="{85646EC5-1047-4D55-8EDF-3E706212EAB9}" destId="{610D94B6-5303-4DCF-AACA-F08EB6E04107}" srcOrd="7" destOrd="0" presId="urn:microsoft.com/office/officeart/2005/8/layout/process2"/>
    <dgm:cxn modelId="{A3FC1404-0C5E-4256-9F20-534C11667E52}" type="presParOf" srcId="{610D94B6-5303-4DCF-AACA-F08EB6E04107}" destId="{C7218942-E2AC-473A-B0E6-B4566E965F95}" srcOrd="0" destOrd="0" presId="urn:microsoft.com/office/officeart/2005/8/layout/process2"/>
    <dgm:cxn modelId="{824DFF1F-FF14-4F9A-B035-56557CC798F5}" type="presParOf" srcId="{85646EC5-1047-4D55-8EDF-3E706212EAB9}" destId="{7D2F2DEA-18B5-4F7D-A187-B93A97DA9B7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BA4F43-B80E-4A81-9AB6-C9A9FDDCA533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4608EA02-143A-4F60-8951-E5661E9B3C9A}">
      <dgm:prSet phldrT="[Text]"/>
      <dgm:spPr/>
      <dgm:t>
        <a:bodyPr/>
        <a:lstStyle/>
        <a:p>
          <a:r>
            <a:rPr lang="es-CR" b="1" dirty="0"/>
            <a:t>Descripción: </a:t>
          </a:r>
          <a:r>
            <a:rPr lang="es-CR" dirty="0"/>
            <a:t>El usuario genera una cuenta para asociar los datos de sus mediciones.</a:t>
          </a:r>
        </a:p>
      </dgm:t>
    </dgm:pt>
    <dgm:pt modelId="{EF6BE987-F3CF-476C-A821-62F2251A7402}" type="parTrans" cxnId="{235C837C-1593-464E-905A-7826AE76FFB1}">
      <dgm:prSet/>
      <dgm:spPr/>
      <dgm:t>
        <a:bodyPr/>
        <a:lstStyle/>
        <a:p>
          <a:endParaRPr lang="es-CR"/>
        </a:p>
      </dgm:t>
    </dgm:pt>
    <dgm:pt modelId="{1F160CB8-DB28-4032-B963-0346ED17E699}" type="sibTrans" cxnId="{235C837C-1593-464E-905A-7826AE76FFB1}">
      <dgm:prSet/>
      <dgm:spPr/>
      <dgm:t>
        <a:bodyPr/>
        <a:lstStyle/>
        <a:p>
          <a:endParaRPr lang="es-CR"/>
        </a:p>
      </dgm:t>
    </dgm:pt>
    <dgm:pt modelId="{6430B5D8-7E41-4325-BAE1-956D0A355DA9}">
      <dgm:prSet phldrT="[Text]"/>
      <dgm:spPr/>
      <dgm:t>
        <a:bodyPr/>
        <a:lstStyle/>
        <a:p>
          <a:r>
            <a:rPr lang="es-CR" b="1" dirty="0"/>
            <a:t>Actores: </a:t>
          </a:r>
          <a:r>
            <a:rPr lang="es-CR" dirty="0"/>
            <a:t>El usuario o el médico.</a:t>
          </a:r>
        </a:p>
      </dgm:t>
    </dgm:pt>
    <dgm:pt modelId="{642C721E-4741-42B2-B57E-CD037A6EA95C}" type="parTrans" cxnId="{837AF622-6FF0-449A-B839-E8927BF32ACF}">
      <dgm:prSet/>
      <dgm:spPr/>
      <dgm:t>
        <a:bodyPr/>
        <a:lstStyle/>
        <a:p>
          <a:endParaRPr lang="es-CR"/>
        </a:p>
      </dgm:t>
    </dgm:pt>
    <dgm:pt modelId="{D45A6A5E-0E70-489C-8416-23416738E4C8}" type="sibTrans" cxnId="{837AF622-6FF0-449A-B839-E8927BF32ACF}">
      <dgm:prSet/>
      <dgm:spPr/>
      <dgm:t>
        <a:bodyPr/>
        <a:lstStyle/>
        <a:p>
          <a:endParaRPr lang="es-CR"/>
        </a:p>
      </dgm:t>
    </dgm:pt>
    <dgm:pt modelId="{E5ABC62C-1E81-46D6-B052-165531484F76}">
      <dgm:prSet phldrT="[Text]"/>
      <dgm:spPr/>
      <dgm:t>
        <a:bodyPr/>
        <a:lstStyle/>
        <a:p>
          <a:r>
            <a:rPr lang="es-CR" b="1" dirty="0"/>
            <a:t>Pre-condiciones necesarias: -</a:t>
          </a:r>
          <a:endParaRPr lang="es-CR" dirty="0"/>
        </a:p>
      </dgm:t>
    </dgm:pt>
    <dgm:pt modelId="{29DB1386-C36D-4F7A-85EC-FE8F144AF190}" type="parTrans" cxnId="{779E9551-BAE8-4A0E-BE4D-EDF0A7EF2943}">
      <dgm:prSet/>
      <dgm:spPr/>
      <dgm:t>
        <a:bodyPr/>
        <a:lstStyle/>
        <a:p>
          <a:endParaRPr lang="es-CR"/>
        </a:p>
      </dgm:t>
    </dgm:pt>
    <dgm:pt modelId="{ADACAE29-4F18-4F18-B505-503F5489ED2F}" type="sibTrans" cxnId="{779E9551-BAE8-4A0E-BE4D-EDF0A7EF2943}">
      <dgm:prSet/>
      <dgm:spPr/>
      <dgm:t>
        <a:bodyPr/>
        <a:lstStyle/>
        <a:p>
          <a:endParaRPr lang="es-CR"/>
        </a:p>
      </dgm:t>
    </dgm:pt>
    <dgm:pt modelId="{878D5E45-A7D9-4C39-A026-3DC0CBC51312}">
      <dgm:prSet phldrT="[Text]"/>
      <dgm:spPr/>
      <dgm:t>
        <a:bodyPr/>
        <a:lstStyle/>
        <a:p>
          <a:r>
            <a:rPr lang="es-CR" b="1" dirty="0"/>
            <a:t>Post-condiciones esperadas: </a:t>
          </a:r>
          <a:r>
            <a:rPr lang="es-CR" dirty="0"/>
            <a:t>El usuario tiene una cuenta en la cual observar su historial.</a:t>
          </a:r>
        </a:p>
      </dgm:t>
    </dgm:pt>
    <dgm:pt modelId="{6A618B5A-E380-426F-8D21-DD86D85AAC56}" type="parTrans" cxnId="{0930D8E7-753C-41BA-ACA3-8B1EB402FF8F}">
      <dgm:prSet/>
      <dgm:spPr/>
      <dgm:t>
        <a:bodyPr/>
        <a:lstStyle/>
        <a:p>
          <a:endParaRPr lang="es-CR"/>
        </a:p>
      </dgm:t>
    </dgm:pt>
    <dgm:pt modelId="{39946307-6516-419B-AAAD-20BC98DE4F35}" type="sibTrans" cxnId="{0930D8E7-753C-41BA-ACA3-8B1EB402FF8F}">
      <dgm:prSet/>
      <dgm:spPr/>
      <dgm:t>
        <a:bodyPr/>
        <a:lstStyle/>
        <a:p>
          <a:endParaRPr lang="es-CR"/>
        </a:p>
      </dgm:t>
    </dgm:pt>
    <dgm:pt modelId="{C3567850-2C19-4D2D-B635-18173B785B61}" type="pres">
      <dgm:prSet presAssocID="{4ABA4F43-B80E-4A81-9AB6-C9A9FDDCA533}" presName="Name0" presStyleCnt="0">
        <dgm:presLayoutVars>
          <dgm:chMax val="7"/>
          <dgm:chPref val="7"/>
          <dgm:dir/>
        </dgm:presLayoutVars>
      </dgm:prSet>
      <dgm:spPr/>
    </dgm:pt>
    <dgm:pt modelId="{85A5D1D3-E3B0-4EB3-9FC0-6492F20EA678}" type="pres">
      <dgm:prSet presAssocID="{4ABA4F43-B80E-4A81-9AB6-C9A9FDDCA533}" presName="Name1" presStyleCnt="0"/>
      <dgm:spPr/>
    </dgm:pt>
    <dgm:pt modelId="{865399CB-9ECB-40BE-B60C-124B67744CD2}" type="pres">
      <dgm:prSet presAssocID="{4ABA4F43-B80E-4A81-9AB6-C9A9FDDCA533}" presName="cycle" presStyleCnt="0"/>
      <dgm:spPr/>
    </dgm:pt>
    <dgm:pt modelId="{15E8C2AE-D952-42EA-9D7D-89E8322A9503}" type="pres">
      <dgm:prSet presAssocID="{4ABA4F43-B80E-4A81-9AB6-C9A9FDDCA533}" presName="srcNode" presStyleLbl="node1" presStyleIdx="0" presStyleCnt="4"/>
      <dgm:spPr/>
    </dgm:pt>
    <dgm:pt modelId="{70C451AA-6925-4CF9-B233-0099351B4038}" type="pres">
      <dgm:prSet presAssocID="{4ABA4F43-B80E-4A81-9AB6-C9A9FDDCA533}" presName="conn" presStyleLbl="parChTrans1D2" presStyleIdx="0" presStyleCnt="1"/>
      <dgm:spPr/>
    </dgm:pt>
    <dgm:pt modelId="{16AC72B8-88DD-4708-898D-5E32B023665E}" type="pres">
      <dgm:prSet presAssocID="{4ABA4F43-B80E-4A81-9AB6-C9A9FDDCA533}" presName="extraNode" presStyleLbl="node1" presStyleIdx="0" presStyleCnt="4"/>
      <dgm:spPr/>
    </dgm:pt>
    <dgm:pt modelId="{D08809C0-C5B2-4789-978B-8F2A32AC1D19}" type="pres">
      <dgm:prSet presAssocID="{4ABA4F43-B80E-4A81-9AB6-C9A9FDDCA533}" presName="dstNode" presStyleLbl="node1" presStyleIdx="0" presStyleCnt="4"/>
      <dgm:spPr/>
    </dgm:pt>
    <dgm:pt modelId="{8CB1A2AD-D8C5-4F6C-95D4-FEA1C2B280C0}" type="pres">
      <dgm:prSet presAssocID="{4608EA02-143A-4F60-8951-E5661E9B3C9A}" presName="text_1" presStyleLbl="node1" presStyleIdx="0" presStyleCnt="4">
        <dgm:presLayoutVars>
          <dgm:bulletEnabled val="1"/>
        </dgm:presLayoutVars>
      </dgm:prSet>
      <dgm:spPr/>
    </dgm:pt>
    <dgm:pt modelId="{1824C79E-6595-44D6-9DC1-A23228E49381}" type="pres">
      <dgm:prSet presAssocID="{4608EA02-143A-4F60-8951-E5661E9B3C9A}" presName="accent_1" presStyleCnt="0"/>
      <dgm:spPr/>
    </dgm:pt>
    <dgm:pt modelId="{8D0DC2CD-083F-4E49-9FEC-25867DFBF931}" type="pres">
      <dgm:prSet presAssocID="{4608EA02-143A-4F60-8951-E5661E9B3C9A}" presName="accentRepeatNode" presStyleLbl="solidFgAcc1" presStyleIdx="0" presStyleCnt="4"/>
      <dgm:spPr/>
    </dgm:pt>
    <dgm:pt modelId="{43B6A052-53EB-4072-BD82-3A1244E8FDC3}" type="pres">
      <dgm:prSet presAssocID="{6430B5D8-7E41-4325-BAE1-956D0A355DA9}" presName="text_2" presStyleLbl="node1" presStyleIdx="1" presStyleCnt="4">
        <dgm:presLayoutVars>
          <dgm:bulletEnabled val="1"/>
        </dgm:presLayoutVars>
      </dgm:prSet>
      <dgm:spPr/>
    </dgm:pt>
    <dgm:pt modelId="{3AC8D09B-81B6-4EB8-AD4A-68338C02BDCC}" type="pres">
      <dgm:prSet presAssocID="{6430B5D8-7E41-4325-BAE1-956D0A355DA9}" presName="accent_2" presStyleCnt="0"/>
      <dgm:spPr/>
    </dgm:pt>
    <dgm:pt modelId="{8C4FFB29-6138-4640-AF6B-A70DDC947B4D}" type="pres">
      <dgm:prSet presAssocID="{6430B5D8-7E41-4325-BAE1-956D0A355DA9}" presName="accentRepeatNode" presStyleLbl="solidFgAcc1" presStyleIdx="1" presStyleCnt="4"/>
      <dgm:spPr/>
    </dgm:pt>
    <dgm:pt modelId="{A92A2C0E-7285-4BAF-ACC2-C2F162C117F9}" type="pres">
      <dgm:prSet presAssocID="{E5ABC62C-1E81-46D6-B052-165531484F76}" presName="text_3" presStyleLbl="node1" presStyleIdx="2" presStyleCnt="4">
        <dgm:presLayoutVars>
          <dgm:bulletEnabled val="1"/>
        </dgm:presLayoutVars>
      </dgm:prSet>
      <dgm:spPr/>
    </dgm:pt>
    <dgm:pt modelId="{1D6AB8D3-C7EB-4042-B3DD-46B60C746291}" type="pres">
      <dgm:prSet presAssocID="{E5ABC62C-1E81-46D6-B052-165531484F76}" presName="accent_3" presStyleCnt="0"/>
      <dgm:spPr/>
    </dgm:pt>
    <dgm:pt modelId="{94FBA1B9-0A2B-4D33-BDB4-D9617588D1B6}" type="pres">
      <dgm:prSet presAssocID="{E5ABC62C-1E81-46D6-B052-165531484F76}" presName="accentRepeatNode" presStyleLbl="solidFgAcc1" presStyleIdx="2" presStyleCnt="4"/>
      <dgm:spPr/>
    </dgm:pt>
    <dgm:pt modelId="{A3C4AF4A-5496-40E4-8DE0-E28A0BD47CFD}" type="pres">
      <dgm:prSet presAssocID="{878D5E45-A7D9-4C39-A026-3DC0CBC51312}" presName="text_4" presStyleLbl="node1" presStyleIdx="3" presStyleCnt="4">
        <dgm:presLayoutVars>
          <dgm:bulletEnabled val="1"/>
        </dgm:presLayoutVars>
      </dgm:prSet>
      <dgm:spPr/>
    </dgm:pt>
    <dgm:pt modelId="{3E930991-B3C5-473E-8E2D-4831625E731D}" type="pres">
      <dgm:prSet presAssocID="{878D5E45-A7D9-4C39-A026-3DC0CBC51312}" presName="accent_4" presStyleCnt="0"/>
      <dgm:spPr/>
    </dgm:pt>
    <dgm:pt modelId="{A21C6E5F-F3B6-4A3D-B48D-DE6B48B14F56}" type="pres">
      <dgm:prSet presAssocID="{878D5E45-A7D9-4C39-A026-3DC0CBC51312}" presName="accentRepeatNode" presStyleLbl="solidFgAcc1" presStyleIdx="3" presStyleCnt="4"/>
      <dgm:spPr/>
    </dgm:pt>
  </dgm:ptLst>
  <dgm:cxnLst>
    <dgm:cxn modelId="{14958F0C-E10C-4AE9-B485-1CB907BB0192}" type="presOf" srcId="{6430B5D8-7E41-4325-BAE1-956D0A355DA9}" destId="{43B6A052-53EB-4072-BD82-3A1244E8FDC3}" srcOrd="0" destOrd="0" presId="urn:microsoft.com/office/officeart/2008/layout/VerticalCurvedList"/>
    <dgm:cxn modelId="{99180017-5909-48F1-BD00-4AC5B0EBC17F}" type="presOf" srcId="{4608EA02-143A-4F60-8951-E5661E9B3C9A}" destId="{8CB1A2AD-D8C5-4F6C-95D4-FEA1C2B280C0}" srcOrd="0" destOrd="0" presId="urn:microsoft.com/office/officeart/2008/layout/VerticalCurvedList"/>
    <dgm:cxn modelId="{837AF622-6FF0-449A-B839-E8927BF32ACF}" srcId="{4ABA4F43-B80E-4A81-9AB6-C9A9FDDCA533}" destId="{6430B5D8-7E41-4325-BAE1-956D0A355DA9}" srcOrd="1" destOrd="0" parTransId="{642C721E-4741-42B2-B57E-CD037A6EA95C}" sibTransId="{D45A6A5E-0E70-489C-8416-23416738E4C8}"/>
    <dgm:cxn modelId="{9C30F223-88A8-44A0-8923-80A220337759}" type="presOf" srcId="{E5ABC62C-1E81-46D6-B052-165531484F76}" destId="{A92A2C0E-7285-4BAF-ACC2-C2F162C117F9}" srcOrd="0" destOrd="0" presId="urn:microsoft.com/office/officeart/2008/layout/VerticalCurvedList"/>
    <dgm:cxn modelId="{AD6F3236-AA91-4C83-905C-53A7A72F17B6}" type="presOf" srcId="{878D5E45-A7D9-4C39-A026-3DC0CBC51312}" destId="{A3C4AF4A-5496-40E4-8DE0-E28A0BD47CFD}" srcOrd="0" destOrd="0" presId="urn:microsoft.com/office/officeart/2008/layout/VerticalCurvedList"/>
    <dgm:cxn modelId="{779E9551-BAE8-4A0E-BE4D-EDF0A7EF2943}" srcId="{4ABA4F43-B80E-4A81-9AB6-C9A9FDDCA533}" destId="{E5ABC62C-1E81-46D6-B052-165531484F76}" srcOrd="2" destOrd="0" parTransId="{29DB1386-C36D-4F7A-85EC-FE8F144AF190}" sibTransId="{ADACAE29-4F18-4F18-B505-503F5489ED2F}"/>
    <dgm:cxn modelId="{235C837C-1593-464E-905A-7826AE76FFB1}" srcId="{4ABA4F43-B80E-4A81-9AB6-C9A9FDDCA533}" destId="{4608EA02-143A-4F60-8951-E5661E9B3C9A}" srcOrd="0" destOrd="0" parTransId="{EF6BE987-F3CF-476C-A821-62F2251A7402}" sibTransId="{1F160CB8-DB28-4032-B963-0346ED17E699}"/>
    <dgm:cxn modelId="{2DA718B2-DCF4-42C6-9104-D3B0AD8CFA3E}" type="presOf" srcId="{4ABA4F43-B80E-4A81-9AB6-C9A9FDDCA533}" destId="{C3567850-2C19-4D2D-B635-18173B785B61}" srcOrd="0" destOrd="0" presId="urn:microsoft.com/office/officeart/2008/layout/VerticalCurvedList"/>
    <dgm:cxn modelId="{0930D8E7-753C-41BA-ACA3-8B1EB402FF8F}" srcId="{4ABA4F43-B80E-4A81-9AB6-C9A9FDDCA533}" destId="{878D5E45-A7D9-4C39-A026-3DC0CBC51312}" srcOrd="3" destOrd="0" parTransId="{6A618B5A-E380-426F-8D21-DD86D85AAC56}" sibTransId="{39946307-6516-419B-AAAD-20BC98DE4F35}"/>
    <dgm:cxn modelId="{59E237E8-8188-4058-99CD-8B9C68E0FAC8}" type="presOf" srcId="{1F160CB8-DB28-4032-B963-0346ED17E699}" destId="{70C451AA-6925-4CF9-B233-0099351B4038}" srcOrd="0" destOrd="0" presId="urn:microsoft.com/office/officeart/2008/layout/VerticalCurvedList"/>
    <dgm:cxn modelId="{509E1B73-153F-4FD8-84F6-61AA4A7B5320}" type="presParOf" srcId="{C3567850-2C19-4D2D-B635-18173B785B61}" destId="{85A5D1D3-E3B0-4EB3-9FC0-6492F20EA678}" srcOrd="0" destOrd="0" presId="urn:microsoft.com/office/officeart/2008/layout/VerticalCurvedList"/>
    <dgm:cxn modelId="{371942D5-ADD9-4960-8657-F6D7C697D0E0}" type="presParOf" srcId="{85A5D1D3-E3B0-4EB3-9FC0-6492F20EA678}" destId="{865399CB-9ECB-40BE-B60C-124B67744CD2}" srcOrd="0" destOrd="0" presId="urn:microsoft.com/office/officeart/2008/layout/VerticalCurvedList"/>
    <dgm:cxn modelId="{DE5F2817-F885-4B37-B3A0-9FF01C6754E1}" type="presParOf" srcId="{865399CB-9ECB-40BE-B60C-124B67744CD2}" destId="{15E8C2AE-D952-42EA-9D7D-89E8322A9503}" srcOrd="0" destOrd="0" presId="urn:microsoft.com/office/officeart/2008/layout/VerticalCurvedList"/>
    <dgm:cxn modelId="{0A9B36BE-704E-4133-AE07-AB11B86E48D2}" type="presParOf" srcId="{865399CB-9ECB-40BE-B60C-124B67744CD2}" destId="{70C451AA-6925-4CF9-B233-0099351B4038}" srcOrd="1" destOrd="0" presId="urn:microsoft.com/office/officeart/2008/layout/VerticalCurvedList"/>
    <dgm:cxn modelId="{5E53B21C-9271-4D35-B80D-DC07662EB5F5}" type="presParOf" srcId="{865399CB-9ECB-40BE-B60C-124B67744CD2}" destId="{16AC72B8-88DD-4708-898D-5E32B023665E}" srcOrd="2" destOrd="0" presId="urn:microsoft.com/office/officeart/2008/layout/VerticalCurvedList"/>
    <dgm:cxn modelId="{4454B382-5123-4ECD-A5EC-8DBA5F84CE2A}" type="presParOf" srcId="{865399CB-9ECB-40BE-B60C-124B67744CD2}" destId="{D08809C0-C5B2-4789-978B-8F2A32AC1D19}" srcOrd="3" destOrd="0" presId="urn:microsoft.com/office/officeart/2008/layout/VerticalCurvedList"/>
    <dgm:cxn modelId="{6AA7791A-4B5C-44C2-A608-CCCCBF595DDD}" type="presParOf" srcId="{85A5D1D3-E3B0-4EB3-9FC0-6492F20EA678}" destId="{8CB1A2AD-D8C5-4F6C-95D4-FEA1C2B280C0}" srcOrd="1" destOrd="0" presId="urn:microsoft.com/office/officeart/2008/layout/VerticalCurvedList"/>
    <dgm:cxn modelId="{A357C157-8F8E-49E8-A29E-3641BD1089C5}" type="presParOf" srcId="{85A5D1D3-E3B0-4EB3-9FC0-6492F20EA678}" destId="{1824C79E-6595-44D6-9DC1-A23228E49381}" srcOrd="2" destOrd="0" presId="urn:microsoft.com/office/officeart/2008/layout/VerticalCurvedList"/>
    <dgm:cxn modelId="{38EE1F25-D9F5-410E-859C-53F7EBF6E931}" type="presParOf" srcId="{1824C79E-6595-44D6-9DC1-A23228E49381}" destId="{8D0DC2CD-083F-4E49-9FEC-25867DFBF931}" srcOrd="0" destOrd="0" presId="urn:microsoft.com/office/officeart/2008/layout/VerticalCurvedList"/>
    <dgm:cxn modelId="{3FEF2145-2B94-4227-A082-4726649256A0}" type="presParOf" srcId="{85A5D1D3-E3B0-4EB3-9FC0-6492F20EA678}" destId="{43B6A052-53EB-4072-BD82-3A1244E8FDC3}" srcOrd="3" destOrd="0" presId="urn:microsoft.com/office/officeart/2008/layout/VerticalCurvedList"/>
    <dgm:cxn modelId="{EA6EEE86-B648-4B20-8A70-C6829F6E4816}" type="presParOf" srcId="{85A5D1D3-E3B0-4EB3-9FC0-6492F20EA678}" destId="{3AC8D09B-81B6-4EB8-AD4A-68338C02BDCC}" srcOrd="4" destOrd="0" presId="urn:microsoft.com/office/officeart/2008/layout/VerticalCurvedList"/>
    <dgm:cxn modelId="{6747A512-AB3D-40F0-B631-4ADBE6B22C23}" type="presParOf" srcId="{3AC8D09B-81B6-4EB8-AD4A-68338C02BDCC}" destId="{8C4FFB29-6138-4640-AF6B-A70DDC947B4D}" srcOrd="0" destOrd="0" presId="urn:microsoft.com/office/officeart/2008/layout/VerticalCurvedList"/>
    <dgm:cxn modelId="{8EB37049-0526-4970-B669-78E771E5F564}" type="presParOf" srcId="{85A5D1D3-E3B0-4EB3-9FC0-6492F20EA678}" destId="{A92A2C0E-7285-4BAF-ACC2-C2F162C117F9}" srcOrd="5" destOrd="0" presId="urn:microsoft.com/office/officeart/2008/layout/VerticalCurvedList"/>
    <dgm:cxn modelId="{52795AB6-7981-463C-8D14-F0C72444CCB4}" type="presParOf" srcId="{85A5D1D3-E3B0-4EB3-9FC0-6492F20EA678}" destId="{1D6AB8D3-C7EB-4042-B3DD-46B60C746291}" srcOrd="6" destOrd="0" presId="urn:microsoft.com/office/officeart/2008/layout/VerticalCurvedList"/>
    <dgm:cxn modelId="{A2C3F599-A69C-4F85-AB38-B5C7069C6C56}" type="presParOf" srcId="{1D6AB8D3-C7EB-4042-B3DD-46B60C746291}" destId="{94FBA1B9-0A2B-4D33-BDB4-D9617588D1B6}" srcOrd="0" destOrd="0" presId="urn:microsoft.com/office/officeart/2008/layout/VerticalCurvedList"/>
    <dgm:cxn modelId="{608E34BA-7A37-4B7E-8D06-78B70B45E3B0}" type="presParOf" srcId="{85A5D1D3-E3B0-4EB3-9FC0-6492F20EA678}" destId="{A3C4AF4A-5496-40E4-8DE0-E28A0BD47CFD}" srcOrd="7" destOrd="0" presId="urn:microsoft.com/office/officeart/2008/layout/VerticalCurvedList"/>
    <dgm:cxn modelId="{DA9C56DA-0DB4-4668-9D8A-6A3C02155186}" type="presParOf" srcId="{85A5D1D3-E3B0-4EB3-9FC0-6492F20EA678}" destId="{3E930991-B3C5-473E-8E2D-4831625E731D}" srcOrd="8" destOrd="0" presId="urn:microsoft.com/office/officeart/2008/layout/VerticalCurvedList"/>
    <dgm:cxn modelId="{FEE56261-0367-4F60-95B5-ACB2D4AE1F38}" type="presParOf" srcId="{3E930991-B3C5-473E-8E2D-4831625E731D}" destId="{A21C6E5F-F3B6-4A3D-B48D-DE6B48B1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34D052-3CC8-40D1-B8AB-EAA75EBB3737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9818689D-2529-4574-9E5F-BE87B75704B1}">
      <dgm:prSet phldrT="[Text]" custT="1"/>
      <dgm:spPr/>
      <dgm:t>
        <a:bodyPr/>
        <a:lstStyle/>
        <a:p>
          <a:r>
            <a:rPr lang="es-CR" sz="3200" b="1" dirty="0"/>
            <a:t>Actores</a:t>
          </a:r>
          <a:endParaRPr lang="es-CR" sz="3200" dirty="0"/>
        </a:p>
      </dgm:t>
    </dgm:pt>
    <dgm:pt modelId="{CB092D3B-5225-4942-BE13-EB1B81067F1F}" type="parTrans" cxnId="{955FB87E-CA0A-4E15-924B-24775F85C837}">
      <dgm:prSet/>
      <dgm:spPr/>
      <dgm:t>
        <a:bodyPr/>
        <a:lstStyle/>
        <a:p>
          <a:endParaRPr lang="es-CR"/>
        </a:p>
      </dgm:t>
    </dgm:pt>
    <dgm:pt modelId="{6F93C9F8-C689-4E86-9FA0-B49284DA42CF}" type="sibTrans" cxnId="{955FB87E-CA0A-4E15-924B-24775F85C837}">
      <dgm:prSet/>
      <dgm:spPr/>
      <dgm:t>
        <a:bodyPr/>
        <a:lstStyle/>
        <a:p>
          <a:endParaRPr lang="es-CR"/>
        </a:p>
      </dgm:t>
    </dgm:pt>
    <dgm:pt modelId="{F1F41FCE-6CD4-4178-A022-FA455E4F6C2A}">
      <dgm:prSet phldrT="[Text]" custT="1"/>
      <dgm:spPr/>
      <dgm:t>
        <a:bodyPr/>
        <a:lstStyle/>
        <a:p>
          <a:r>
            <a:rPr lang="es-CR" sz="1800" dirty="0"/>
            <a:t>El usuario o el médico.</a:t>
          </a:r>
        </a:p>
      </dgm:t>
    </dgm:pt>
    <dgm:pt modelId="{6F589909-AC2E-4898-BD14-C5019E87ABBE}" type="parTrans" cxnId="{26666786-FE75-4161-81FB-467E11BD67ED}">
      <dgm:prSet/>
      <dgm:spPr/>
      <dgm:t>
        <a:bodyPr/>
        <a:lstStyle/>
        <a:p>
          <a:endParaRPr lang="es-CR"/>
        </a:p>
      </dgm:t>
    </dgm:pt>
    <dgm:pt modelId="{57A5EBE9-A1A5-4180-B29F-C712F44BC32D}" type="sibTrans" cxnId="{26666786-FE75-4161-81FB-467E11BD67ED}">
      <dgm:prSet/>
      <dgm:spPr/>
      <dgm:t>
        <a:bodyPr/>
        <a:lstStyle/>
        <a:p>
          <a:endParaRPr lang="es-CR"/>
        </a:p>
      </dgm:t>
    </dgm:pt>
    <dgm:pt modelId="{57CD7664-B98F-49A8-84DE-FA9A7D4895B8}">
      <dgm:prSet phldrT="[Text]" custT="1"/>
      <dgm:spPr/>
      <dgm:t>
        <a:bodyPr/>
        <a:lstStyle/>
        <a:p>
          <a:r>
            <a:rPr lang="es-CR" sz="3200" b="1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Descripción</a:t>
          </a:r>
          <a:endParaRPr lang="es-CR" sz="3200" dirty="0"/>
        </a:p>
      </dgm:t>
    </dgm:pt>
    <dgm:pt modelId="{6A23CF28-114A-43D1-A671-8E8E8E154FCE}" type="parTrans" cxnId="{6BBFF556-9F1E-44BC-B8DF-31EB58C7BE07}">
      <dgm:prSet/>
      <dgm:spPr/>
      <dgm:t>
        <a:bodyPr/>
        <a:lstStyle/>
        <a:p>
          <a:endParaRPr lang="es-CR"/>
        </a:p>
      </dgm:t>
    </dgm:pt>
    <dgm:pt modelId="{A9B36CE8-7B5F-4C51-B0FD-336F60C2C681}" type="sibTrans" cxnId="{6BBFF556-9F1E-44BC-B8DF-31EB58C7BE07}">
      <dgm:prSet/>
      <dgm:spPr/>
      <dgm:t>
        <a:bodyPr/>
        <a:lstStyle/>
        <a:p>
          <a:endParaRPr lang="es-CR"/>
        </a:p>
      </dgm:t>
    </dgm:pt>
    <dgm:pt modelId="{44C7FB43-D0F9-4D0D-B36E-1E35C2AA7E45}">
      <dgm:prSet phldrT="[Text]"/>
      <dgm:spPr/>
      <dgm:t>
        <a:bodyPr/>
        <a:lstStyle/>
        <a:p>
          <a:r>
            <a:rPr lang="es-CR" dirty="0"/>
            <a:t>El usuario genera una cuenta para asociar los datos de sus mediciones.</a:t>
          </a:r>
        </a:p>
      </dgm:t>
    </dgm:pt>
    <dgm:pt modelId="{A2FE5400-BCA7-428C-99E9-3363279F6405}" type="parTrans" cxnId="{5E53B07F-315B-45F7-8AB3-6A0F8E3C2A25}">
      <dgm:prSet/>
      <dgm:spPr/>
      <dgm:t>
        <a:bodyPr/>
        <a:lstStyle/>
        <a:p>
          <a:endParaRPr lang="es-CR"/>
        </a:p>
      </dgm:t>
    </dgm:pt>
    <dgm:pt modelId="{C9B4B5F6-7CF9-421D-9E18-57C54E3FB6D4}" type="sibTrans" cxnId="{5E53B07F-315B-45F7-8AB3-6A0F8E3C2A25}">
      <dgm:prSet/>
      <dgm:spPr/>
      <dgm:t>
        <a:bodyPr/>
        <a:lstStyle/>
        <a:p>
          <a:endParaRPr lang="es-CR"/>
        </a:p>
      </dgm:t>
    </dgm:pt>
    <dgm:pt modelId="{000CCCA7-E919-4D2B-BE16-8E038A9C1B3D}" type="pres">
      <dgm:prSet presAssocID="{1034D052-3CC8-40D1-B8AB-EAA75EBB3737}" presName="linearFlow" presStyleCnt="0">
        <dgm:presLayoutVars>
          <dgm:resizeHandles val="exact"/>
        </dgm:presLayoutVars>
      </dgm:prSet>
      <dgm:spPr/>
    </dgm:pt>
    <dgm:pt modelId="{8AA2CF66-A280-45A9-9E98-244F63402F30}" type="pres">
      <dgm:prSet presAssocID="{57CD7664-B98F-49A8-84DE-FA9A7D4895B8}" presName="node" presStyleLbl="node1" presStyleIdx="0" presStyleCnt="4">
        <dgm:presLayoutVars>
          <dgm:bulletEnabled val="1"/>
        </dgm:presLayoutVars>
      </dgm:prSet>
      <dgm:spPr/>
    </dgm:pt>
    <dgm:pt modelId="{BEAE919A-1A47-46A9-BB61-BD8BDBBEAD81}" type="pres">
      <dgm:prSet presAssocID="{A9B36CE8-7B5F-4C51-B0FD-336F60C2C681}" presName="sibTrans" presStyleLbl="sibTrans2D1" presStyleIdx="0" presStyleCnt="3"/>
      <dgm:spPr/>
    </dgm:pt>
    <dgm:pt modelId="{3B4C8D4A-52D2-46C9-9908-A73FB3A74C0D}" type="pres">
      <dgm:prSet presAssocID="{A9B36CE8-7B5F-4C51-B0FD-336F60C2C681}" presName="connectorText" presStyleLbl="sibTrans2D1" presStyleIdx="0" presStyleCnt="3"/>
      <dgm:spPr/>
    </dgm:pt>
    <dgm:pt modelId="{43D0F305-228B-4002-BFFA-084E06373D35}" type="pres">
      <dgm:prSet presAssocID="{44C7FB43-D0F9-4D0D-B36E-1E35C2AA7E45}" presName="node" presStyleLbl="node1" presStyleIdx="1" presStyleCnt="4">
        <dgm:presLayoutVars>
          <dgm:bulletEnabled val="1"/>
        </dgm:presLayoutVars>
      </dgm:prSet>
      <dgm:spPr/>
    </dgm:pt>
    <dgm:pt modelId="{CAF5A8DC-F336-418F-8E85-68DB37199619}" type="pres">
      <dgm:prSet presAssocID="{C9B4B5F6-7CF9-421D-9E18-57C54E3FB6D4}" presName="sibTrans" presStyleLbl="sibTrans2D1" presStyleIdx="1" presStyleCnt="3"/>
      <dgm:spPr/>
    </dgm:pt>
    <dgm:pt modelId="{F5FC9FE6-C49B-4F6D-A060-2E61F50A81A1}" type="pres">
      <dgm:prSet presAssocID="{C9B4B5F6-7CF9-421D-9E18-57C54E3FB6D4}" presName="connectorText" presStyleLbl="sibTrans2D1" presStyleIdx="1" presStyleCnt="3"/>
      <dgm:spPr/>
    </dgm:pt>
    <dgm:pt modelId="{D46E2D7D-6B60-4B38-81A0-A2D910572948}" type="pres">
      <dgm:prSet presAssocID="{9818689D-2529-4574-9E5F-BE87B75704B1}" presName="node" presStyleLbl="node1" presStyleIdx="2" presStyleCnt="4">
        <dgm:presLayoutVars>
          <dgm:bulletEnabled val="1"/>
        </dgm:presLayoutVars>
      </dgm:prSet>
      <dgm:spPr/>
    </dgm:pt>
    <dgm:pt modelId="{2C2160B9-535E-498F-AFC7-00387FBF5A90}" type="pres">
      <dgm:prSet presAssocID="{6F93C9F8-C689-4E86-9FA0-B49284DA42CF}" presName="sibTrans" presStyleLbl="sibTrans2D1" presStyleIdx="2" presStyleCnt="3"/>
      <dgm:spPr/>
    </dgm:pt>
    <dgm:pt modelId="{D96C9902-3B5C-4970-8861-278B669380A5}" type="pres">
      <dgm:prSet presAssocID="{6F93C9F8-C689-4E86-9FA0-B49284DA42CF}" presName="connectorText" presStyleLbl="sibTrans2D1" presStyleIdx="2" presStyleCnt="3"/>
      <dgm:spPr/>
    </dgm:pt>
    <dgm:pt modelId="{851D9CFD-039F-48D8-B2EA-13D870312274}" type="pres">
      <dgm:prSet presAssocID="{F1F41FCE-6CD4-4178-A022-FA455E4F6C2A}" presName="node" presStyleLbl="node1" presStyleIdx="3" presStyleCnt="4">
        <dgm:presLayoutVars>
          <dgm:bulletEnabled val="1"/>
        </dgm:presLayoutVars>
      </dgm:prSet>
      <dgm:spPr/>
    </dgm:pt>
  </dgm:ptLst>
  <dgm:cxnLst>
    <dgm:cxn modelId="{3FC51001-9C76-4988-A916-F38688971E91}" type="presOf" srcId="{F1F41FCE-6CD4-4178-A022-FA455E4F6C2A}" destId="{851D9CFD-039F-48D8-B2EA-13D870312274}" srcOrd="0" destOrd="0" presId="urn:microsoft.com/office/officeart/2005/8/layout/process2"/>
    <dgm:cxn modelId="{9383EA40-635D-4B67-824B-89A4C353ACBF}" type="presOf" srcId="{57CD7664-B98F-49A8-84DE-FA9A7D4895B8}" destId="{8AA2CF66-A280-45A9-9E98-244F63402F30}" srcOrd="0" destOrd="0" presId="urn:microsoft.com/office/officeart/2005/8/layout/process2"/>
    <dgm:cxn modelId="{15D5574E-A5B2-41E3-B3D8-0853146FA248}" type="presOf" srcId="{1034D052-3CC8-40D1-B8AB-EAA75EBB3737}" destId="{000CCCA7-E919-4D2B-BE16-8E038A9C1B3D}" srcOrd="0" destOrd="0" presId="urn:microsoft.com/office/officeart/2005/8/layout/process2"/>
    <dgm:cxn modelId="{A8D0836E-5E1C-4FF8-AC9B-F049089B4E4F}" type="presOf" srcId="{9818689D-2529-4574-9E5F-BE87B75704B1}" destId="{D46E2D7D-6B60-4B38-81A0-A2D910572948}" srcOrd="0" destOrd="0" presId="urn:microsoft.com/office/officeart/2005/8/layout/process2"/>
    <dgm:cxn modelId="{4C1E2B52-6827-421C-9FE5-34B91F1D4C79}" type="presOf" srcId="{6F93C9F8-C689-4E86-9FA0-B49284DA42CF}" destId="{2C2160B9-535E-498F-AFC7-00387FBF5A90}" srcOrd="0" destOrd="0" presId="urn:microsoft.com/office/officeart/2005/8/layout/process2"/>
    <dgm:cxn modelId="{6BBFF556-9F1E-44BC-B8DF-31EB58C7BE07}" srcId="{1034D052-3CC8-40D1-B8AB-EAA75EBB3737}" destId="{57CD7664-B98F-49A8-84DE-FA9A7D4895B8}" srcOrd="0" destOrd="0" parTransId="{6A23CF28-114A-43D1-A671-8E8E8E154FCE}" sibTransId="{A9B36CE8-7B5F-4C51-B0FD-336F60C2C681}"/>
    <dgm:cxn modelId="{21F2DF58-5944-48B7-95F6-BA4E38610C29}" type="presOf" srcId="{A9B36CE8-7B5F-4C51-B0FD-336F60C2C681}" destId="{BEAE919A-1A47-46A9-BB61-BD8BDBBEAD81}" srcOrd="0" destOrd="0" presId="urn:microsoft.com/office/officeart/2005/8/layout/process2"/>
    <dgm:cxn modelId="{955FB87E-CA0A-4E15-924B-24775F85C837}" srcId="{1034D052-3CC8-40D1-B8AB-EAA75EBB3737}" destId="{9818689D-2529-4574-9E5F-BE87B75704B1}" srcOrd="2" destOrd="0" parTransId="{CB092D3B-5225-4942-BE13-EB1B81067F1F}" sibTransId="{6F93C9F8-C689-4E86-9FA0-B49284DA42CF}"/>
    <dgm:cxn modelId="{5E53B07F-315B-45F7-8AB3-6A0F8E3C2A25}" srcId="{1034D052-3CC8-40D1-B8AB-EAA75EBB3737}" destId="{44C7FB43-D0F9-4D0D-B36E-1E35C2AA7E45}" srcOrd="1" destOrd="0" parTransId="{A2FE5400-BCA7-428C-99E9-3363279F6405}" sibTransId="{C9B4B5F6-7CF9-421D-9E18-57C54E3FB6D4}"/>
    <dgm:cxn modelId="{6DA14384-B3D5-42A2-8E15-9213234A4CE5}" type="presOf" srcId="{A9B36CE8-7B5F-4C51-B0FD-336F60C2C681}" destId="{3B4C8D4A-52D2-46C9-9908-A73FB3A74C0D}" srcOrd="1" destOrd="0" presId="urn:microsoft.com/office/officeart/2005/8/layout/process2"/>
    <dgm:cxn modelId="{26666786-FE75-4161-81FB-467E11BD67ED}" srcId="{1034D052-3CC8-40D1-B8AB-EAA75EBB3737}" destId="{F1F41FCE-6CD4-4178-A022-FA455E4F6C2A}" srcOrd="3" destOrd="0" parTransId="{6F589909-AC2E-4898-BD14-C5019E87ABBE}" sibTransId="{57A5EBE9-A1A5-4180-B29F-C712F44BC32D}"/>
    <dgm:cxn modelId="{79EAE692-5290-4260-8E39-28B619C39786}" type="presOf" srcId="{C9B4B5F6-7CF9-421D-9E18-57C54E3FB6D4}" destId="{F5FC9FE6-C49B-4F6D-A060-2E61F50A81A1}" srcOrd="1" destOrd="0" presId="urn:microsoft.com/office/officeart/2005/8/layout/process2"/>
    <dgm:cxn modelId="{97CD83A8-BA9F-4E19-AB8E-2F4BE850D9DB}" type="presOf" srcId="{6F93C9F8-C689-4E86-9FA0-B49284DA42CF}" destId="{D96C9902-3B5C-4970-8861-278B669380A5}" srcOrd="1" destOrd="0" presId="urn:microsoft.com/office/officeart/2005/8/layout/process2"/>
    <dgm:cxn modelId="{64C97CD9-B2EB-4878-AB30-BDB754D4B32B}" type="presOf" srcId="{44C7FB43-D0F9-4D0D-B36E-1E35C2AA7E45}" destId="{43D0F305-228B-4002-BFFA-084E06373D35}" srcOrd="0" destOrd="0" presId="urn:microsoft.com/office/officeart/2005/8/layout/process2"/>
    <dgm:cxn modelId="{1D893AEE-60B7-47A7-A009-0B021CA9A0E1}" type="presOf" srcId="{C9B4B5F6-7CF9-421D-9E18-57C54E3FB6D4}" destId="{CAF5A8DC-F336-418F-8E85-68DB37199619}" srcOrd="0" destOrd="0" presId="urn:microsoft.com/office/officeart/2005/8/layout/process2"/>
    <dgm:cxn modelId="{D5F21ABF-2B79-4E76-B704-3C4182AC6451}" type="presParOf" srcId="{000CCCA7-E919-4D2B-BE16-8E038A9C1B3D}" destId="{8AA2CF66-A280-45A9-9E98-244F63402F30}" srcOrd="0" destOrd="0" presId="urn:microsoft.com/office/officeart/2005/8/layout/process2"/>
    <dgm:cxn modelId="{F6FC0C16-DBE8-47A9-A302-7705445F2EBD}" type="presParOf" srcId="{000CCCA7-E919-4D2B-BE16-8E038A9C1B3D}" destId="{BEAE919A-1A47-46A9-BB61-BD8BDBBEAD81}" srcOrd="1" destOrd="0" presId="urn:microsoft.com/office/officeart/2005/8/layout/process2"/>
    <dgm:cxn modelId="{A2CCC7CC-F595-47B5-8F5D-79EA5246DE42}" type="presParOf" srcId="{BEAE919A-1A47-46A9-BB61-BD8BDBBEAD81}" destId="{3B4C8D4A-52D2-46C9-9908-A73FB3A74C0D}" srcOrd="0" destOrd="0" presId="urn:microsoft.com/office/officeart/2005/8/layout/process2"/>
    <dgm:cxn modelId="{53349DFF-4ECF-4969-944E-CFC126B2A7CF}" type="presParOf" srcId="{000CCCA7-E919-4D2B-BE16-8E038A9C1B3D}" destId="{43D0F305-228B-4002-BFFA-084E06373D35}" srcOrd="2" destOrd="0" presId="urn:microsoft.com/office/officeart/2005/8/layout/process2"/>
    <dgm:cxn modelId="{6B13B314-3C8C-4FBA-B383-3B46B2EDF988}" type="presParOf" srcId="{000CCCA7-E919-4D2B-BE16-8E038A9C1B3D}" destId="{CAF5A8DC-F336-418F-8E85-68DB37199619}" srcOrd="3" destOrd="0" presId="urn:microsoft.com/office/officeart/2005/8/layout/process2"/>
    <dgm:cxn modelId="{CD931A44-0028-4588-B2AC-9BC5154E9FE4}" type="presParOf" srcId="{CAF5A8DC-F336-418F-8E85-68DB37199619}" destId="{F5FC9FE6-C49B-4F6D-A060-2E61F50A81A1}" srcOrd="0" destOrd="0" presId="urn:microsoft.com/office/officeart/2005/8/layout/process2"/>
    <dgm:cxn modelId="{FDF4EEEB-D1A5-4FE0-A54E-B9E306F91D57}" type="presParOf" srcId="{000CCCA7-E919-4D2B-BE16-8E038A9C1B3D}" destId="{D46E2D7D-6B60-4B38-81A0-A2D910572948}" srcOrd="4" destOrd="0" presId="urn:microsoft.com/office/officeart/2005/8/layout/process2"/>
    <dgm:cxn modelId="{5E05B748-AB06-45A0-8930-195D42CBFB9E}" type="presParOf" srcId="{000CCCA7-E919-4D2B-BE16-8E038A9C1B3D}" destId="{2C2160B9-535E-498F-AFC7-00387FBF5A90}" srcOrd="5" destOrd="0" presId="urn:microsoft.com/office/officeart/2005/8/layout/process2"/>
    <dgm:cxn modelId="{ADEECE19-C8C2-4E32-92C1-8A504F2A48F6}" type="presParOf" srcId="{2C2160B9-535E-498F-AFC7-00387FBF5A90}" destId="{D96C9902-3B5C-4970-8861-278B669380A5}" srcOrd="0" destOrd="0" presId="urn:microsoft.com/office/officeart/2005/8/layout/process2"/>
    <dgm:cxn modelId="{5E5846A3-60E5-4B30-8DEE-5ADCA8021D06}" type="presParOf" srcId="{000CCCA7-E919-4D2B-BE16-8E038A9C1B3D}" destId="{851D9CFD-039F-48D8-B2EA-13D87031227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34D052-3CC8-40D1-B8AB-EAA75EBB3737}" type="doc">
      <dgm:prSet loTypeId="urn:microsoft.com/office/officeart/2005/8/layout/process2" loCatId="process" qsTypeId="urn:microsoft.com/office/officeart/2005/8/quickstyle/simple5" qsCatId="simple" csTypeId="urn:microsoft.com/office/officeart/2005/8/colors/accent0_2" csCatId="mainScheme" phldr="1"/>
      <dgm:spPr/>
    </dgm:pt>
    <dgm:pt modelId="{9818689D-2529-4574-9E5F-BE87B75704B1}">
      <dgm:prSet phldrT="[Text]" custT="1"/>
      <dgm:spPr/>
      <dgm:t>
        <a:bodyPr/>
        <a:lstStyle/>
        <a:p>
          <a:r>
            <a:rPr lang="es-CR" sz="2300" b="1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Post-condiciones esperadas</a:t>
          </a:r>
          <a:endParaRPr lang="es-CR" sz="2300" dirty="0"/>
        </a:p>
      </dgm:t>
    </dgm:pt>
    <dgm:pt modelId="{CB092D3B-5225-4942-BE13-EB1B81067F1F}" type="parTrans" cxnId="{955FB87E-CA0A-4E15-924B-24775F85C837}">
      <dgm:prSet/>
      <dgm:spPr/>
      <dgm:t>
        <a:bodyPr/>
        <a:lstStyle/>
        <a:p>
          <a:endParaRPr lang="es-CR"/>
        </a:p>
      </dgm:t>
    </dgm:pt>
    <dgm:pt modelId="{6F93C9F8-C689-4E86-9FA0-B49284DA42CF}" type="sibTrans" cxnId="{955FB87E-CA0A-4E15-924B-24775F85C837}">
      <dgm:prSet/>
      <dgm:spPr/>
      <dgm:t>
        <a:bodyPr/>
        <a:lstStyle/>
        <a:p>
          <a:endParaRPr lang="es-CR"/>
        </a:p>
      </dgm:t>
    </dgm:pt>
    <dgm:pt modelId="{F1F41FCE-6CD4-4178-A022-FA455E4F6C2A}">
      <dgm:prSet phldrT="[Text]"/>
      <dgm:spPr/>
      <dgm:t>
        <a:bodyPr/>
        <a:lstStyle/>
        <a:p>
          <a:r>
            <a:rPr lang="es-CR" dirty="0">
              <a:effectLst/>
              <a:ea typeface="MS Mincho" panose="02020609040205080304" pitchFamily="49" charset="-128"/>
            </a:rPr>
            <a:t>El usuario tiene una cuenta en la cual observar su historial.</a:t>
          </a:r>
          <a:endParaRPr lang="es-CR" dirty="0"/>
        </a:p>
      </dgm:t>
    </dgm:pt>
    <dgm:pt modelId="{6F589909-AC2E-4898-BD14-C5019E87ABBE}" type="parTrans" cxnId="{26666786-FE75-4161-81FB-467E11BD67ED}">
      <dgm:prSet/>
      <dgm:spPr/>
      <dgm:t>
        <a:bodyPr/>
        <a:lstStyle/>
        <a:p>
          <a:endParaRPr lang="es-CR"/>
        </a:p>
      </dgm:t>
    </dgm:pt>
    <dgm:pt modelId="{57A5EBE9-A1A5-4180-B29F-C712F44BC32D}" type="sibTrans" cxnId="{26666786-FE75-4161-81FB-467E11BD67ED}">
      <dgm:prSet/>
      <dgm:spPr/>
      <dgm:t>
        <a:bodyPr/>
        <a:lstStyle/>
        <a:p>
          <a:endParaRPr lang="es-CR"/>
        </a:p>
      </dgm:t>
    </dgm:pt>
    <dgm:pt modelId="{93FA214E-20C5-457C-AF54-49090C0E0BEB}">
      <dgm:prSet phldrT="[Text]" custT="1"/>
      <dgm:spPr/>
      <dgm:t>
        <a:bodyPr/>
        <a:lstStyle/>
        <a:p>
          <a:r>
            <a:rPr lang="es-CR" sz="2300" b="1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Pre-condiciones necesarias</a:t>
          </a:r>
          <a:endParaRPr lang="es-CR" sz="2300" dirty="0"/>
        </a:p>
      </dgm:t>
    </dgm:pt>
    <dgm:pt modelId="{704C2F10-7D9B-4DA3-B67B-90CD1399829D}" type="parTrans" cxnId="{4B03D8A3-811C-456D-9D1F-256B9D886A97}">
      <dgm:prSet/>
      <dgm:spPr/>
      <dgm:t>
        <a:bodyPr/>
        <a:lstStyle/>
        <a:p>
          <a:endParaRPr lang="es-CR"/>
        </a:p>
      </dgm:t>
    </dgm:pt>
    <dgm:pt modelId="{3AC4FCDB-A29F-49C4-A67C-9BF445CA2961}" type="sibTrans" cxnId="{4B03D8A3-811C-456D-9D1F-256B9D886A97}">
      <dgm:prSet/>
      <dgm:spPr/>
      <dgm:t>
        <a:bodyPr/>
        <a:lstStyle/>
        <a:p>
          <a:endParaRPr lang="es-CR"/>
        </a:p>
      </dgm:t>
    </dgm:pt>
    <dgm:pt modelId="{92FDFE07-F1D4-47DE-949C-A401AE404D42}">
      <dgm:prSet phldrT="[Text]"/>
      <dgm:spPr/>
      <dgm:t>
        <a:bodyPr/>
        <a:lstStyle/>
        <a:p>
          <a:r>
            <a:rPr lang="es-CR" dirty="0">
              <a:effectLst/>
              <a:ea typeface="MS Mincho" panose="02020609040205080304" pitchFamily="49" charset="-128"/>
            </a:rPr>
            <a:t>Ninguna</a:t>
          </a:r>
          <a:endParaRPr lang="es-CR" dirty="0"/>
        </a:p>
      </dgm:t>
    </dgm:pt>
    <dgm:pt modelId="{54EF6A43-27AC-4A7F-A515-59D9206E1238}" type="parTrans" cxnId="{6786E0DE-D8DD-4068-AA4D-6B06F520604B}">
      <dgm:prSet/>
      <dgm:spPr/>
      <dgm:t>
        <a:bodyPr/>
        <a:lstStyle/>
        <a:p>
          <a:endParaRPr lang="es-CR"/>
        </a:p>
      </dgm:t>
    </dgm:pt>
    <dgm:pt modelId="{E65F5451-41D3-4B5B-A476-3838FEC914B8}" type="sibTrans" cxnId="{6786E0DE-D8DD-4068-AA4D-6B06F520604B}">
      <dgm:prSet/>
      <dgm:spPr/>
      <dgm:t>
        <a:bodyPr/>
        <a:lstStyle/>
        <a:p>
          <a:endParaRPr lang="es-CR"/>
        </a:p>
      </dgm:t>
    </dgm:pt>
    <dgm:pt modelId="{000CCCA7-E919-4D2B-BE16-8E038A9C1B3D}" type="pres">
      <dgm:prSet presAssocID="{1034D052-3CC8-40D1-B8AB-EAA75EBB3737}" presName="linearFlow" presStyleCnt="0">
        <dgm:presLayoutVars>
          <dgm:resizeHandles val="exact"/>
        </dgm:presLayoutVars>
      </dgm:prSet>
      <dgm:spPr/>
    </dgm:pt>
    <dgm:pt modelId="{29063C45-0276-4058-B99A-A665AF99F5D1}" type="pres">
      <dgm:prSet presAssocID="{93FA214E-20C5-457C-AF54-49090C0E0BEB}" presName="node" presStyleLbl="node1" presStyleIdx="0" presStyleCnt="4">
        <dgm:presLayoutVars>
          <dgm:bulletEnabled val="1"/>
        </dgm:presLayoutVars>
      </dgm:prSet>
      <dgm:spPr/>
    </dgm:pt>
    <dgm:pt modelId="{E2E27FBD-ED25-4234-B1E0-9DE7F7ADD5C3}" type="pres">
      <dgm:prSet presAssocID="{3AC4FCDB-A29F-49C4-A67C-9BF445CA2961}" presName="sibTrans" presStyleLbl="sibTrans2D1" presStyleIdx="0" presStyleCnt="3"/>
      <dgm:spPr/>
    </dgm:pt>
    <dgm:pt modelId="{B5C0E105-A280-4E63-9F96-43163CF3A4B8}" type="pres">
      <dgm:prSet presAssocID="{3AC4FCDB-A29F-49C4-A67C-9BF445CA2961}" presName="connectorText" presStyleLbl="sibTrans2D1" presStyleIdx="0" presStyleCnt="3"/>
      <dgm:spPr/>
    </dgm:pt>
    <dgm:pt modelId="{41FE89B9-2AB8-4A17-846D-803CC3E2F77C}" type="pres">
      <dgm:prSet presAssocID="{92FDFE07-F1D4-47DE-949C-A401AE404D42}" presName="node" presStyleLbl="node1" presStyleIdx="1" presStyleCnt="4">
        <dgm:presLayoutVars>
          <dgm:bulletEnabled val="1"/>
        </dgm:presLayoutVars>
      </dgm:prSet>
      <dgm:spPr/>
    </dgm:pt>
    <dgm:pt modelId="{35E37887-F8EA-4162-8E24-81F058DFB935}" type="pres">
      <dgm:prSet presAssocID="{E65F5451-41D3-4B5B-A476-3838FEC914B8}" presName="sibTrans" presStyleLbl="sibTrans2D1" presStyleIdx="1" presStyleCnt="3"/>
      <dgm:spPr/>
    </dgm:pt>
    <dgm:pt modelId="{DCE7854D-6529-46DA-9C1F-60D5E37BD592}" type="pres">
      <dgm:prSet presAssocID="{E65F5451-41D3-4B5B-A476-3838FEC914B8}" presName="connectorText" presStyleLbl="sibTrans2D1" presStyleIdx="1" presStyleCnt="3"/>
      <dgm:spPr/>
    </dgm:pt>
    <dgm:pt modelId="{D46E2D7D-6B60-4B38-81A0-A2D910572948}" type="pres">
      <dgm:prSet presAssocID="{9818689D-2529-4574-9E5F-BE87B75704B1}" presName="node" presStyleLbl="node1" presStyleIdx="2" presStyleCnt="4">
        <dgm:presLayoutVars>
          <dgm:bulletEnabled val="1"/>
        </dgm:presLayoutVars>
      </dgm:prSet>
      <dgm:spPr/>
    </dgm:pt>
    <dgm:pt modelId="{2C2160B9-535E-498F-AFC7-00387FBF5A90}" type="pres">
      <dgm:prSet presAssocID="{6F93C9F8-C689-4E86-9FA0-B49284DA42CF}" presName="sibTrans" presStyleLbl="sibTrans2D1" presStyleIdx="2" presStyleCnt="3"/>
      <dgm:spPr/>
    </dgm:pt>
    <dgm:pt modelId="{D96C9902-3B5C-4970-8861-278B669380A5}" type="pres">
      <dgm:prSet presAssocID="{6F93C9F8-C689-4E86-9FA0-B49284DA42CF}" presName="connectorText" presStyleLbl="sibTrans2D1" presStyleIdx="2" presStyleCnt="3"/>
      <dgm:spPr/>
    </dgm:pt>
    <dgm:pt modelId="{851D9CFD-039F-48D8-B2EA-13D870312274}" type="pres">
      <dgm:prSet presAssocID="{F1F41FCE-6CD4-4178-A022-FA455E4F6C2A}" presName="node" presStyleLbl="node1" presStyleIdx="3" presStyleCnt="4">
        <dgm:presLayoutVars>
          <dgm:bulletEnabled val="1"/>
        </dgm:presLayoutVars>
      </dgm:prSet>
      <dgm:spPr/>
    </dgm:pt>
  </dgm:ptLst>
  <dgm:cxnLst>
    <dgm:cxn modelId="{3FC51001-9C76-4988-A916-F38688971E91}" type="presOf" srcId="{F1F41FCE-6CD4-4178-A022-FA455E4F6C2A}" destId="{851D9CFD-039F-48D8-B2EA-13D870312274}" srcOrd="0" destOrd="0" presId="urn:microsoft.com/office/officeart/2005/8/layout/process2"/>
    <dgm:cxn modelId="{15D5574E-A5B2-41E3-B3D8-0853146FA248}" type="presOf" srcId="{1034D052-3CC8-40D1-B8AB-EAA75EBB3737}" destId="{000CCCA7-E919-4D2B-BE16-8E038A9C1B3D}" srcOrd="0" destOrd="0" presId="urn:microsoft.com/office/officeart/2005/8/layout/process2"/>
    <dgm:cxn modelId="{A8D0836E-5E1C-4FF8-AC9B-F049089B4E4F}" type="presOf" srcId="{9818689D-2529-4574-9E5F-BE87B75704B1}" destId="{D46E2D7D-6B60-4B38-81A0-A2D910572948}" srcOrd="0" destOrd="0" presId="urn:microsoft.com/office/officeart/2005/8/layout/process2"/>
    <dgm:cxn modelId="{B2239D70-09EA-4CE9-8062-19722BA7A845}" type="presOf" srcId="{3AC4FCDB-A29F-49C4-A67C-9BF445CA2961}" destId="{E2E27FBD-ED25-4234-B1E0-9DE7F7ADD5C3}" srcOrd="0" destOrd="0" presId="urn:microsoft.com/office/officeart/2005/8/layout/process2"/>
    <dgm:cxn modelId="{6CAB5351-6A32-4F8F-9761-B3123265BFB1}" type="presOf" srcId="{E65F5451-41D3-4B5B-A476-3838FEC914B8}" destId="{35E37887-F8EA-4162-8E24-81F058DFB935}" srcOrd="0" destOrd="0" presId="urn:microsoft.com/office/officeart/2005/8/layout/process2"/>
    <dgm:cxn modelId="{4C1E2B52-6827-421C-9FE5-34B91F1D4C79}" type="presOf" srcId="{6F93C9F8-C689-4E86-9FA0-B49284DA42CF}" destId="{2C2160B9-535E-498F-AFC7-00387FBF5A90}" srcOrd="0" destOrd="0" presId="urn:microsoft.com/office/officeart/2005/8/layout/process2"/>
    <dgm:cxn modelId="{955FB87E-CA0A-4E15-924B-24775F85C837}" srcId="{1034D052-3CC8-40D1-B8AB-EAA75EBB3737}" destId="{9818689D-2529-4574-9E5F-BE87B75704B1}" srcOrd="2" destOrd="0" parTransId="{CB092D3B-5225-4942-BE13-EB1B81067F1F}" sibTransId="{6F93C9F8-C689-4E86-9FA0-B49284DA42CF}"/>
    <dgm:cxn modelId="{26666786-FE75-4161-81FB-467E11BD67ED}" srcId="{1034D052-3CC8-40D1-B8AB-EAA75EBB3737}" destId="{F1F41FCE-6CD4-4178-A022-FA455E4F6C2A}" srcOrd="3" destOrd="0" parTransId="{6F589909-AC2E-4898-BD14-C5019E87ABBE}" sibTransId="{57A5EBE9-A1A5-4180-B29F-C712F44BC32D}"/>
    <dgm:cxn modelId="{A63E4B92-DFC2-4CE7-83BE-3A4CAA0365D8}" type="presOf" srcId="{3AC4FCDB-A29F-49C4-A67C-9BF445CA2961}" destId="{B5C0E105-A280-4E63-9F96-43163CF3A4B8}" srcOrd="1" destOrd="0" presId="urn:microsoft.com/office/officeart/2005/8/layout/process2"/>
    <dgm:cxn modelId="{4B03D8A3-811C-456D-9D1F-256B9D886A97}" srcId="{1034D052-3CC8-40D1-B8AB-EAA75EBB3737}" destId="{93FA214E-20C5-457C-AF54-49090C0E0BEB}" srcOrd="0" destOrd="0" parTransId="{704C2F10-7D9B-4DA3-B67B-90CD1399829D}" sibTransId="{3AC4FCDB-A29F-49C4-A67C-9BF445CA2961}"/>
    <dgm:cxn modelId="{97CD83A8-BA9F-4E19-AB8E-2F4BE850D9DB}" type="presOf" srcId="{6F93C9F8-C689-4E86-9FA0-B49284DA42CF}" destId="{D96C9902-3B5C-4970-8861-278B669380A5}" srcOrd="1" destOrd="0" presId="urn:microsoft.com/office/officeart/2005/8/layout/process2"/>
    <dgm:cxn modelId="{6786E0DE-D8DD-4068-AA4D-6B06F520604B}" srcId="{1034D052-3CC8-40D1-B8AB-EAA75EBB3737}" destId="{92FDFE07-F1D4-47DE-949C-A401AE404D42}" srcOrd="1" destOrd="0" parTransId="{54EF6A43-27AC-4A7F-A515-59D9206E1238}" sibTransId="{E65F5451-41D3-4B5B-A476-3838FEC914B8}"/>
    <dgm:cxn modelId="{293EE9E4-E41F-46DD-9DF6-5C06D1591527}" type="presOf" srcId="{E65F5451-41D3-4B5B-A476-3838FEC914B8}" destId="{DCE7854D-6529-46DA-9C1F-60D5E37BD592}" srcOrd="1" destOrd="0" presId="urn:microsoft.com/office/officeart/2005/8/layout/process2"/>
    <dgm:cxn modelId="{11C9CCE7-EF31-4F62-96D4-AEEA7642D84A}" type="presOf" srcId="{93FA214E-20C5-457C-AF54-49090C0E0BEB}" destId="{29063C45-0276-4058-B99A-A665AF99F5D1}" srcOrd="0" destOrd="0" presId="urn:microsoft.com/office/officeart/2005/8/layout/process2"/>
    <dgm:cxn modelId="{CBB908F7-B8E5-48A9-AA3C-B385152B01E9}" type="presOf" srcId="{92FDFE07-F1D4-47DE-949C-A401AE404D42}" destId="{41FE89B9-2AB8-4A17-846D-803CC3E2F77C}" srcOrd="0" destOrd="0" presId="urn:microsoft.com/office/officeart/2005/8/layout/process2"/>
    <dgm:cxn modelId="{9C4D9606-DCC9-44B3-8C57-821E12A45B49}" type="presParOf" srcId="{000CCCA7-E919-4D2B-BE16-8E038A9C1B3D}" destId="{29063C45-0276-4058-B99A-A665AF99F5D1}" srcOrd="0" destOrd="0" presId="urn:microsoft.com/office/officeart/2005/8/layout/process2"/>
    <dgm:cxn modelId="{22F4EA60-08B6-4F7E-A1AD-375860EEC517}" type="presParOf" srcId="{000CCCA7-E919-4D2B-BE16-8E038A9C1B3D}" destId="{E2E27FBD-ED25-4234-B1E0-9DE7F7ADD5C3}" srcOrd="1" destOrd="0" presId="urn:microsoft.com/office/officeart/2005/8/layout/process2"/>
    <dgm:cxn modelId="{7B3C164B-AC60-48A8-94F9-9C98E0706382}" type="presParOf" srcId="{E2E27FBD-ED25-4234-B1E0-9DE7F7ADD5C3}" destId="{B5C0E105-A280-4E63-9F96-43163CF3A4B8}" srcOrd="0" destOrd="0" presId="urn:microsoft.com/office/officeart/2005/8/layout/process2"/>
    <dgm:cxn modelId="{A8C4F6A1-AD8F-4C55-A17F-981F62DEE4E9}" type="presParOf" srcId="{000CCCA7-E919-4D2B-BE16-8E038A9C1B3D}" destId="{41FE89B9-2AB8-4A17-846D-803CC3E2F77C}" srcOrd="2" destOrd="0" presId="urn:microsoft.com/office/officeart/2005/8/layout/process2"/>
    <dgm:cxn modelId="{004C14A7-A9E1-4B00-A52F-1F0A00326813}" type="presParOf" srcId="{000CCCA7-E919-4D2B-BE16-8E038A9C1B3D}" destId="{35E37887-F8EA-4162-8E24-81F058DFB935}" srcOrd="3" destOrd="0" presId="urn:microsoft.com/office/officeart/2005/8/layout/process2"/>
    <dgm:cxn modelId="{50798ABD-4B54-4910-9512-ED5E13A13A20}" type="presParOf" srcId="{35E37887-F8EA-4162-8E24-81F058DFB935}" destId="{DCE7854D-6529-46DA-9C1F-60D5E37BD592}" srcOrd="0" destOrd="0" presId="urn:microsoft.com/office/officeart/2005/8/layout/process2"/>
    <dgm:cxn modelId="{FDF4EEEB-D1A5-4FE0-A54E-B9E306F91D57}" type="presParOf" srcId="{000CCCA7-E919-4D2B-BE16-8E038A9C1B3D}" destId="{D46E2D7D-6B60-4B38-81A0-A2D910572948}" srcOrd="4" destOrd="0" presId="urn:microsoft.com/office/officeart/2005/8/layout/process2"/>
    <dgm:cxn modelId="{5E05B748-AB06-45A0-8930-195D42CBFB9E}" type="presParOf" srcId="{000CCCA7-E919-4D2B-BE16-8E038A9C1B3D}" destId="{2C2160B9-535E-498F-AFC7-00387FBF5A90}" srcOrd="5" destOrd="0" presId="urn:microsoft.com/office/officeart/2005/8/layout/process2"/>
    <dgm:cxn modelId="{ADEECE19-C8C2-4E32-92C1-8A504F2A48F6}" type="presParOf" srcId="{2C2160B9-535E-498F-AFC7-00387FBF5A90}" destId="{D96C9902-3B5C-4970-8861-278B669380A5}" srcOrd="0" destOrd="0" presId="urn:microsoft.com/office/officeart/2005/8/layout/process2"/>
    <dgm:cxn modelId="{5E5846A3-60E5-4B30-8DEE-5ADCA8021D06}" type="presParOf" srcId="{000CCCA7-E919-4D2B-BE16-8E038A9C1B3D}" destId="{851D9CFD-039F-48D8-B2EA-13D87031227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7FCFA-CE08-4F0C-A2EE-6D1E3AF83F85}">
      <dsp:nvSpPr>
        <dsp:cNvPr id="0" name=""/>
        <dsp:cNvSpPr/>
      </dsp:nvSpPr>
      <dsp:spPr>
        <a:xfrm>
          <a:off x="2494950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EC874-E81C-4654-BBA8-BDD177DCA91E}">
      <dsp:nvSpPr>
        <dsp:cNvPr id="0" name=""/>
        <dsp:cNvSpPr/>
      </dsp:nvSpPr>
      <dsp:spPr>
        <a:xfrm>
          <a:off x="2286922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136DE-BB55-4244-9C9A-A90E99A0B86A}">
      <dsp:nvSpPr>
        <dsp:cNvPr id="0" name=""/>
        <dsp:cNvSpPr/>
      </dsp:nvSpPr>
      <dsp:spPr>
        <a:xfrm>
          <a:off x="2078895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96A8F-64DC-4C83-B9FD-0977FBEDD569}">
      <dsp:nvSpPr>
        <dsp:cNvPr id="0" name=""/>
        <dsp:cNvSpPr/>
      </dsp:nvSpPr>
      <dsp:spPr>
        <a:xfrm>
          <a:off x="1870867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8A456-28FE-40CA-B59F-962F61013D6A}">
      <dsp:nvSpPr>
        <dsp:cNvPr id="0" name=""/>
        <dsp:cNvSpPr/>
      </dsp:nvSpPr>
      <dsp:spPr>
        <a:xfrm>
          <a:off x="1662839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DBDB2-BE56-4058-B27B-73B2246F2014}">
      <dsp:nvSpPr>
        <dsp:cNvPr id="0" name=""/>
        <dsp:cNvSpPr/>
      </dsp:nvSpPr>
      <dsp:spPr>
        <a:xfrm>
          <a:off x="1332135" y="2092526"/>
          <a:ext cx="245091" cy="244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33A86-25E3-45FE-95AF-270E8304A0B5}">
      <dsp:nvSpPr>
        <dsp:cNvPr id="0" name=""/>
        <dsp:cNvSpPr/>
      </dsp:nvSpPr>
      <dsp:spPr>
        <a:xfrm>
          <a:off x="2295275" y="1900785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68FD5-F15E-41EE-B0B2-E1B297928896}">
      <dsp:nvSpPr>
        <dsp:cNvPr id="0" name=""/>
        <dsp:cNvSpPr/>
      </dsp:nvSpPr>
      <dsp:spPr>
        <a:xfrm>
          <a:off x="2295275" y="2408583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DA038-8FCE-4799-95E2-F16DB3B7ACDC}">
      <dsp:nvSpPr>
        <dsp:cNvPr id="0" name=""/>
        <dsp:cNvSpPr/>
      </dsp:nvSpPr>
      <dsp:spPr>
        <a:xfrm>
          <a:off x="2404640" y="2010847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87AED-89CA-4027-813F-3886A20FB7A0}">
      <dsp:nvSpPr>
        <dsp:cNvPr id="0" name=""/>
        <dsp:cNvSpPr/>
      </dsp:nvSpPr>
      <dsp:spPr>
        <a:xfrm>
          <a:off x="2411948" y="2299140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A79F2-893C-47D2-8D21-6B615C3A29F0}">
      <dsp:nvSpPr>
        <dsp:cNvPr id="0" name=""/>
        <dsp:cNvSpPr/>
      </dsp:nvSpPr>
      <dsp:spPr>
        <a:xfrm>
          <a:off x="7231" y="1595263"/>
          <a:ext cx="1239552" cy="1239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Esquema de casos de uso</a:t>
          </a:r>
        </a:p>
      </dsp:txBody>
      <dsp:txXfrm>
        <a:off x="188759" y="1776774"/>
        <a:ext cx="876496" cy="876416"/>
      </dsp:txXfrm>
    </dsp:sp>
    <dsp:sp modelId="{4A6F47C2-CC83-487B-A29C-800E15E958D9}">
      <dsp:nvSpPr>
        <dsp:cNvPr id="0" name=""/>
        <dsp:cNvSpPr/>
      </dsp:nvSpPr>
      <dsp:spPr>
        <a:xfrm>
          <a:off x="5257749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DEFB9-5C41-4E1D-B90A-E1DCE866C457}">
      <dsp:nvSpPr>
        <dsp:cNvPr id="0" name=""/>
        <dsp:cNvSpPr/>
      </dsp:nvSpPr>
      <dsp:spPr>
        <a:xfrm>
          <a:off x="5049721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21978-9D8A-4ADF-95C2-0BF1CFC0C34B}">
      <dsp:nvSpPr>
        <dsp:cNvPr id="0" name=""/>
        <dsp:cNvSpPr/>
      </dsp:nvSpPr>
      <dsp:spPr>
        <a:xfrm>
          <a:off x="4841694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A5367-1275-42C0-A257-71C7E3BE7F9D}">
      <dsp:nvSpPr>
        <dsp:cNvPr id="0" name=""/>
        <dsp:cNvSpPr/>
      </dsp:nvSpPr>
      <dsp:spPr>
        <a:xfrm>
          <a:off x="4633666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50A99-E5FE-4128-A717-C4B73B471F92}">
      <dsp:nvSpPr>
        <dsp:cNvPr id="0" name=""/>
        <dsp:cNvSpPr/>
      </dsp:nvSpPr>
      <dsp:spPr>
        <a:xfrm>
          <a:off x="4425638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51CB7-3D1F-4507-94B4-49731FE3BB19}">
      <dsp:nvSpPr>
        <dsp:cNvPr id="0" name=""/>
        <dsp:cNvSpPr/>
      </dsp:nvSpPr>
      <dsp:spPr>
        <a:xfrm>
          <a:off x="4094934" y="2092526"/>
          <a:ext cx="245091" cy="244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BFDCD-5EDC-47BC-B991-C458601CBED9}">
      <dsp:nvSpPr>
        <dsp:cNvPr id="0" name=""/>
        <dsp:cNvSpPr/>
      </dsp:nvSpPr>
      <dsp:spPr>
        <a:xfrm>
          <a:off x="5058074" y="1900785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DC567-A88D-42B2-A213-FD0340771C0C}">
      <dsp:nvSpPr>
        <dsp:cNvPr id="0" name=""/>
        <dsp:cNvSpPr/>
      </dsp:nvSpPr>
      <dsp:spPr>
        <a:xfrm>
          <a:off x="5058074" y="2408583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54B2D-D004-4BAD-A2E0-8A6F97ADD722}">
      <dsp:nvSpPr>
        <dsp:cNvPr id="0" name=""/>
        <dsp:cNvSpPr/>
      </dsp:nvSpPr>
      <dsp:spPr>
        <a:xfrm>
          <a:off x="5167438" y="2010847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CE165-5077-4B88-8C71-A6CC91E43EAE}">
      <dsp:nvSpPr>
        <dsp:cNvPr id="0" name=""/>
        <dsp:cNvSpPr/>
      </dsp:nvSpPr>
      <dsp:spPr>
        <a:xfrm>
          <a:off x="5174747" y="2299140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7D99D-C5FC-4779-98EE-4D81E880CBFE}">
      <dsp:nvSpPr>
        <dsp:cNvPr id="0" name=""/>
        <dsp:cNvSpPr/>
      </dsp:nvSpPr>
      <dsp:spPr>
        <a:xfrm>
          <a:off x="2770030" y="1595263"/>
          <a:ext cx="1239552" cy="1239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Especificación de los casos</a:t>
          </a:r>
        </a:p>
      </dsp:txBody>
      <dsp:txXfrm>
        <a:off x="2951558" y="1776774"/>
        <a:ext cx="876496" cy="876416"/>
      </dsp:txXfrm>
    </dsp:sp>
    <dsp:sp modelId="{D3B3680A-0746-4304-8960-6BDCF4CA6B3B}">
      <dsp:nvSpPr>
        <dsp:cNvPr id="0" name=""/>
        <dsp:cNvSpPr/>
      </dsp:nvSpPr>
      <dsp:spPr>
        <a:xfrm>
          <a:off x="8020548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D648F-7D0E-4AC4-9336-CCFBC417E89C}">
      <dsp:nvSpPr>
        <dsp:cNvPr id="0" name=""/>
        <dsp:cNvSpPr/>
      </dsp:nvSpPr>
      <dsp:spPr>
        <a:xfrm>
          <a:off x="7812520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16921-83B1-41EA-AAD4-048D0FFAC83C}">
      <dsp:nvSpPr>
        <dsp:cNvPr id="0" name=""/>
        <dsp:cNvSpPr/>
      </dsp:nvSpPr>
      <dsp:spPr>
        <a:xfrm>
          <a:off x="7604492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C3CAE-D43F-4313-BED9-3BADBC183337}">
      <dsp:nvSpPr>
        <dsp:cNvPr id="0" name=""/>
        <dsp:cNvSpPr/>
      </dsp:nvSpPr>
      <dsp:spPr>
        <a:xfrm>
          <a:off x="7396465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05CA3-9CB6-4F5E-A53B-281CAF07864F}">
      <dsp:nvSpPr>
        <dsp:cNvPr id="0" name=""/>
        <dsp:cNvSpPr/>
      </dsp:nvSpPr>
      <dsp:spPr>
        <a:xfrm>
          <a:off x="7188437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A37F-D5AA-4A2E-ACA1-DC3F3886D3C0}">
      <dsp:nvSpPr>
        <dsp:cNvPr id="0" name=""/>
        <dsp:cNvSpPr/>
      </dsp:nvSpPr>
      <dsp:spPr>
        <a:xfrm>
          <a:off x="6857733" y="2092526"/>
          <a:ext cx="245091" cy="244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D45B2-3D51-456B-9F94-C6FFD5DF1B26}">
      <dsp:nvSpPr>
        <dsp:cNvPr id="0" name=""/>
        <dsp:cNvSpPr/>
      </dsp:nvSpPr>
      <dsp:spPr>
        <a:xfrm>
          <a:off x="7820872" y="1900785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9E448-1D79-4FB3-9006-2EB3CD8A9C28}">
      <dsp:nvSpPr>
        <dsp:cNvPr id="0" name=""/>
        <dsp:cNvSpPr/>
      </dsp:nvSpPr>
      <dsp:spPr>
        <a:xfrm>
          <a:off x="7820872" y="2408583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CF4A6-1CFA-4A70-A1B5-68625FA8C078}">
      <dsp:nvSpPr>
        <dsp:cNvPr id="0" name=""/>
        <dsp:cNvSpPr/>
      </dsp:nvSpPr>
      <dsp:spPr>
        <a:xfrm>
          <a:off x="7930237" y="2010847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18878-436A-4BBD-B9BC-B3F0804B7EF8}">
      <dsp:nvSpPr>
        <dsp:cNvPr id="0" name=""/>
        <dsp:cNvSpPr/>
      </dsp:nvSpPr>
      <dsp:spPr>
        <a:xfrm>
          <a:off x="7937545" y="2299140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0B7BF-665B-4101-8059-17DDA7A5C992}">
      <dsp:nvSpPr>
        <dsp:cNvPr id="0" name=""/>
        <dsp:cNvSpPr/>
      </dsp:nvSpPr>
      <dsp:spPr>
        <a:xfrm>
          <a:off x="5532829" y="1595263"/>
          <a:ext cx="1239552" cy="1239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Diagramas de secuencia</a:t>
          </a:r>
        </a:p>
      </dsp:txBody>
      <dsp:txXfrm>
        <a:off x="5714357" y="1776774"/>
        <a:ext cx="876496" cy="876416"/>
      </dsp:txXfrm>
    </dsp:sp>
    <dsp:sp modelId="{7E4A51D8-5633-4B5B-89BA-AAD1A81E01F5}">
      <dsp:nvSpPr>
        <dsp:cNvPr id="0" name=""/>
        <dsp:cNvSpPr/>
      </dsp:nvSpPr>
      <dsp:spPr>
        <a:xfrm>
          <a:off x="10783346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35BC0-D1F6-46B7-BCF7-EA96FCC085B3}">
      <dsp:nvSpPr>
        <dsp:cNvPr id="0" name=""/>
        <dsp:cNvSpPr/>
      </dsp:nvSpPr>
      <dsp:spPr>
        <a:xfrm>
          <a:off x="10575319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B86A5-9C58-4400-A74D-04A87F71C5F0}">
      <dsp:nvSpPr>
        <dsp:cNvPr id="0" name=""/>
        <dsp:cNvSpPr/>
      </dsp:nvSpPr>
      <dsp:spPr>
        <a:xfrm>
          <a:off x="10367291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BB3DE-0C73-4216-A78C-D744EC519EF4}">
      <dsp:nvSpPr>
        <dsp:cNvPr id="0" name=""/>
        <dsp:cNvSpPr/>
      </dsp:nvSpPr>
      <dsp:spPr>
        <a:xfrm>
          <a:off x="10159263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4B56-79CF-4435-BB09-C6359D9F8869}">
      <dsp:nvSpPr>
        <dsp:cNvPr id="0" name=""/>
        <dsp:cNvSpPr/>
      </dsp:nvSpPr>
      <dsp:spPr>
        <a:xfrm>
          <a:off x="9951236" y="2153754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420CD-D22E-4F03-BB4E-CBA7D59605B5}">
      <dsp:nvSpPr>
        <dsp:cNvPr id="0" name=""/>
        <dsp:cNvSpPr/>
      </dsp:nvSpPr>
      <dsp:spPr>
        <a:xfrm>
          <a:off x="9620532" y="2092526"/>
          <a:ext cx="245091" cy="244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6E8C7-669A-4895-9165-04638480B71E}">
      <dsp:nvSpPr>
        <dsp:cNvPr id="0" name=""/>
        <dsp:cNvSpPr/>
      </dsp:nvSpPr>
      <dsp:spPr>
        <a:xfrm>
          <a:off x="10583671" y="1900785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1632C-EFD3-47CC-9122-014ECD750617}">
      <dsp:nvSpPr>
        <dsp:cNvPr id="0" name=""/>
        <dsp:cNvSpPr/>
      </dsp:nvSpPr>
      <dsp:spPr>
        <a:xfrm>
          <a:off x="10583671" y="2408583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830B9-BFF5-4807-8D43-69252DE635C4}">
      <dsp:nvSpPr>
        <dsp:cNvPr id="0" name=""/>
        <dsp:cNvSpPr/>
      </dsp:nvSpPr>
      <dsp:spPr>
        <a:xfrm>
          <a:off x="10693036" y="2010847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B4B80-0082-47E7-9050-012C835D6CA6}">
      <dsp:nvSpPr>
        <dsp:cNvPr id="0" name=""/>
        <dsp:cNvSpPr/>
      </dsp:nvSpPr>
      <dsp:spPr>
        <a:xfrm>
          <a:off x="10700344" y="2299140"/>
          <a:ext cx="122415" cy="12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9F2B8-2C55-42D6-8ED7-ED3FE884692B}">
      <dsp:nvSpPr>
        <dsp:cNvPr id="0" name=""/>
        <dsp:cNvSpPr/>
      </dsp:nvSpPr>
      <dsp:spPr>
        <a:xfrm>
          <a:off x="8295628" y="1595263"/>
          <a:ext cx="1239552" cy="1239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Concepto de operaciones</a:t>
          </a:r>
        </a:p>
      </dsp:txBody>
      <dsp:txXfrm>
        <a:off x="8477156" y="1776774"/>
        <a:ext cx="876496" cy="876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135CD-573A-4A4C-9997-B6810BE5E4E9}">
      <dsp:nvSpPr>
        <dsp:cNvPr id="0" name=""/>
        <dsp:cNvSpPr/>
      </dsp:nvSpPr>
      <dsp:spPr>
        <a:xfrm>
          <a:off x="1118104" y="5690"/>
          <a:ext cx="3021590" cy="75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 dirty="0">
              <a:solidFill>
                <a:schemeClr val="accent1">
                  <a:lumMod val="50000"/>
                </a:schemeClr>
              </a:solidFill>
            </a:rPr>
            <a:t>Flujo principal de eventos</a:t>
          </a:r>
        </a:p>
      </dsp:txBody>
      <dsp:txXfrm>
        <a:off x="1140229" y="27815"/>
        <a:ext cx="2977340" cy="711147"/>
      </dsp:txXfrm>
    </dsp:sp>
    <dsp:sp modelId="{927CB124-E931-4221-A3F0-8A16607271E2}">
      <dsp:nvSpPr>
        <dsp:cNvPr id="0" name=""/>
        <dsp:cNvSpPr/>
      </dsp:nvSpPr>
      <dsp:spPr>
        <a:xfrm rot="5400000">
          <a:off x="2487262" y="779972"/>
          <a:ext cx="283274" cy="339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2526921" y="808299"/>
        <a:ext cx="203956" cy="198292"/>
      </dsp:txXfrm>
    </dsp:sp>
    <dsp:sp modelId="{FB482A3A-AC5E-41FE-8607-94A7BC39C09C}">
      <dsp:nvSpPr>
        <dsp:cNvPr id="0" name=""/>
        <dsp:cNvSpPr/>
      </dsp:nvSpPr>
      <dsp:spPr>
        <a:xfrm>
          <a:off x="1118104" y="1138786"/>
          <a:ext cx="3021590" cy="75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kern="1200" dirty="0">
              <a:effectLst/>
              <a:latin typeface="Calibri" panose="020F0502020204030204" pitchFamily="34" charset="0"/>
              <a:ea typeface="MS Mincho" panose="02020609040205080304" pitchFamily="49" charset="-128"/>
            </a:rPr>
            <a:t>El usuario ingresa a su cuenta.</a:t>
          </a:r>
          <a:endParaRPr lang="es-CR" sz="1400" kern="1200" dirty="0"/>
        </a:p>
      </dsp:txBody>
      <dsp:txXfrm>
        <a:off x="1140229" y="1160911"/>
        <a:ext cx="2977340" cy="711147"/>
      </dsp:txXfrm>
    </dsp:sp>
    <dsp:sp modelId="{23CECCBE-2C5D-4368-91A1-2DCB2D4F4B56}">
      <dsp:nvSpPr>
        <dsp:cNvPr id="0" name=""/>
        <dsp:cNvSpPr/>
      </dsp:nvSpPr>
      <dsp:spPr>
        <a:xfrm rot="5400000">
          <a:off x="2487262" y="1913069"/>
          <a:ext cx="283274" cy="339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2526921" y="1941396"/>
        <a:ext cx="203956" cy="198292"/>
      </dsp:txXfrm>
    </dsp:sp>
    <dsp:sp modelId="{A0F0AB4F-EC4B-440E-A8A6-38F8520C033F}">
      <dsp:nvSpPr>
        <dsp:cNvPr id="0" name=""/>
        <dsp:cNvSpPr/>
      </dsp:nvSpPr>
      <dsp:spPr>
        <a:xfrm>
          <a:off x="1118104" y="2271883"/>
          <a:ext cx="3021590" cy="75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kern="1200" dirty="0">
              <a:effectLst/>
              <a:latin typeface="Calibri" panose="020F0502020204030204" pitchFamily="34" charset="0"/>
              <a:ea typeface="MS Mincho" panose="02020609040205080304" pitchFamily="49" charset="-128"/>
            </a:rPr>
            <a:t>El sistema presenta un menú con las mediciones, ajustes y el historial.</a:t>
          </a:r>
        </a:p>
      </dsp:txBody>
      <dsp:txXfrm>
        <a:off x="1140229" y="2294008"/>
        <a:ext cx="2977340" cy="711147"/>
      </dsp:txXfrm>
    </dsp:sp>
    <dsp:sp modelId="{2A120D20-0B3D-40BB-8773-F905B503F15E}">
      <dsp:nvSpPr>
        <dsp:cNvPr id="0" name=""/>
        <dsp:cNvSpPr/>
      </dsp:nvSpPr>
      <dsp:spPr>
        <a:xfrm rot="5400000">
          <a:off x="2487262" y="3046166"/>
          <a:ext cx="283274" cy="339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2526921" y="3074493"/>
        <a:ext cx="203956" cy="198292"/>
      </dsp:txXfrm>
    </dsp:sp>
    <dsp:sp modelId="{CFAD2073-4F42-4E0F-ABF2-90617EF35AB3}">
      <dsp:nvSpPr>
        <dsp:cNvPr id="0" name=""/>
        <dsp:cNvSpPr/>
      </dsp:nvSpPr>
      <dsp:spPr>
        <a:xfrm>
          <a:off x="1118104" y="3404979"/>
          <a:ext cx="3021590" cy="75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kern="1200" dirty="0">
              <a:effectLst/>
              <a:latin typeface="Calibri" panose="020F0502020204030204" pitchFamily="34" charset="0"/>
              <a:ea typeface="MS Mincho" panose="02020609040205080304" pitchFamily="49" charset="-128"/>
            </a:rPr>
            <a:t>El usuario configura la medición de bioimpedancia/ángulo de fase (determina la posición de los electrodos, …)</a:t>
          </a:r>
        </a:p>
      </dsp:txBody>
      <dsp:txXfrm>
        <a:off x="1140229" y="3427104"/>
        <a:ext cx="2977340" cy="711147"/>
      </dsp:txXfrm>
    </dsp:sp>
    <dsp:sp modelId="{374202EB-367E-425D-9264-75FA09753AE7}">
      <dsp:nvSpPr>
        <dsp:cNvPr id="0" name=""/>
        <dsp:cNvSpPr/>
      </dsp:nvSpPr>
      <dsp:spPr>
        <a:xfrm rot="5400000">
          <a:off x="2487262" y="4179262"/>
          <a:ext cx="283274" cy="339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2526921" y="4207589"/>
        <a:ext cx="203956" cy="198292"/>
      </dsp:txXfrm>
    </dsp:sp>
    <dsp:sp modelId="{1B054989-265E-499F-9AAF-3ABAC00C7619}">
      <dsp:nvSpPr>
        <dsp:cNvPr id="0" name=""/>
        <dsp:cNvSpPr/>
      </dsp:nvSpPr>
      <dsp:spPr>
        <a:xfrm>
          <a:off x="1118104" y="4538076"/>
          <a:ext cx="3021590" cy="75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kern="1200" dirty="0">
              <a:effectLst/>
              <a:latin typeface="Calibri" panose="020F0502020204030204" pitchFamily="34" charset="0"/>
              <a:ea typeface="MS Mincho" panose="02020609040205080304" pitchFamily="49" charset="-128"/>
            </a:rPr>
            <a:t>El sistema ejecuta la medición y avisa por medio de un sonido cuando esta finaliza.</a:t>
          </a:r>
        </a:p>
      </dsp:txBody>
      <dsp:txXfrm>
        <a:off x="1140229" y="4560201"/>
        <a:ext cx="2977340" cy="711147"/>
      </dsp:txXfrm>
    </dsp:sp>
    <dsp:sp modelId="{E0789737-67B4-4A96-81F3-77A7507DE7E6}">
      <dsp:nvSpPr>
        <dsp:cNvPr id="0" name=""/>
        <dsp:cNvSpPr/>
      </dsp:nvSpPr>
      <dsp:spPr>
        <a:xfrm rot="5400000">
          <a:off x="2487262" y="5312359"/>
          <a:ext cx="283274" cy="339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2526921" y="5340686"/>
        <a:ext cx="203956" cy="198292"/>
      </dsp:txXfrm>
    </dsp:sp>
    <dsp:sp modelId="{CB38F346-AAB0-49BB-9C44-215C9A751865}">
      <dsp:nvSpPr>
        <dsp:cNvPr id="0" name=""/>
        <dsp:cNvSpPr/>
      </dsp:nvSpPr>
      <dsp:spPr>
        <a:xfrm>
          <a:off x="1118104" y="5671173"/>
          <a:ext cx="3021590" cy="75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kern="1200" dirty="0">
              <a:effectLst/>
              <a:latin typeface="Calibri" panose="020F0502020204030204" pitchFamily="34" charset="0"/>
              <a:ea typeface="MS Mincho" panose="02020609040205080304" pitchFamily="49" charset="-128"/>
            </a:rPr>
            <a:t>Los datos obtenidos se presentan al usuario y luego se suben a la nube.</a:t>
          </a:r>
        </a:p>
      </dsp:txBody>
      <dsp:txXfrm>
        <a:off x="1140229" y="5693298"/>
        <a:ext cx="2977340" cy="7111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0" y="803"/>
          <a:ext cx="3416299" cy="2633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700" b="1" kern="1200" dirty="0"/>
            <a:t>Flujo principal de eventos</a:t>
          </a:r>
          <a:endParaRPr lang="es-CR" sz="2700" kern="1200" dirty="0"/>
        </a:p>
      </dsp:txBody>
      <dsp:txXfrm>
        <a:off x="77128" y="77931"/>
        <a:ext cx="3262043" cy="2479081"/>
      </dsp:txXfrm>
    </dsp:sp>
    <dsp:sp modelId="{F8A39A17-B967-4E9E-9F28-8442238D40F6}">
      <dsp:nvSpPr>
        <dsp:cNvPr id="0" name=""/>
        <dsp:cNvSpPr/>
      </dsp:nvSpPr>
      <dsp:spPr>
        <a:xfrm rot="5400000">
          <a:off x="1214398" y="2699974"/>
          <a:ext cx="987501" cy="11850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2200" kern="1200"/>
        </a:p>
      </dsp:txBody>
      <dsp:txXfrm rot="-5400000">
        <a:off x="1352648" y="2798724"/>
        <a:ext cx="711001" cy="691251"/>
      </dsp:txXfrm>
    </dsp:sp>
    <dsp:sp modelId="{B6A3ED88-1C01-4AB5-8875-5485DC6B057B}">
      <dsp:nvSpPr>
        <dsp:cNvPr id="0" name=""/>
        <dsp:cNvSpPr/>
      </dsp:nvSpPr>
      <dsp:spPr>
        <a:xfrm>
          <a:off x="0" y="3950809"/>
          <a:ext cx="3416299" cy="2633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700" kern="1200" dirty="0"/>
            <a:t>El usuario se pone los electrodos en la configuración que dicte el tipo de medición que requiere.</a:t>
          </a:r>
        </a:p>
      </dsp:txBody>
      <dsp:txXfrm>
        <a:off x="77128" y="4027937"/>
        <a:ext cx="3262043" cy="24790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/>
            <a:t>Descripción: </a:t>
          </a:r>
          <a:r>
            <a:rPr lang="es-CR" sz="2500" kern="1200" dirty="0"/>
            <a:t>El usuario entra en contacto con los electrodos para realizar la medición.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/>
            <a:t>Actores: </a:t>
          </a:r>
          <a:r>
            <a:rPr lang="es-CR" sz="2500" kern="1200" dirty="0"/>
            <a:t>El usuario o el médico.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/>
            <a:t>Pre-condiciones necesarias: -</a:t>
          </a:r>
          <a:endParaRPr lang="es-CR" sz="2500" kern="1200" dirty="0"/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/>
            <a:t>Post-condiciones esperadas: </a:t>
          </a:r>
          <a:r>
            <a:rPr lang="es-CR" sz="2500" kern="1200" dirty="0"/>
            <a:t>El usuario está listo para ser medido.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2CF66-A280-45A9-9E98-244F63402F30}">
      <dsp:nvSpPr>
        <dsp:cNvPr id="0" name=""/>
        <dsp:cNvSpPr/>
      </dsp:nvSpPr>
      <dsp:spPr>
        <a:xfrm>
          <a:off x="0" y="4128"/>
          <a:ext cx="3354548" cy="916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b="1" kern="1200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Descripción</a:t>
          </a:r>
          <a:endParaRPr lang="es-CR" sz="3200" kern="1200" dirty="0"/>
        </a:p>
      </dsp:txBody>
      <dsp:txXfrm>
        <a:off x="26844" y="30972"/>
        <a:ext cx="3300860" cy="862822"/>
      </dsp:txXfrm>
    </dsp:sp>
    <dsp:sp modelId="{BEAE919A-1A47-46A9-BB61-BD8BDBBEAD81}">
      <dsp:nvSpPr>
        <dsp:cNvPr id="0" name=""/>
        <dsp:cNvSpPr/>
      </dsp:nvSpPr>
      <dsp:spPr>
        <a:xfrm rot="5400000">
          <a:off x="1505428" y="943551"/>
          <a:ext cx="343691" cy="4124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700" kern="1200"/>
        </a:p>
      </dsp:txBody>
      <dsp:txXfrm rot="-5400000">
        <a:off x="1553546" y="977920"/>
        <a:ext cx="247457" cy="240584"/>
      </dsp:txXfrm>
    </dsp:sp>
    <dsp:sp modelId="{43D0F305-228B-4002-BFFA-084E06373D35}">
      <dsp:nvSpPr>
        <dsp:cNvPr id="0" name=""/>
        <dsp:cNvSpPr/>
      </dsp:nvSpPr>
      <dsp:spPr>
        <a:xfrm>
          <a:off x="0" y="1378893"/>
          <a:ext cx="3354548" cy="2161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dirty="0"/>
            <a:t>El usuario elije las opciones asociadas a la medición de la bioimpedancia/ángulo de fase y el dispositivo ejecuta la medición, muestra los datos, guardando luego los datos a la nube</a:t>
          </a:r>
          <a:r>
            <a:rPr lang="es-CR" sz="1600" kern="1200" dirty="0"/>
            <a:t>.</a:t>
          </a:r>
        </a:p>
      </dsp:txBody>
      <dsp:txXfrm>
        <a:off x="63315" y="1442208"/>
        <a:ext cx="3227918" cy="2035115"/>
      </dsp:txXfrm>
    </dsp:sp>
    <dsp:sp modelId="{CAF5A8DC-F336-418F-8E85-68DB37199619}">
      <dsp:nvSpPr>
        <dsp:cNvPr id="0" name=""/>
        <dsp:cNvSpPr/>
      </dsp:nvSpPr>
      <dsp:spPr>
        <a:xfrm rot="5400000">
          <a:off x="1505428" y="3563552"/>
          <a:ext cx="343691" cy="4124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700" kern="1200"/>
        </a:p>
      </dsp:txBody>
      <dsp:txXfrm rot="-5400000">
        <a:off x="1553546" y="3597921"/>
        <a:ext cx="247457" cy="240584"/>
      </dsp:txXfrm>
    </dsp:sp>
    <dsp:sp modelId="{D46E2D7D-6B60-4B38-81A0-A2D910572948}">
      <dsp:nvSpPr>
        <dsp:cNvPr id="0" name=""/>
        <dsp:cNvSpPr/>
      </dsp:nvSpPr>
      <dsp:spPr>
        <a:xfrm>
          <a:off x="0" y="3998894"/>
          <a:ext cx="3354548" cy="916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b="1" kern="1200" dirty="0"/>
            <a:t>Actores</a:t>
          </a:r>
          <a:endParaRPr lang="es-CR" sz="3200" kern="1200" dirty="0"/>
        </a:p>
      </dsp:txBody>
      <dsp:txXfrm>
        <a:off x="26844" y="4025738"/>
        <a:ext cx="3300860" cy="862822"/>
      </dsp:txXfrm>
    </dsp:sp>
    <dsp:sp modelId="{2C2160B9-535E-498F-AFC7-00387FBF5A90}">
      <dsp:nvSpPr>
        <dsp:cNvPr id="0" name=""/>
        <dsp:cNvSpPr/>
      </dsp:nvSpPr>
      <dsp:spPr>
        <a:xfrm rot="5400000">
          <a:off x="1505428" y="4938317"/>
          <a:ext cx="343691" cy="4124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700" kern="1200"/>
        </a:p>
      </dsp:txBody>
      <dsp:txXfrm rot="-5400000">
        <a:off x="1553546" y="4972686"/>
        <a:ext cx="247457" cy="240584"/>
      </dsp:txXfrm>
    </dsp:sp>
    <dsp:sp modelId="{851D9CFD-039F-48D8-B2EA-13D870312274}">
      <dsp:nvSpPr>
        <dsp:cNvPr id="0" name=""/>
        <dsp:cNvSpPr/>
      </dsp:nvSpPr>
      <dsp:spPr>
        <a:xfrm>
          <a:off x="0" y="5373660"/>
          <a:ext cx="3354548" cy="916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dirty="0"/>
            <a:t>El usuario, el médico y la nube.</a:t>
          </a:r>
        </a:p>
      </dsp:txBody>
      <dsp:txXfrm>
        <a:off x="26844" y="5400504"/>
        <a:ext cx="3300860" cy="86282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135CD-573A-4A4C-9997-B6810BE5E4E9}">
      <dsp:nvSpPr>
        <dsp:cNvPr id="0" name=""/>
        <dsp:cNvSpPr/>
      </dsp:nvSpPr>
      <dsp:spPr>
        <a:xfrm>
          <a:off x="1007608" y="792"/>
          <a:ext cx="3527598" cy="927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 dirty="0">
              <a:solidFill>
                <a:schemeClr val="accent1">
                  <a:lumMod val="50000"/>
                </a:schemeClr>
              </a:solidFill>
            </a:rPr>
            <a:t>Flujo principal de excepción</a:t>
          </a:r>
        </a:p>
      </dsp:txBody>
      <dsp:txXfrm>
        <a:off x="1034774" y="27958"/>
        <a:ext cx="3473266" cy="873173"/>
      </dsp:txXfrm>
    </dsp:sp>
    <dsp:sp modelId="{927CB124-E931-4221-A3F0-8A16607271E2}">
      <dsp:nvSpPr>
        <dsp:cNvPr id="0" name=""/>
        <dsp:cNvSpPr/>
      </dsp:nvSpPr>
      <dsp:spPr>
        <a:xfrm rot="5400000">
          <a:off x="2597500" y="951486"/>
          <a:ext cx="347814" cy="417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2646194" y="986267"/>
        <a:ext cx="250427" cy="243470"/>
      </dsp:txXfrm>
    </dsp:sp>
    <dsp:sp modelId="{FB482A3A-AC5E-41FE-8607-94A7BC39C09C}">
      <dsp:nvSpPr>
        <dsp:cNvPr id="0" name=""/>
        <dsp:cNvSpPr/>
      </dsp:nvSpPr>
      <dsp:spPr>
        <a:xfrm>
          <a:off x="1007608" y="1392051"/>
          <a:ext cx="3527598" cy="927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kern="1200" dirty="0"/>
            <a:t>El usuario se desconecta de los electrodos en medio de la medición.</a:t>
          </a:r>
        </a:p>
      </dsp:txBody>
      <dsp:txXfrm>
        <a:off x="1034774" y="1419217"/>
        <a:ext cx="3473266" cy="873173"/>
      </dsp:txXfrm>
    </dsp:sp>
    <dsp:sp modelId="{23CECCBE-2C5D-4368-91A1-2DCB2D4F4B56}">
      <dsp:nvSpPr>
        <dsp:cNvPr id="0" name=""/>
        <dsp:cNvSpPr/>
      </dsp:nvSpPr>
      <dsp:spPr>
        <a:xfrm rot="5400000">
          <a:off x="2597500" y="2342744"/>
          <a:ext cx="347814" cy="417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2646194" y="2377525"/>
        <a:ext cx="250427" cy="243470"/>
      </dsp:txXfrm>
    </dsp:sp>
    <dsp:sp modelId="{9E6140A7-BFEE-4997-A18C-C194CBB9B47B}">
      <dsp:nvSpPr>
        <dsp:cNvPr id="0" name=""/>
        <dsp:cNvSpPr/>
      </dsp:nvSpPr>
      <dsp:spPr>
        <a:xfrm>
          <a:off x="1007608" y="2783310"/>
          <a:ext cx="3527598" cy="927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500" kern="1200" dirty="0"/>
            <a:t>El sistema muestra un mensaje de error explicando el uso correcto del dispositivo junto con la opción de abortar la medición.</a:t>
          </a:r>
        </a:p>
      </dsp:txBody>
      <dsp:txXfrm>
        <a:off x="1034774" y="2810476"/>
        <a:ext cx="3473266" cy="873173"/>
      </dsp:txXfrm>
    </dsp:sp>
    <dsp:sp modelId="{9A9ECD51-DE68-4A9B-A955-63919B66014A}">
      <dsp:nvSpPr>
        <dsp:cNvPr id="0" name=""/>
        <dsp:cNvSpPr/>
      </dsp:nvSpPr>
      <dsp:spPr>
        <a:xfrm rot="5400000">
          <a:off x="2597500" y="3734003"/>
          <a:ext cx="347814" cy="417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200" kern="1200"/>
        </a:p>
      </dsp:txBody>
      <dsp:txXfrm rot="-5400000">
        <a:off x="2646194" y="3768784"/>
        <a:ext cx="250427" cy="243470"/>
      </dsp:txXfrm>
    </dsp:sp>
    <dsp:sp modelId="{73A8D80B-E9BE-42F0-BF0C-957E3779E977}">
      <dsp:nvSpPr>
        <dsp:cNvPr id="0" name=""/>
        <dsp:cNvSpPr/>
      </dsp:nvSpPr>
      <dsp:spPr>
        <a:xfrm>
          <a:off x="1007608" y="4174568"/>
          <a:ext cx="3527598" cy="927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500" kern="1200"/>
            <a:t>Si el usuario elije abortar, retorna al menú principal, de otra manera queda a la espera de que haga contacto con los electrodos.</a:t>
          </a:r>
        </a:p>
      </dsp:txBody>
      <dsp:txXfrm>
        <a:off x="1034774" y="4201734"/>
        <a:ext cx="3473266" cy="873173"/>
      </dsp:txXfrm>
    </dsp:sp>
    <dsp:sp modelId="{B952E3F1-2373-4FED-A8A3-6BE50670FE6A}">
      <dsp:nvSpPr>
        <dsp:cNvPr id="0" name=""/>
        <dsp:cNvSpPr/>
      </dsp:nvSpPr>
      <dsp:spPr>
        <a:xfrm rot="5400000">
          <a:off x="2597500" y="5125262"/>
          <a:ext cx="347814" cy="417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200" kern="1200"/>
        </a:p>
      </dsp:txBody>
      <dsp:txXfrm rot="-5400000">
        <a:off x="2646194" y="5160043"/>
        <a:ext cx="250427" cy="243470"/>
      </dsp:txXfrm>
    </dsp:sp>
    <dsp:sp modelId="{ADD5F106-5A45-4AED-84BE-F1B8DA0C9437}">
      <dsp:nvSpPr>
        <dsp:cNvPr id="0" name=""/>
        <dsp:cNvSpPr/>
      </dsp:nvSpPr>
      <dsp:spPr>
        <a:xfrm>
          <a:off x="1007608" y="5565827"/>
          <a:ext cx="3527598" cy="927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500" kern="1200" dirty="0"/>
            <a:t>El usuario hace de nuevo contacto y el sistema comienza de nuevo la medición.</a:t>
          </a:r>
        </a:p>
      </dsp:txBody>
      <dsp:txXfrm>
        <a:off x="1034774" y="5592993"/>
        <a:ext cx="3473266" cy="87317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63C45-0276-4058-B99A-A665AF99F5D1}">
      <dsp:nvSpPr>
        <dsp:cNvPr id="0" name=""/>
        <dsp:cNvSpPr/>
      </dsp:nvSpPr>
      <dsp:spPr>
        <a:xfrm>
          <a:off x="809850" y="3095"/>
          <a:ext cx="2521280" cy="115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b="1" kern="1200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Pre-condiciones necesarias</a:t>
          </a:r>
          <a:endParaRPr lang="es-CR" sz="2300" kern="1200" dirty="0"/>
        </a:p>
      </dsp:txBody>
      <dsp:txXfrm>
        <a:off x="843581" y="36826"/>
        <a:ext cx="2453818" cy="1084191"/>
      </dsp:txXfrm>
    </dsp:sp>
    <dsp:sp modelId="{E2E27FBD-ED25-4234-B1E0-9DE7F7ADD5C3}">
      <dsp:nvSpPr>
        <dsp:cNvPr id="0" name=""/>
        <dsp:cNvSpPr/>
      </dsp:nvSpPr>
      <dsp:spPr>
        <a:xfrm rot="5400000">
          <a:off x="1854555" y="1183540"/>
          <a:ext cx="431870" cy="5182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915018" y="1226727"/>
        <a:ext cx="310946" cy="302309"/>
      </dsp:txXfrm>
    </dsp:sp>
    <dsp:sp modelId="{41FE89B9-2AB8-4A17-846D-803CC3E2F77C}">
      <dsp:nvSpPr>
        <dsp:cNvPr id="0" name=""/>
        <dsp:cNvSpPr/>
      </dsp:nvSpPr>
      <dsp:spPr>
        <a:xfrm>
          <a:off x="809850" y="1730576"/>
          <a:ext cx="2521280" cy="115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dirty="0"/>
            <a:t>El usuario debe estar ingresado en su cuenta.</a:t>
          </a:r>
        </a:p>
      </dsp:txBody>
      <dsp:txXfrm>
        <a:off x="843581" y="1764307"/>
        <a:ext cx="2453818" cy="1084191"/>
      </dsp:txXfrm>
    </dsp:sp>
    <dsp:sp modelId="{35E37887-F8EA-4162-8E24-81F058DFB935}">
      <dsp:nvSpPr>
        <dsp:cNvPr id="0" name=""/>
        <dsp:cNvSpPr/>
      </dsp:nvSpPr>
      <dsp:spPr>
        <a:xfrm rot="5400000">
          <a:off x="1854555" y="2911021"/>
          <a:ext cx="431870" cy="5182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915018" y="2954208"/>
        <a:ext cx="310946" cy="302309"/>
      </dsp:txXfrm>
    </dsp:sp>
    <dsp:sp modelId="{D46E2D7D-6B60-4B38-81A0-A2D910572948}">
      <dsp:nvSpPr>
        <dsp:cNvPr id="0" name=""/>
        <dsp:cNvSpPr/>
      </dsp:nvSpPr>
      <dsp:spPr>
        <a:xfrm>
          <a:off x="809850" y="3458056"/>
          <a:ext cx="2521280" cy="115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b="1" kern="1200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Post-condiciones esperadas</a:t>
          </a:r>
          <a:endParaRPr lang="es-CR" sz="2300" kern="1200" dirty="0"/>
        </a:p>
      </dsp:txBody>
      <dsp:txXfrm>
        <a:off x="843581" y="3491787"/>
        <a:ext cx="2453818" cy="1084191"/>
      </dsp:txXfrm>
    </dsp:sp>
    <dsp:sp modelId="{2C2160B9-535E-498F-AFC7-00387FBF5A90}">
      <dsp:nvSpPr>
        <dsp:cNvPr id="0" name=""/>
        <dsp:cNvSpPr/>
      </dsp:nvSpPr>
      <dsp:spPr>
        <a:xfrm rot="5400000">
          <a:off x="1854555" y="4638501"/>
          <a:ext cx="431870" cy="5182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915018" y="4681688"/>
        <a:ext cx="310946" cy="302309"/>
      </dsp:txXfrm>
    </dsp:sp>
    <dsp:sp modelId="{851D9CFD-039F-48D8-B2EA-13D870312274}">
      <dsp:nvSpPr>
        <dsp:cNvPr id="0" name=""/>
        <dsp:cNvSpPr/>
      </dsp:nvSpPr>
      <dsp:spPr>
        <a:xfrm>
          <a:off x="809850" y="5185537"/>
          <a:ext cx="2521280" cy="115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dirty="0"/>
            <a:t>Los datos de la medición serán almacenados en la nube.</a:t>
          </a:r>
          <a:r>
            <a:rPr lang="es-CR" sz="1800" kern="1200" dirty="0">
              <a:effectLst/>
              <a:ea typeface="MS Mincho" panose="02020609040205080304" pitchFamily="49" charset="-128"/>
            </a:rPr>
            <a:t>.</a:t>
          </a:r>
          <a:endParaRPr lang="es-CR" sz="1800" kern="1200" dirty="0"/>
        </a:p>
      </dsp:txBody>
      <dsp:txXfrm>
        <a:off x="843581" y="5219268"/>
        <a:ext cx="2453818" cy="108419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135CD-573A-4A4C-9997-B6810BE5E4E9}">
      <dsp:nvSpPr>
        <dsp:cNvPr id="0" name=""/>
        <dsp:cNvSpPr/>
      </dsp:nvSpPr>
      <dsp:spPr>
        <a:xfrm>
          <a:off x="669470" y="2615"/>
          <a:ext cx="2986051" cy="774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 dirty="0">
              <a:solidFill>
                <a:schemeClr val="accent1">
                  <a:lumMod val="50000"/>
                </a:schemeClr>
              </a:solidFill>
            </a:rPr>
            <a:t>Flujo principal de eventos</a:t>
          </a:r>
        </a:p>
      </dsp:txBody>
      <dsp:txXfrm>
        <a:off x="692167" y="25312"/>
        <a:ext cx="2940657" cy="729525"/>
      </dsp:txXfrm>
    </dsp:sp>
    <dsp:sp modelId="{927CB124-E931-4221-A3F0-8A16607271E2}">
      <dsp:nvSpPr>
        <dsp:cNvPr id="0" name=""/>
        <dsp:cNvSpPr/>
      </dsp:nvSpPr>
      <dsp:spPr>
        <a:xfrm rot="5400000">
          <a:off x="2017199" y="796907"/>
          <a:ext cx="290594" cy="3487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2057883" y="825966"/>
        <a:ext cx="209227" cy="203416"/>
      </dsp:txXfrm>
    </dsp:sp>
    <dsp:sp modelId="{FB482A3A-AC5E-41FE-8607-94A7BC39C09C}">
      <dsp:nvSpPr>
        <dsp:cNvPr id="0" name=""/>
        <dsp:cNvSpPr/>
      </dsp:nvSpPr>
      <dsp:spPr>
        <a:xfrm>
          <a:off x="669470" y="1164994"/>
          <a:ext cx="2986051" cy="774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kern="1200" dirty="0"/>
            <a:t>El usuario ingresa a su cuenta.</a:t>
          </a:r>
        </a:p>
      </dsp:txBody>
      <dsp:txXfrm>
        <a:off x="692167" y="1187691"/>
        <a:ext cx="2940657" cy="729525"/>
      </dsp:txXfrm>
    </dsp:sp>
    <dsp:sp modelId="{23CECCBE-2C5D-4368-91A1-2DCB2D4F4B56}">
      <dsp:nvSpPr>
        <dsp:cNvPr id="0" name=""/>
        <dsp:cNvSpPr/>
      </dsp:nvSpPr>
      <dsp:spPr>
        <a:xfrm rot="5400000">
          <a:off x="2017199" y="1959287"/>
          <a:ext cx="290594" cy="3487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2057883" y="1988346"/>
        <a:ext cx="209227" cy="203416"/>
      </dsp:txXfrm>
    </dsp:sp>
    <dsp:sp modelId="{54374933-2446-481E-8657-CA281FC6E78B}">
      <dsp:nvSpPr>
        <dsp:cNvPr id="0" name=""/>
        <dsp:cNvSpPr/>
      </dsp:nvSpPr>
      <dsp:spPr>
        <a:xfrm>
          <a:off x="669470" y="2327374"/>
          <a:ext cx="2986051" cy="774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300" kern="1200"/>
            <a:t>El sistema presenta un menú con las mediciones, ajustes y el historial.</a:t>
          </a:r>
        </a:p>
      </dsp:txBody>
      <dsp:txXfrm>
        <a:off x="692167" y="2350071"/>
        <a:ext cx="2940657" cy="729525"/>
      </dsp:txXfrm>
    </dsp:sp>
    <dsp:sp modelId="{63F28141-75A9-4A72-9AE4-C8FDB2104272}">
      <dsp:nvSpPr>
        <dsp:cNvPr id="0" name=""/>
        <dsp:cNvSpPr/>
      </dsp:nvSpPr>
      <dsp:spPr>
        <a:xfrm rot="5400000">
          <a:off x="2017199" y="3121667"/>
          <a:ext cx="290594" cy="3487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000" kern="1200"/>
        </a:p>
      </dsp:txBody>
      <dsp:txXfrm rot="-5400000">
        <a:off x="2057883" y="3150726"/>
        <a:ext cx="209227" cy="203416"/>
      </dsp:txXfrm>
    </dsp:sp>
    <dsp:sp modelId="{8FEE03BF-669D-4B79-92A2-1F6A9316712D}">
      <dsp:nvSpPr>
        <dsp:cNvPr id="0" name=""/>
        <dsp:cNvSpPr/>
      </dsp:nvSpPr>
      <dsp:spPr>
        <a:xfrm>
          <a:off x="669470" y="3489753"/>
          <a:ext cx="2986051" cy="774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300" kern="1200"/>
            <a:t>El usuario configura la medición de bioimpedancia/ángulo de fase (determina la posición de los electrodos, …)</a:t>
          </a:r>
        </a:p>
      </dsp:txBody>
      <dsp:txXfrm>
        <a:off x="692167" y="3512450"/>
        <a:ext cx="2940657" cy="729525"/>
      </dsp:txXfrm>
    </dsp:sp>
    <dsp:sp modelId="{08026424-E4E6-4D6A-9875-786222847E0F}">
      <dsp:nvSpPr>
        <dsp:cNvPr id="0" name=""/>
        <dsp:cNvSpPr/>
      </dsp:nvSpPr>
      <dsp:spPr>
        <a:xfrm rot="5400000">
          <a:off x="2017199" y="4284046"/>
          <a:ext cx="290594" cy="3487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000" kern="1200"/>
        </a:p>
      </dsp:txBody>
      <dsp:txXfrm rot="-5400000">
        <a:off x="2057883" y="4313105"/>
        <a:ext cx="209227" cy="203416"/>
      </dsp:txXfrm>
    </dsp:sp>
    <dsp:sp modelId="{14B34933-5191-41B1-94EA-DC03F7B87F19}">
      <dsp:nvSpPr>
        <dsp:cNvPr id="0" name=""/>
        <dsp:cNvSpPr/>
      </dsp:nvSpPr>
      <dsp:spPr>
        <a:xfrm>
          <a:off x="669470" y="4652133"/>
          <a:ext cx="2986051" cy="774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300" kern="1200"/>
            <a:t>El sistema ejecuta la medición y avisa por medio de un sonido cuando esta finaliza.</a:t>
          </a:r>
        </a:p>
      </dsp:txBody>
      <dsp:txXfrm>
        <a:off x="692167" y="4674830"/>
        <a:ext cx="2940657" cy="729525"/>
      </dsp:txXfrm>
    </dsp:sp>
    <dsp:sp modelId="{3547A975-CDC6-4F8A-A8DC-3FA0EC46787E}">
      <dsp:nvSpPr>
        <dsp:cNvPr id="0" name=""/>
        <dsp:cNvSpPr/>
      </dsp:nvSpPr>
      <dsp:spPr>
        <a:xfrm rot="5400000">
          <a:off x="2017199" y="5446426"/>
          <a:ext cx="290594" cy="3487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000" kern="1200"/>
        </a:p>
      </dsp:txBody>
      <dsp:txXfrm rot="-5400000">
        <a:off x="2057883" y="5475485"/>
        <a:ext cx="209227" cy="203416"/>
      </dsp:txXfrm>
    </dsp:sp>
    <dsp:sp modelId="{32EE8741-5D28-4EE0-ADF8-6DAFB195643E}">
      <dsp:nvSpPr>
        <dsp:cNvPr id="0" name=""/>
        <dsp:cNvSpPr/>
      </dsp:nvSpPr>
      <dsp:spPr>
        <a:xfrm>
          <a:off x="669470" y="5814513"/>
          <a:ext cx="2986051" cy="774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300" kern="1200" dirty="0"/>
            <a:t>Los datos obtenidos se presentan al usuario y luego se suben a la nube.</a:t>
          </a:r>
        </a:p>
      </dsp:txBody>
      <dsp:txXfrm>
        <a:off x="692167" y="5837210"/>
        <a:ext cx="2940657" cy="7295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542485" y="2612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1" kern="1200" dirty="0"/>
            <a:t>Flujo principal de eventos</a:t>
          </a:r>
          <a:endParaRPr lang="es-CR" sz="1400" kern="1200" dirty="0"/>
        </a:p>
      </dsp:txBody>
      <dsp:txXfrm>
        <a:off x="565157" y="25284"/>
        <a:ext cx="2285983" cy="728741"/>
      </dsp:txXfrm>
    </dsp:sp>
    <dsp:sp modelId="{F8A39A17-B967-4E9E-9F28-8442238D40F6}">
      <dsp:nvSpPr>
        <dsp:cNvPr id="0" name=""/>
        <dsp:cNvSpPr/>
      </dsp:nvSpPr>
      <dsp:spPr>
        <a:xfrm rot="5400000">
          <a:off x="1563008" y="796049"/>
          <a:ext cx="290282" cy="3483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603649" y="825077"/>
        <a:ext cx="209002" cy="203197"/>
      </dsp:txXfrm>
    </dsp:sp>
    <dsp:sp modelId="{B6A3ED88-1C01-4AB5-8875-5485DC6B057B}">
      <dsp:nvSpPr>
        <dsp:cNvPr id="0" name=""/>
        <dsp:cNvSpPr/>
      </dsp:nvSpPr>
      <dsp:spPr>
        <a:xfrm>
          <a:off x="542485" y="1163740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 dirty="0"/>
            <a:t>El usuario ingresa a su cuenta.</a:t>
          </a:r>
        </a:p>
      </dsp:txBody>
      <dsp:txXfrm>
        <a:off x="565157" y="1186412"/>
        <a:ext cx="2285983" cy="728741"/>
      </dsp:txXfrm>
    </dsp:sp>
    <dsp:sp modelId="{0C99B191-0CB0-438E-98A3-DF8754FC6F78}">
      <dsp:nvSpPr>
        <dsp:cNvPr id="0" name=""/>
        <dsp:cNvSpPr/>
      </dsp:nvSpPr>
      <dsp:spPr>
        <a:xfrm rot="5400000">
          <a:off x="1563008" y="1957178"/>
          <a:ext cx="290282" cy="3483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603649" y="1986206"/>
        <a:ext cx="209002" cy="203197"/>
      </dsp:txXfrm>
    </dsp:sp>
    <dsp:sp modelId="{B3B399A9-D5F6-40EB-B05F-D97B81BDBAD0}">
      <dsp:nvSpPr>
        <dsp:cNvPr id="0" name=""/>
        <dsp:cNvSpPr/>
      </dsp:nvSpPr>
      <dsp:spPr>
        <a:xfrm>
          <a:off x="542485" y="2324868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 dirty="0"/>
            <a:t>El sistema presenta un menú con las mediciones, ajustes y el historial.</a:t>
          </a:r>
        </a:p>
      </dsp:txBody>
      <dsp:txXfrm>
        <a:off x="565157" y="2347540"/>
        <a:ext cx="2285983" cy="728741"/>
      </dsp:txXfrm>
    </dsp:sp>
    <dsp:sp modelId="{62292F64-F65B-4687-A8A9-84B964B75AAB}">
      <dsp:nvSpPr>
        <dsp:cNvPr id="0" name=""/>
        <dsp:cNvSpPr/>
      </dsp:nvSpPr>
      <dsp:spPr>
        <a:xfrm rot="5400000">
          <a:off x="1563008" y="3118306"/>
          <a:ext cx="290282" cy="3483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603649" y="3147334"/>
        <a:ext cx="209002" cy="203197"/>
      </dsp:txXfrm>
    </dsp:sp>
    <dsp:sp modelId="{A3A89903-7689-4FCF-9316-E48D55F3C590}">
      <dsp:nvSpPr>
        <dsp:cNvPr id="0" name=""/>
        <dsp:cNvSpPr/>
      </dsp:nvSpPr>
      <dsp:spPr>
        <a:xfrm>
          <a:off x="542485" y="3485996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El usuario elije la medición de hidratación.</a:t>
          </a:r>
          <a:endParaRPr lang="es-CR" sz="1400" kern="1200" dirty="0"/>
        </a:p>
      </dsp:txBody>
      <dsp:txXfrm>
        <a:off x="565157" y="3508668"/>
        <a:ext cx="2285983" cy="728741"/>
      </dsp:txXfrm>
    </dsp:sp>
    <dsp:sp modelId="{61496C1E-A4AE-4321-9681-0035634D8A6C}">
      <dsp:nvSpPr>
        <dsp:cNvPr id="0" name=""/>
        <dsp:cNvSpPr/>
      </dsp:nvSpPr>
      <dsp:spPr>
        <a:xfrm rot="5400000">
          <a:off x="1563008" y="4279434"/>
          <a:ext cx="290282" cy="3483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603649" y="4308462"/>
        <a:ext cx="209002" cy="203197"/>
      </dsp:txXfrm>
    </dsp:sp>
    <dsp:sp modelId="{D2377E47-87AA-4BFD-AC23-890067CAE9DD}">
      <dsp:nvSpPr>
        <dsp:cNvPr id="0" name=""/>
        <dsp:cNvSpPr/>
      </dsp:nvSpPr>
      <dsp:spPr>
        <a:xfrm>
          <a:off x="542485" y="4647124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El sistema ejecuta la medición y avisa por medio de un sonido cuando esta finaliza.</a:t>
          </a:r>
          <a:endParaRPr lang="es-CR" sz="1400" kern="1200" dirty="0"/>
        </a:p>
      </dsp:txBody>
      <dsp:txXfrm>
        <a:off x="565157" y="4669796"/>
        <a:ext cx="2285983" cy="728741"/>
      </dsp:txXfrm>
    </dsp:sp>
    <dsp:sp modelId="{D5772765-96DA-41D5-8950-F43DCD25ED9C}">
      <dsp:nvSpPr>
        <dsp:cNvPr id="0" name=""/>
        <dsp:cNvSpPr/>
      </dsp:nvSpPr>
      <dsp:spPr>
        <a:xfrm rot="5400000">
          <a:off x="1563008" y="5440562"/>
          <a:ext cx="290282" cy="3483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603649" y="5469590"/>
        <a:ext cx="209002" cy="203197"/>
      </dsp:txXfrm>
    </dsp:sp>
    <dsp:sp modelId="{E7F5ED9A-C767-434A-9260-BDD76E510445}">
      <dsp:nvSpPr>
        <dsp:cNvPr id="0" name=""/>
        <dsp:cNvSpPr/>
      </dsp:nvSpPr>
      <dsp:spPr>
        <a:xfrm>
          <a:off x="542485" y="5808253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Los datos obtenidos se presentan al usuario y luego se suben a la nube.</a:t>
          </a:r>
          <a:endParaRPr lang="es-CR" sz="1400" kern="1200" dirty="0"/>
        </a:p>
      </dsp:txBody>
      <dsp:txXfrm>
        <a:off x="565157" y="5830925"/>
        <a:ext cx="2285983" cy="72874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Descripción: </a:t>
          </a:r>
          <a:r>
            <a:rPr lang="es-CR" sz="1700" kern="1200" dirty="0"/>
            <a:t>El usuario elije las opciones asociadas a la medición de la hidratación y el dispositivo ejecuta la medición, guardando luego los datos a la nube.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Actores: </a:t>
          </a:r>
          <a:r>
            <a:rPr lang="es-CR" sz="1700" kern="1200" dirty="0"/>
            <a:t>El usuario, el médico y la nube.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Pre-condiciones necesarias: </a:t>
          </a:r>
          <a:r>
            <a:rPr lang="es-CR" sz="1700" kern="1200" dirty="0"/>
            <a:t>El usuario debe haber ingresado en su cuenta.</a:t>
          </a:r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Post-condiciones esperadas: </a:t>
          </a:r>
          <a:r>
            <a:rPr lang="es-CR" sz="1700" kern="1200" dirty="0"/>
            <a:t>Los datos de la medición serán almacenados en la nube.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53496" y="803"/>
          <a:ext cx="3309305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1" kern="1200" dirty="0"/>
            <a:t>Flujos de excepción</a:t>
          </a:r>
        </a:p>
      </dsp:txBody>
      <dsp:txXfrm>
        <a:off x="81042" y="28349"/>
        <a:ext cx="3254213" cy="885385"/>
      </dsp:txXfrm>
    </dsp:sp>
    <dsp:sp modelId="{C65E0F77-A014-479A-92E6-4ED7A430B1E1}">
      <dsp:nvSpPr>
        <dsp:cNvPr id="0" name=""/>
        <dsp:cNvSpPr/>
      </dsp:nvSpPr>
      <dsp:spPr>
        <a:xfrm rot="5400000">
          <a:off x="1531809" y="964793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1000060"/>
        <a:ext cx="253928" cy="246875"/>
      </dsp:txXfrm>
    </dsp:sp>
    <dsp:sp modelId="{A1B6F8BB-A889-41BF-9D4F-871DD9503517}">
      <dsp:nvSpPr>
        <dsp:cNvPr id="0" name=""/>
        <dsp:cNvSpPr/>
      </dsp:nvSpPr>
      <dsp:spPr>
        <a:xfrm>
          <a:off x="53496" y="1411520"/>
          <a:ext cx="3309305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El usuario se desconecta de los electrodos en medio de la medición.</a:t>
          </a:r>
          <a:endParaRPr lang="es-CR" sz="1400" b="1" kern="1200" dirty="0"/>
        </a:p>
      </dsp:txBody>
      <dsp:txXfrm>
        <a:off x="81042" y="1439066"/>
        <a:ext cx="3254213" cy="885385"/>
      </dsp:txXfrm>
    </dsp:sp>
    <dsp:sp modelId="{A183C916-BB51-4F7C-8853-4290269420BA}">
      <dsp:nvSpPr>
        <dsp:cNvPr id="0" name=""/>
        <dsp:cNvSpPr/>
      </dsp:nvSpPr>
      <dsp:spPr>
        <a:xfrm rot="5400000">
          <a:off x="1531809" y="2375509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2410776"/>
        <a:ext cx="253928" cy="246875"/>
      </dsp:txXfrm>
    </dsp:sp>
    <dsp:sp modelId="{230A2FC0-43D1-4FD1-93C8-1F6D54F4D6F4}">
      <dsp:nvSpPr>
        <dsp:cNvPr id="0" name=""/>
        <dsp:cNvSpPr/>
      </dsp:nvSpPr>
      <dsp:spPr>
        <a:xfrm>
          <a:off x="53496" y="2822236"/>
          <a:ext cx="3309305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El sistema muestra un mensaje de error explicando el uso correcto del dispositivo junto con la opción de abortar la medición.</a:t>
          </a:r>
          <a:endParaRPr lang="es-CR" sz="1400" b="1" kern="1200" dirty="0"/>
        </a:p>
      </dsp:txBody>
      <dsp:txXfrm>
        <a:off x="81042" y="2849782"/>
        <a:ext cx="3254213" cy="885385"/>
      </dsp:txXfrm>
    </dsp:sp>
    <dsp:sp modelId="{C8A135DB-CDC2-4020-AE5C-426A01AD4993}">
      <dsp:nvSpPr>
        <dsp:cNvPr id="0" name=""/>
        <dsp:cNvSpPr/>
      </dsp:nvSpPr>
      <dsp:spPr>
        <a:xfrm rot="5400000">
          <a:off x="1531809" y="3786226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3821493"/>
        <a:ext cx="253928" cy="246875"/>
      </dsp:txXfrm>
    </dsp:sp>
    <dsp:sp modelId="{CB5C292D-D9D7-4576-AB8F-174CCAFF607A}">
      <dsp:nvSpPr>
        <dsp:cNvPr id="0" name=""/>
        <dsp:cNvSpPr/>
      </dsp:nvSpPr>
      <dsp:spPr>
        <a:xfrm>
          <a:off x="53496" y="4232953"/>
          <a:ext cx="3309305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 dirty="0"/>
            <a:t>Si el usuario elije abortar, retorna al menú principal, de otra manera queda a la espera de que haga contacto con los electrodos.</a:t>
          </a:r>
          <a:endParaRPr lang="es-CR" sz="1400" b="1" kern="1200" dirty="0"/>
        </a:p>
      </dsp:txBody>
      <dsp:txXfrm>
        <a:off x="81042" y="4260499"/>
        <a:ext cx="3254213" cy="885385"/>
      </dsp:txXfrm>
    </dsp:sp>
    <dsp:sp modelId="{089D3689-C971-4E78-8B15-DA4F8CCFD5CE}">
      <dsp:nvSpPr>
        <dsp:cNvPr id="0" name=""/>
        <dsp:cNvSpPr/>
      </dsp:nvSpPr>
      <dsp:spPr>
        <a:xfrm rot="5400000">
          <a:off x="1531809" y="5196942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5232209"/>
        <a:ext cx="253928" cy="246875"/>
      </dsp:txXfrm>
    </dsp:sp>
    <dsp:sp modelId="{D05B300A-A5EB-49F8-A4CE-12C6BFF325B7}">
      <dsp:nvSpPr>
        <dsp:cNvPr id="0" name=""/>
        <dsp:cNvSpPr/>
      </dsp:nvSpPr>
      <dsp:spPr>
        <a:xfrm>
          <a:off x="53496" y="5643669"/>
          <a:ext cx="3309305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El usuario hace de nuevo contacto y el sistema comienza de nuevo la medición.</a:t>
          </a:r>
          <a:endParaRPr lang="es-CR" sz="1400" b="1" kern="1200" dirty="0"/>
        </a:p>
      </dsp:txBody>
      <dsp:txXfrm>
        <a:off x="81042" y="5671215"/>
        <a:ext cx="3254213" cy="885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226535" y="0"/>
          <a:ext cx="2963227" cy="1646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900" b="1" kern="1200" dirty="0"/>
            <a:t>Flujo principal de eventos</a:t>
          </a:r>
          <a:endParaRPr lang="es-CR" sz="2900" kern="1200" dirty="0"/>
        </a:p>
      </dsp:txBody>
      <dsp:txXfrm>
        <a:off x="274752" y="48217"/>
        <a:ext cx="2866793" cy="1549803"/>
      </dsp:txXfrm>
    </dsp:sp>
    <dsp:sp modelId="{61101B76-E356-4A74-8344-A42A00E09CE5}">
      <dsp:nvSpPr>
        <dsp:cNvPr id="0" name=""/>
        <dsp:cNvSpPr/>
      </dsp:nvSpPr>
      <dsp:spPr>
        <a:xfrm rot="5400000">
          <a:off x="1399479" y="1687393"/>
          <a:ext cx="617339" cy="740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2300" kern="1200"/>
        </a:p>
      </dsp:txBody>
      <dsp:txXfrm rot="-5400000">
        <a:off x="1485907" y="1749126"/>
        <a:ext cx="444484" cy="432137"/>
      </dsp:txXfrm>
    </dsp:sp>
    <dsp:sp modelId="{BB32A766-ECA6-4A4D-831A-41A591DD97BA}">
      <dsp:nvSpPr>
        <dsp:cNvPr id="0" name=""/>
        <dsp:cNvSpPr/>
      </dsp:nvSpPr>
      <dsp:spPr>
        <a:xfrm>
          <a:off x="226535" y="2469356"/>
          <a:ext cx="2963227" cy="1646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900" kern="1200"/>
            <a:t>El usuario presiona el botón de encendido.</a:t>
          </a:r>
          <a:endParaRPr lang="es-CR" sz="2900" kern="1200" dirty="0"/>
        </a:p>
      </dsp:txBody>
      <dsp:txXfrm>
        <a:off x="274752" y="2517573"/>
        <a:ext cx="2866793" cy="1549803"/>
      </dsp:txXfrm>
    </dsp:sp>
    <dsp:sp modelId="{1B10C5E2-3BAB-4C99-A74C-1F9A82CD753F}">
      <dsp:nvSpPr>
        <dsp:cNvPr id="0" name=""/>
        <dsp:cNvSpPr/>
      </dsp:nvSpPr>
      <dsp:spPr>
        <a:xfrm rot="5400000">
          <a:off x="1399479" y="4156750"/>
          <a:ext cx="617339" cy="740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2300" kern="1200"/>
        </a:p>
      </dsp:txBody>
      <dsp:txXfrm rot="-5400000">
        <a:off x="1485907" y="4218483"/>
        <a:ext cx="444484" cy="432137"/>
      </dsp:txXfrm>
    </dsp:sp>
    <dsp:sp modelId="{A0C0F1D2-90F1-4A28-90E4-AB6D887CA56E}">
      <dsp:nvSpPr>
        <dsp:cNvPr id="0" name=""/>
        <dsp:cNvSpPr/>
      </dsp:nvSpPr>
      <dsp:spPr>
        <a:xfrm>
          <a:off x="226535" y="4938713"/>
          <a:ext cx="2963227" cy="1646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900" kern="1200"/>
            <a:t>El sistema realiza protocolos de inicialización.</a:t>
          </a:r>
          <a:endParaRPr lang="es-CR" sz="2900" kern="1200" dirty="0"/>
        </a:p>
      </dsp:txBody>
      <dsp:txXfrm>
        <a:off x="274752" y="4986930"/>
        <a:ext cx="2866793" cy="15498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Descripción: </a:t>
          </a:r>
          <a:r>
            <a:rPr lang="es-CR" sz="1700" kern="1200" dirty="0"/>
            <a:t>El usuario elije las opciones asociadas a la medición de porcentaje de masa grasa/magra y el dispositivo ejecuta la medición, guardando luego los datos a la nube.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Actores: </a:t>
          </a:r>
          <a:r>
            <a:rPr lang="es-CR" sz="1700" kern="1200" dirty="0"/>
            <a:t>El usuario o el médico.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Pre-condiciones necesarias: </a:t>
          </a:r>
          <a:r>
            <a:rPr lang="es-CR" sz="1700" kern="1200" dirty="0"/>
            <a:t>El usuario debe haber ingresado en su cuenta.</a:t>
          </a:r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Post-condiciones esperadas: </a:t>
          </a:r>
          <a:r>
            <a:rPr lang="es-CR" sz="1700" kern="1200" dirty="0"/>
            <a:t>Los datos de la medición serán almacenados en la nube.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542485" y="2612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1" kern="1200" dirty="0"/>
            <a:t>Flujo principal de eventos</a:t>
          </a:r>
          <a:endParaRPr lang="es-CR" sz="1400" kern="1200" dirty="0"/>
        </a:p>
      </dsp:txBody>
      <dsp:txXfrm>
        <a:off x="565157" y="25284"/>
        <a:ext cx="2285983" cy="728741"/>
      </dsp:txXfrm>
    </dsp:sp>
    <dsp:sp modelId="{F8A39A17-B967-4E9E-9F28-8442238D40F6}">
      <dsp:nvSpPr>
        <dsp:cNvPr id="0" name=""/>
        <dsp:cNvSpPr/>
      </dsp:nvSpPr>
      <dsp:spPr>
        <a:xfrm rot="5400000">
          <a:off x="1563008" y="796049"/>
          <a:ext cx="290282" cy="3483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603649" y="825077"/>
        <a:ext cx="209002" cy="203197"/>
      </dsp:txXfrm>
    </dsp:sp>
    <dsp:sp modelId="{B6A3ED88-1C01-4AB5-8875-5485DC6B057B}">
      <dsp:nvSpPr>
        <dsp:cNvPr id="0" name=""/>
        <dsp:cNvSpPr/>
      </dsp:nvSpPr>
      <dsp:spPr>
        <a:xfrm>
          <a:off x="542485" y="1163740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 dirty="0"/>
            <a:t>El usuario ingresa a su cuenta.</a:t>
          </a:r>
        </a:p>
      </dsp:txBody>
      <dsp:txXfrm>
        <a:off x="565157" y="1186412"/>
        <a:ext cx="2285983" cy="728741"/>
      </dsp:txXfrm>
    </dsp:sp>
    <dsp:sp modelId="{0C99B191-0CB0-438E-98A3-DF8754FC6F78}">
      <dsp:nvSpPr>
        <dsp:cNvPr id="0" name=""/>
        <dsp:cNvSpPr/>
      </dsp:nvSpPr>
      <dsp:spPr>
        <a:xfrm rot="5400000">
          <a:off x="1563008" y="1957178"/>
          <a:ext cx="290282" cy="3483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603649" y="1986206"/>
        <a:ext cx="209002" cy="203197"/>
      </dsp:txXfrm>
    </dsp:sp>
    <dsp:sp modelId="{9B01A543-1FE8-4E2E-A720-48A331EEF4AB}">
      <dsp:nvSpPr>
        <dsp:cNvPr id="0" name=""/>
        <dsp:cNvSpPr/>
      </dsp:nvSpPr>
      <dsp:spPr>
        <a:xfrm>
          <a:off x="542485" y="2324868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El sistema presenta un menú con las mediciones, ajustes y el historial.</a:t>
          </a:r>
        </a:p>
      </dsp:txBody>
      <dsp:txXfrm>
        <a:off x="565157" y="2347540"/>
        <a:ext cx="2285983" cy="728741"/>
      </dsp:txXfrm>
    </dsp:sp>
    <dsp:sp modelId="{787C8F36-3BDA-4649-910A-D06C9A87EBB4}">
      <dsp:nvSpPr>
        <dsp:cNvPr id="0" name=""/>
        <dsp:cNvSpPr/>
      </dsp:nvSpPr>
      <dsp:spPr>
        <a:xfrm rot="5400000">
          <a:off x="1563008" y="3118306"/>
          <a:ext cx="290282" cy="3483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603649" y="3147334"/>
        <a:ext cx="209002" cy="203197"/>
      </dsp:txXfrm>
    </dsp:sp>
    <dsp:sp modelId="{AD6F2EDF-0048-41D3-AE11-E4E448663205}">
      <dsp:nvSpPr>
        <dsp:cNvPr id="0" name=""/>
        <dsp:cNvSpPr/>
      </dsp:nvSpPr>
      <dsp:spPr>
        <a:xfrm>
          <a:off x="542485" y="3485996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El usuario elije la medición de porcentaje de masa.</a:t>
          </a:r>
        </a:p>
      </dsp:txBody>
      <dsp:txXfrm>
        <a:off x="565157" y="3508668"/>
        <a:ext cx="2285983" cy="728741"/>
      </dsp:txXfrm>
    </dsp:sp>
    <dsp:sp modelId="{0B2C534B-BB0D-4BB7-9148-7A20B03513D6}">
      <dsp:nvSpPr>
        <dsp:cNvPr id="0" name=""/>
        <dsp:cNvSpPr/>
      </dsp:nvSpPr>
      <dsp:spPr>
        <a:xfrm rot="5400000">
          <a:off x="1563008" y="4279434"/>
          <a:ext cx="290282" cy="3483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603649" y="4308462"/>
        <a:ext cx="209002" cy="203197"/>
      </dsp:txXfrm>
    </dsp:sp>
    <dsp:sp modelId="{62C8AA2E-C363-49DC-A7EE-54097E7F5D89}">
      <dsp:nvSpPr>
        <dsp:cNvPr id="0" name=""/>
        <dsp:cNvSpPr/>
      </dsp:nvSpPr>
      <dsp:spPr>
        <a:xfrm>
          <a:off x="542485" y="4647124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El sistema ejecuta la medición y avisa por medio de un sonido cuando esta finaliza.</a:t>
          </a:r>
        </a:p>
      </dsp:txBody>
      <dsp:txXfrm>
        <a:off x="565157" y="4669796"/>
        <a:ext cx="2285983" cy="728741"/>
      </dsp:txXfrm>
    </dsp:sp>
    <dsp:sp modelId="{FAAD03CC-606F-4E13-800D-3FC50E2C3BF8}">
      <dsp:nvSpPr>
        <dsp:cNvPr id="0" name=""/>
        <dsp:cNvSpPr/>
      </dsp:nvSpPr>
      <dsp:spPr>
        <a:xfrm rot="5400000">
          <a:off x="1563008" y="5440562"/>
          <a:ext cx="290282" cy="3483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603649" y="5469590"/>
        <a:ext cx="209002" cy="203197"/>
      </dsp:txXfrm>
    </dsp:sp>
    <dsp:sp modelId="{89E4F8D5-6FCC-425C-B712-476F069B51A8}">
      <dsp:nvSpPr>
        <dsp:cNvPr id="0" name=""/>
        <dsp:cNvSpPr/>
      </dsp:nvSpPr>
      <dsp:spPr>
        <a:xfrm>
          <a:off x="542485" y="5808253"/>
          <a:ext cx="2331327" cy="774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Los datos obtenidos se presentan al usuario y luego se suben a la nube.</a:t>
          </a:r>
        </a:p>
      </dsp:txBody>
      <dsp:txXfrm>
        <a:off x="565157" y="5830925"/>
        <a:ext cx="2285983" cy="72874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53496" y="803"/>
          <a:ext cx="3309305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1" kern="1200" dirty="0"/>
            <a:t>Flujos de excepción</a:t>
          </a:r>
        </a:p>
      </dsp:txBody>
      <dsp:txXfrm>
        <a:off x="81042" y="28349"/>
        <a:ext cx="3254213" cy="885385"/>
      </dsp:txXfrm>
    </dsp:sp>
    <dsp:sp modelId="{C65E0F77-A014-479A-92E6-4ED7A430B1E1}">
      <dsp:nvSpPr>
        <dsp:cNvPr id="0" name=""/>
        <dsp:cNvSpPr/>
      </dsp:nvSpPr>
      <dsp:spPr>
        <a:xfrm rot="5400000">
          <a:off x="1531809" y="964793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1000060"/>
        <a:ext cx="253928" cy="246875"/>
      </dsp:txXfrm>
    </dsp:sp>
    <dsp:sp modelId="{A1B6F8BB-A889-41BF-9D4F-871DD9503517}">
      <dsp:nvSpPr>
        <dsp:cNvPr id="0" name=""/>
        <dsp:cNvSpPr/>
      </dsp:nvSpPr>
      <dsp:spPr>
        <a:xfrm>
          <a:off x="53496" y="1411520"/>
          <a:ext cx="3309305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 dirty="0"/>
            <a:t>El usuario se desconecta de los electrodos en medio de la medición.</a:t>
          </a:r>
          <a:endParaRPr lang="es-CR" sz="1400" b="1" kern="1200" dirty="0"/>
        </a:p>
      </dsp:txBody>
      <dsp:txXfrm>
        <a:off x="81042" y="1439066"/>
        <a:ext cx="3254213" cy="885385"/>
      </dsp:txXfrm>
    </dsp:sp>
    <dsp:sp modelId="{A183C916-BB51-4F7C-8853-4290269420BA}">
      <dsp:nvSpPr>
        <dsp:cNvPr id="0" name=""/>
        <dsp:cNvSpPr/>
      </dsp:nvSpPr>
      <dsp:spPr>
        <a:xfrm rot="5400000">
          <a:off x="1531809" y="2375509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2410776"/>
        <a:ext cx="253928" cy="246875"/>
      </dsp:txXfrm>
    </dsp:sp>
    <dsp:sp modelId="{D86D0CA6-6BA9-491D-AA02-8817EEF6A304}">
      <dsp:nvSpPr>
        <dsp:cNvPr id="0" name=""/>
        <dsp:cNvSpPr/>
      </dsp:nvSpPr>
      <dsp:spPr>
        <a:xfrm>
          <a:off x="53496" y="2822236"/>
          <a:ext cx="3309305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El sistema muestra un mensaje de error explicando el uso correcto del dispositivo junto con la opción de abortar la medición.</a:t>
          </a:r>
        </a:p>
      </dsp:txBody>
      <dsp:txXfrm>
        <a:off x="81042" y="2849782"/>
        <a:ext cx="3254213" cy="885385"/>
      </dsp:txXfrm>
    </dsp:sp>
    <dsp:sp modelId="{A477E3C4-D72B-4ECE-97CF-C7BC0A71D2E9}">
      <dsp:nvSpPr>
        <dsp:cNvPr id="0" name=""/>
        <dsp:cNvSpPr/>
      </dsp:nvSpPr>
      <dsp:spPr>
        <a:xfrm rot="5400000">
          <a:off x="1531809" y="3786226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3821493"/>
        <a:ext cx="253928" cy="246875"/>
      </dsp:txXfrm>
    </dsp:sp>
    <dsp:sp modelId="{B49D4F82-0C78-49E2-AB9E-205D62264147}">
      <dsp:nvSpPr>
        <dsp:cNvPr id="0" name=""/>
        <dsp:cNvSpPr/>
      </dsp:nvSpPr>
      <dsp:spPr>
        <a:xfrm>
          <a:off x="53496" y="4232953"/>
          <a:ext cx="3309305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Si el usuario elije abortar, retorna al menú principal, de otra manera queda a la espera de que haga contacto con los electrodos.</a:t>
          </a:r>
        </a:p>
      </dsp:txBody>
      <dsp:txXfrm>
        <a:off x="81042" y="4260499"/>
        <a:ext cx="3254213" cy="885385"/>
      </dsp:txXfrm>
    </dsp:sp>
    <dsp:sp modelId="{41EF3EF4-BBFF-40B7-BD04-39D5580FFBDB}">
      <dsp:nvSpPr>
        <dsp:cNvPr id="0" name=""/>
        <dsp:cNvSpPr/>
      </dsp:nvSpPr>
      <dsp:spPr>
        <a:xfrm rot="5400000">
          <a:off x="1531809" y="5196942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5232209"/>
        <a:ext cx="253928" cy="246875"/>
      </dsp:txXfrm>
    </dsp:sp>
    <dsp:sp modelId="{26F5EF27-6D25-43D6-AB0B-678A260C026F}">
      <dsp:nvSpPr>
        <dsp:cNvPr id="0" name=""/>
        <dsp:cNvSpPr/>
      </dsp:nvSpPr>
      <dsp:spPr>
        <a:xfrm>
          <a:off x="53496" y="5643669"/>
          <a:ext cx="3309305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400" kern="1200"/>
            <a:t>El usuario hace de nuevo contacto y el sistema comienza de nuevo la medición.</a:t>
          </a:r>
        </a:p>
      </dsp:txBody>
      <dsp:txXfrm>
        <a:off x="81042" y="5671215"/>
        <a:ext cx="3254213" cy="88538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Descripción: </a:t>
          </a:r>
          <a:r>
            <a:rPr lang="es-CR" sz="1600" kern="1200" dirty="0"/>
            <a:t>El usuario entra a su cuenta y pide el historial de sus mediciones.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Actores: </a:t>
          </a:r>
          <a:r>
            <a:rPr lang="es-CR" sz="1600" kern="1200" dirty="0"/>
            <a:t>El usuario.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Pre-condiciones necesarias: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El usuario debe haber ingresado en su cuenta.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R" sz="1600" kern="1200" dirty="0"/>
            <a:t>El usuario debe haber realizado por lo menos una medición.</a:t>
          </a:r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Post-condiciones esperadas: </a:t>
          </a:r>
          <a:r>
            <a:rPr lang="es-CR" sz="1600" kern="1200" dirty="0"/>
            <a:t>El usuario puede observar toda información histórica relacionada con su cuenta.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473772" y="803"/>
          <a:ext cx="2468753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Flujo principal de eventos</a:t>
          </a:r>
          <a:endParaRPr lang="es-CR" sz="1700" kern="1200" dirty="0"/>
        </a:p>
      </dsp:txBody>
      <dsp:txXfrm>
        <a:off x="501318" y="28349"/>
        <a:ext cx="2413661" cy="885385"/>
      </dsp:txXfrm>
    </dsp:sp>
    <dsp:sp modelId="{F8A39A17-B967-4E9E-9F28-8442238D40F6}">
      <dsp:nvSpPr>
        <dsp:cNvPr id="0" name=""/>
        <dsp:cNvSpPr/>
      </dsp:nvSpPr>
      <dsp:spPr>
        <a:xfrm rot="5400000">
          <a:off x="1531809" y="964793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1000060"/>
        <a:ext cx="253928" cy="246875"/>
      </dsp:txXfrm>
    </dsp:sp>
    <dsp:sp modelId="{B6A3ED88-1C01-4AB5-8875-5485DC6B057B}">
      <dsp:nvSpPr>
        <dsp:cNvPr id="0" name=""/>
        <dsp:cNvSpPr/>
      </dsp:nvSpPr>
      <dsp:spPr>
        <a:xfrm>
          <a:off x="473772" y="1411520"/>
          <a:ext cx="2468753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 dirty="0"/>
            <a:t>El usuario ingresa a su cuenta.</a:t>
          </a:r>
        </a:p>
      </dsp:txBody>
      <dsp:txXfrm>
        <a:off x="501318" y="1439066"/>
        <a:ext cx="2413661" cy="885385"/>
      </dsp:txXfrm>
    </dsp:sp>
    <dsp:sp modelId="{0C99B191-0CB0-438E-98A3-DF8754FC6F78}">
      <dsp:nvSpPr>
        <dsp:cNvPr id="0" name=""/>
        <dsp:cNvSpPr/>
      </dsp:nvSpPr>
      <dsp:spPr>
        <a:xfrm rot="5400000">
          <a:off x="1531809" y="2375509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2410776"/>
        <a:ext cx="253928" cy="246875"/>
      </dsp:txXfrm>
    </dsp:sp>
    <dsp:sp modelId="{9B01A543-1FE8-4E2E-A720-48A331EEF4AB}">
      <dsp:nvSpPr>
        <dsp:cNvPr id="0" name=""/>
        <dsp:cNvSpPr/>
      </dsp:nvSpPr>
      <dsp:spPr>
        <a:xfrm>
          <a:off x="473772" y="2822236"/>
          <a:ext cx="2468753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El sistema presenta un menú con las mediciones, ajustes y el historial.</a:t>
          </a:r>
        </a:p>
      </dsp:txBody>
      <dsp:txXfrm>
        <a:off x="501318" y="2849782"/>
        <a:ext cx="2413661" cy="885385"/>
      </dsp:txXfrm>
    </dsp:sp>
    <dsp:sp modelId="{DC9D5455-BF1A-456C-80CF-E7C32B8602FA}">
      <dsp:nvSpPr>
        <dsp:cNvPr id="0" name=""/>
        <dsp:cNvSpPr/>
      </dsp:nvSpPr>
      <dsp:spPr>
        <a:xfrm rot="5400000">
          <a:off x="1531809" y="3786226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3821493"/>
        <a:ext cx="253928" cy="246875"/>
      </dsp:txXfrm>
    </dsp:sp>
    <dsp:sp modelId="{6887E6B1-5DDA-41C9-9107-12D5AA604BEE}">
      <dsp:nvSpPr>
        <dsp:cNvPr id="0" name=""/>
        <dsp:cNvSpPr/>
      </dsp:nvSpPr>
      <dsp:spPr>
        <a:xfrm>
          <a:off x="473772" y="4232953"/>
          <a:ext cx="2468753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El usuario elige el historial.</a:t>
          </a:r>
        </a:p>
      </dsp:txBody>
      <dsp:txXfrm>
        <a:off x="501318" y="4260499"/>
        <a:ext cx="2413661" cy="885385"/>
      </dsp:txXfrm>
    </dsp:sp>
    <dsp:sp modelId="{1D25C5F7-8385-49A9-82E4-1E2862D9E7F2}">
      <dsp:nvSpPr>
        <dsp:cNvPr id="0" name=""/>
        <dsp:cNvSpPr/>
      </dsp:nvSpPr>
      <dsp:spPr>
        <a:xfrm rot="5400000">
          <a:off x="1531809" y="5196942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5232209"/>
        <a:ext cx="253928" cy="246875"/>
      </dsp:txXfrm>
    </dsp:sp>
    <dsp:sp modelId="{42F50078-EBE0-45AD-8AB9-A10FB084D3FA}">
      <dsp:nvSpPr>
        <dsp:cNvPr id="0" name=""/>
        <dsp:cNvSpPr/>
      </dsp:nvSpPr>
      <dsp:spPr>
        <a:xfrm>
          <a:off x="473772" y="5643669"/>
          <a:ext cx="2468753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El sistema presenta los datos históricos al usuario.</a:t>
          </a:r>
        </a:p>
      </dsp:txBody>
      <dsp:txXfrm>
        <a:off x="501318" y="5671215"/>
        <a:ext cx="2413661" cy="88538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409114" y="803"/>
          <a:ext cx="259806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Flujos alternativos</a:t>
          </a:r>
        </a:p>
      </dsp:txBody>
      <dsp:txXfrm>
        <a:off x="436660" y="28349"/>
        <a:ext cx="2542977" cy="885385"/>
      </dsp:txXfrm>
    </dsp:sp>
    <dsp:sp modelId="{26210D02-B60E-4ECE-BCA0-099F71E9AC9E}">
      <dsp:nvSpPr>
        <dsp:cNvPr id="0" name=""/>
        <dsp:cNvSpPr/>
      </dsp:nvSpPr>
      <dsp:spPr>
        <a:xfrm rot="5400000">
          <a:off x="1531809" y="964793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1000060"/>
        <a:ext cx="253928" cy="246875"/>
      </dsp:txXfrm>
    </dsp:sp>
    <dsp:sp modelId="{87C5AB2C-8065-46A6-9B46-2A9656B92913}">
      <dsp:nvSpPr>
        <dsp:cNvPr id="0" name=""/>
        <dsp:cNvSpPr/>
      </dsp:nvSpPr>
      <dsp:spPr>
        <a:xfrm>
          <a:off x="409114" y="1411520"/>
          <a:ext cx="259806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 dirty="0"/>
            <a:t>El usuario ingresa a su cuenta por medio de la app para celular o browser.</a:t>
          </a:r>
          <a:endParaRPr lang="es-CR" sz="1700" b="1" kern="1200" dirty="0"/>
        </a:p>
      </dsp:txBody>
      <dsp:txXfrm>
        <a:off x="436660" y="1439066"/>
        <a:ext cx="2542977" cy="885385"/>
      </dsp:txXfrm>
    </dsp:sp>
    <dsp:sp modelId="{22E16B57-A747-4EE2-B894-652C507E60A9}">
      <dsp:nvSpPr>
        <dsp:cNvPr id="0" name=""/>
        <dsp:cNvSpPr/>
      </dsp:nvSpPr>
      <dsp:spPr>
        <a:xfrm rot="5400000">
          <a:off x="1531809" y="2375509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2410776"/>
        <a:ext cx="253928" cy="246875"/>
      </dsp:txXfrm>
    </dsp:sp>
    <dsp:sp modelId="{901E7815-A1E2-42AE-828B-C5FC45BC41FB}">
      <dsp:nvSpPr>
        <dsp:cNvPr id="0" name=""/>
        <dsp:cNvSpPr/>
      </dsp:nvSpPr>
      <dsp:spPr>
        <a:xfrm>
          <a:off x="409114" y="2822236"/>
          <a:ext cx="259806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La aplicación presenta un menú con ajustes y el historial como opciones.</a:t>
          </a:r>
          <a:endParaRPr lang="es-CR" sz="1700" b="1" kern="1200" dirty="0"/>
        </a:p>
      </dsp:txBody>
      <dsp:txXfrm>
        <a:off x="436660" y="2849782"/>
        <a:ext cx="2542977" cy="885385"/>
      </dsp:txXfrm>
    </dsp:sp>
    <dsp:sp modelId="{8F896ADB-050E-4CAC-AFF7-EF924EEABA58}">
      <dsp:nvSpPr>
        <dsp:cNvPr id="0" name=""/>
        <dsp:cNvSpPr/>
      </dsp:nvSpPr>
      <dsp:spPr>
        <a:xfrm rot="5400000">
          <a:off x="1531809" y="3786226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3821493"/>
        <a:ext cx="253928" cy="246875"/>
      </dsp:txXfrm>
    </dsp:sp>
    <dsp:sp modelId="{5F33DB5B-CCE1-45D8-9931-494355807DB1}">
      <dsp:nvSpPr>
        <dsp:cNvPr id="0" name=""/>
        <dsp:cNvSpPr/>
      </dsp:nvSpPr>
      <dsp:spPr>
        <a:xfrm>
          <a:off x="409114" y="4232953"/>
          <a:ext cx="259806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El usuario elije el historial.</a:t>
          </a:r>
          <a:endParaRPr lang="es-CR" sz="1700" b="1" kern="1200" dirty="0"/>
        </a:p>
      </dsp:txBody>
      <dsp:txXfrm>
        <a:off x="436660" y="4260499"/>
        <a:ext cx="2542977" cy="885385"/>
      </dsp:txXfrm>
    </dsp:sp>
    <dsp:sp modelId="{0203915C-0286-4CA9-8A0C-7575A8BA4749}">
      <dsp:nvSpPr>
        <dsp:cNvPr id="0" name=""/>
        <dsp:cNvSpPr/>
      </dsp:nvSpPr>
      <dsp:spPr>
        <a:xfrm rot="5400000">
          <a:off x="1531809" y="5196942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5232209"/>
        <a:ext cx="253928" cy="246875"/>
      </dsp:txXfrm>
    </dsp:sp>
    <dsp:sp modelId="{4720BB52-A9F2-43CF-A207-0D762A5B896C}">
      <dsp:nvSpPr>
        <dsp:cNvPr id="0" name=""/>
        <dsp:cNvSpPr/>
      </dsp:nvSpPr>
      <dsp:spPr>
        <a:xfrm>
          <a:off x="409114" y="5643669"/>
          <a:ext cx="259806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La aplicación presenta los datos históricos al usuario.</a:t>
          </a:r>
          <a:endParaRPr lang="es-CR" sz="1700" b="1" kern="1200" dirty="0"/>
        </a:p>
      </dsp:txBody>
      <dsp:txXfrm>
        <a:off x="436660" y="5671215"/>
        <a:ext cx="2542977" cy="88538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Descripción: </a:t>
          </a:r>
          <a:r>
            <a:rPr lang="es-CR" sz="1600" kern="1200" dirty="0"/>
            <a:t>El usuario entra a su cuenta y pide el historial de sus mediciones.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Actores: </a:t>
          </a:r>
          <a:r>
            <a:rPr lang="es-CR" sz="1600" kern="1200" dirty="0"/>
            <a:t>El usuario, la app, la nube.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Pre-condiciones necesarias: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El usuario debe haber ingresado en su cuenta.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R" sz="1600" kern="1200" dirty="0"/>
            <a:t>El usuario debe haber realizado por lo menos una medición.</a:t>
          </a:r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Post-condiciones esperadas: </a:t>
          </a:r>
          <a:r>
            <a:rPr lang="es-CR" sz="1600" kern="1200" dirty="0"/>
            <a:t>El usuario puede observar toda información histórica relacionada con su cuenta.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473772" y="803"/>
          <a:ext cx="2468753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Flujo principal de eventos</a:t>
          </a:r>
          <a:endParaRPr lang="es-CR" sz="1700" kern="1200" dirty="0"/>
        </a:p>
      </dsp:txBody>
      <dsp:txXfrm>
        <a:off x="501318" y="28349"/>
        <a:ext cx="2413661" cy="885385"/>
      </dsp:txXfrm>
    </dsp:sp>
    <dsp:sp modelId="{F8A39A17-B967-4E9E-9F28-8442238D40F6}">
      <dsp:nvSpPr>
        <dsp:cNvPr id="0" name=""/>
        <dsp:cNvSpPr/>
      </dsp:nvSpPr>
      <dsp:spPr>
        <a:xfrm rot="5400000">
          <a:off x="1531809" y="964793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1000060"/>
        <a:ext cx="253928" cy="246875"/>
      </dsp:txXfrm>
    </dsp:sp>
    <dsp:sp modelId="{B6A3ED88-1C01-4AB5-8875-5485DC6B057B}">
      <dsp:nvSpPr>
        <dsp:cNvPr id="0" name=""/>
        <dsp:cNvSpPr/>
      </dsp:nvSpPr>
      <dsp:spPr>
        <a:xfrm>
          <a:off x="473772" y="1411520"/>
          <a:ext cx="2468753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 dirty="0"/>
            <a:t>El usuario ingresa a su cuenta.</a:t>
          </a:r>
        </a:p>
      </dsp:txBody>
      <dsp:txXfrm>
        <a:off x="501318" y="1439066"/>
        <a:ext cx="2413661" cy="885385"/>
      </dsp:txXfrm>
    </dsp:sp>
    <dsp:sp modelId="{0C99B191-0CB0-438E-98A3-DF8754FC6F78}">
      <dsp:nvSpPr>
        <dsp:cNvPr id="0" name=""/>
        <dsp:cNvSpPr/>
      </dsp:nvSpPr>
      <dsp:spPr>
        <a:xfrm rot="5400000">
          <a:off x="1531809" y="2375509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2410776"/>
        <a:ext cx="253928" cy="246875"/>
      </dsp:txXfrm>
    </dsp:sp>
    <dsp:sp modelId="{9B01A543-1FE8-4E2E-A720-48A331EEF4AB}">
      <dsp:nvSpPr>
        <dsp:cNvPr id="0" name=""/>
        <dsp:cNvSpPr/>
      </dsp:nvSpPr>
      <dsp:spPr>
        <a:xfrm>
          <a:off x="473772" y="2822236"/>
          <a:ext cx="2468753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El sistema presenta un menú con las mediciones, ajustes y el historial.</a:t>
          </a:r>
        </a:p>
      </dsp:txBody>
      <dsp:txXfrm>
        <a:off x="501318" y="2849782"/>
        <a:ext cx="2413661" cy="885385"/>
      </dsp:txXfrm>
    </dsp:sp>
    <dsp:sp modelId="{DC9D5455-BF1A-456C-80CF-E7C32B8602FA}">
      <dsp:nvSpPr>
        <dsp:cNvPr id="0" name=""/>
        <dsp:cNvSpPr/>
      </dsp:nvSpPr>
      <dsp:spPr>
        <a:xfrm rot="5400000">
          <a:off x="1531809" y="3786226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3821493"/>
        <a:ext cx="253928" cy="246875"/>
      </dsp:txXfrm>
    </dsp:sp>
    <dsp:sp modelId="{6887E6B1-5DDA-41C9-9107-12D5AA604BEE}">
      <dsp:nvSpPr>
        <dsp:cNvPr id="0" name=""/>
        <dsp:cNvSpPr/>
      </dsp:nvSpPr>
      <dsp:spPr>
        <a:xfrm>
          <a:off x="473772" y="4232953"/>
          <a:ext cx="2468753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El usuario elige el historial.</a:t>
          </a:r>
        </a:p>
      </dsp:txBody>
      <dsp:txXfrm>
        <a:off x="501318" y="4260499"/>
        <a:ext cx="2413661" cy="885385"/>
      </dsp:txXfrm>
    </dsp:sp>
    <dsp:sp modelId="{1D25C5F7-8385-49A9-82E4-1E2862D9E7F2}">
      <dsp:nvSpPr>
        <dsp:cNvPr id="0" name=""/>
        <dsp:cNvSpPr/>
      </dsp:nvSpPr>
      <dsp:spPr>
        <a:xfrm rot="5400000">
          <a:off x="1531809" y="5196942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5232209"/>
        <a:ext cx="253928" cy="246875"/>
      </dsp:txXfrm>
    </dsp:sp>
    <dsp:sp modelId="{42F50078-EBE0-45AD-8AB9-A10FB084D3FA}">
      <dsp:nvSpPr>
        <dsp:cNvPr id="0" name=""/>
        <dsp:cNvSpPr/>
      </dsp:nvSpPr>
      <dsp:spPr>
        <a:xfrm>
          <a:off x="473772" y="5643669"/>
          <a:ext cx="2468753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El sistema presenta los datos históricos al usuario.</a:t>
          </a:r>
        </a:p>
      </dsp:txBody>
      <dsp:txXfrm>
        <a:off x="501318" y="5671215"/>
        <a:ext cx="2413661" cy="88538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409114" y="803"/>
          <a:ext cx="259806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Flujos alternativos</a:t>
          </a:r>
        </a:p>
      </dsp:txBody>
      <dsp:txXfrm>
        <a:off x="436660" y="28349"/>
        <a:ext cx="2542977" cy="885385"/>
      </dsp:txXfrm>
    </dsp:sp>
    <dsp:sp modelId="{26210D02-B60E-4ECE-BCA0-099F71E9AC9E}">
      <dsp:nvSpPr>
        <dsp:cNvPr id="0" name=""/>
        <dsp:cNvSpPr/>
      </dsp:nvSpPr>
      <dsp:spPr>
        <a:xfrm rot="5400000">
          <a:off x="1531809" y="964793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1000060"/>
        <a:ext cx="253928" cy="246875"/>
      </dsp:txXfrm>
    </dsp:sp>
    <dsp:sp modelId="{87C5AB2C-8065-46A6-9B46-2A9656B92913}">
      <dsp:nvSpPr>
        <dsp:cNvPr id="0" name=""/>
        <dsp:cNvSpPr/>
      </dsp:nvSpPr>
      <dsp:spPr>
        <a:xfrm>
          <a:off x="409114" y="1411520"/>
          <a:ext cx="259806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 dirty="0"/>
            <a:t>El usuario ingresa a su cuenta por medio de la app para celular o browser.</a:t>
          </a:r>
          <a:endParaRPr lang="es-CR" sz="1700" b="1" kern="1200" dirty="0"/>
        </a:p>
      </dsp:txBody>
      <dsp:txXfrm>
        <a:off x="436660" y="1439066"/>
        <a:ext cx="2542977" cy="885385"/>
      </dsp:txXfrm>
    </dsp:sp>
    <dsp:sp modelId="{22E16B57-A747-4EE2-B894-652C507E60A9}">
      <dsp:nvSpPr>
        <dsp:cNvPr id="0" name=""/>
        <dsp:cNvSpPr/>
      </dsp:nvSpPr>
      <dsp:spPr>
        <a:xfrm rot="5400000">
          <a:off x="1531809" y="2375509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2410776"/>
        <a:ext cx="253928" cy="246875"/>
      </dsp:txXfrm>
    </dsp:sp>
    <dsp:sp modelId="{901E7815-A1E2-42AE-828B-C5FC45BC41FB}">
      <dsp:nvSpPr>
        <dsp:cNvPr id="0" name=""/>
        <dsp:cNvSpPr/>
      </dsp:nvSpPr>
      <dsp:spPr>
        <a:xfrm>
          <a:off x="409114" y="2822236"/>
          <a:ext cx="259806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La aplicación presenta un menú con ajustes y el historial como opciones.</a:t>
          </a:r>
          <a:endParaRPr lang="es-CR" sz="1700" b="1" kern="1200" dirty="0"/>
        </a:p>
      </dsp:txBody>
      <dsp:txXfrm>
        <a:off x="436660" y="2849782"/>
        <a:ext cx="2542977" cy="885385"/>
      </dsp:txXfrm>
    </dsp:sp>
    <dsp:sp modelId="{8F896ADB-050E-4CAC-AFF7-EF924EEABA58}">
      <dsp:nvSpPr>
        <dsp:cNvPr id="0" name=""/>
        <dsp:cNvSpPr/>
      </dsp:nvSpPr>
      <dsp:spPr>
        <a:xfrm rot="5400000">
          <a:off x="1531809" y="3786226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3821493"/>
        <a:ext cx="253928" cy="246875"/>
      </dsp:txXfrm>
    </dsp:sp>
    <dsp:sp modelId="{5F33DB5B-CCE1-45D8-9931-494355807DB1}">
      <dsp:nvSpPr>
        <dsp:cNvPr id="0" name=""/>
        <dsp:cNvSpPr/>
      </dsp:nvSpPr>
      <dsp:spPr>
        <a:xfrm>
          <a:off x="409114" y="4232953"/>
          <a:ext cx="259806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El usuario elije el historial.</a:t>
          </a:r>
          <a:endParaRPr lang="es-CR" sz="1700" b="1" kern="1200" dirty="0"/>
        </a:p>
      </dsp:txBody>
      <dsp:txXfrm>
        <a:off x="436660" y="4260499"/>
        <a:ext cx="2542977" cy="885385"/>
      </dsp:txXfrm>
    </dsp:sp>
    <dsp:sp modelId="{0203915C-0286-4CA9-8A0C-7575A8BA4749}">
      <dsp:nvSpPr>
        <dsp:cNvPr id="0" name=""/>
        <dsp:cNvSpPr/>
      </dsp:nvSpPr>
      <dsp:spPr>
        <a:xfrm rot="5400000">
          <a:off x="1531809" y="5196942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81185" y="5232209"/>
        <a:ext cx="253928" cy="246875"/>
      </dsp:txXfrm>
    </dsp:sp>
    <dsp:sp modelId="{4720BB52-A9F2-43CF-A207-0D762A5B896C}">
      <dsp:nvSpPr>
        <dsp:cNvPr id="0" name=""/>
        <dsp:cNvSpPr/>
      </dsp:nvSpPr>
      <dsp:spPr>
        <a:xfrm>
          <a:off x="409114" y="5643669"/>
          <a:ext cx="259806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700" kern="1200"/>
            <a:t>La aplicación presenta los datos históricos al usuario.</a:t>
          </a:r>
          <a:endParaRPr lang="es-CR" sz="1700" b="1" kern="1200" dirty="0"/>
        </a:p>
      </dsp:txBody>
      <dsp:txXfrm>
        <a:off x="436660" y="5671215"/>
        <a:ext cx="2542977" cy="88538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Descripción: </a:t>
          </a:r>
          <a:r>
            <a:rPr lang="es-CR" sz="1600" kern="1200" dirty="0"/>
            <a:t>El usuario configura día y hora para que el sistema le recuerde realizar mediciones por medio de una notificación en la app.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Actores: </a:t>
          </a:r>
          <a:r>
            <a:rPr lang="es-CR" sz="1600" kern="1200" dirty="0"/>
            <a:t>El usuario.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Pre-condiciones necesarias: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El usuario debe haber ingresado a su cuenta.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R" sz="1600" kern="1200" dirty="0"/>
            <a:t>El usuario debe haber descargado la aplicación en su teléfono.</a:t>
          </a:r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Post-condiciones esperadas: </a:t>
          </a:r>
          <a:r>
            <a:rPr lang="es-CR" sz="1600" kern="1200" dirty="0"/>
            <a:t>El sistema mandará recordatorios en la fecha y hora especificadas.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Descripción: </a:t>
          </a:r>
          <a:r>
            <a:rPr lang="es-CR" sz="1700" kern="1200" dirty="0"/>
            <a:t>El usuario o el médico encienden el dispositivo, energizando el circuito e inicializando todos los protocolos de activación que requiera (calibración, </a:t>
          </a:r>
          <a:r>
            <a:rPr lang="es-CR" sz="1700" kern="1200" dirty="0" err="1"/>
            <a:t>self</a:t>
          </a:r>
          <a:r>
            <a:rPr lang="es-CR" sz="1700" kern="1200" dirty="0"/>
            <a:t> </a:t>
          </a:r>
          <a:r>
            <a:rPr lang="es-CR" sz="1700" kern="1200" dirty="0" err="1"/>
            <a:t>check</a:t>
          </a:r>
          <a:r>
            <a:rPr lang="es-CR" sz="1700" kern="1200" dirty="0"/>
            <a:t>, comunicación con la nube,…)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Actores: </a:t>
          </a:r>
          <a:r>
            <a:rPr lang="es-CR" sz="1700" kern="1200" dirty="0"/>
            <a:t>El usuario o el médico.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Pre-condiciones necesarias: </a:t>
          </a:r>
          <a:r>
            <a:rPr lang="es-CR" sz="1700" kern="1200" dirty="0"/>
            <a:t>La batería del dispositivo debe tener suficiente carga.</a:t>
          </a:r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b="1" kern="1200" dirty="0"/>
            <a:t>Post-condiciones esperadas: </a:t>
          </a:r>
          <a:r>
            <a:rPr lang="es-CR" sz="1700" kern="1200" dirty="0"/>
            <a:t>El dispositivo queda en estado listo para ser utilizado.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384969" y="3215"/>
          <a:ext cx="2646359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b="1" kern="1200" dirty="0"/>
            <a:t>Flujo principal de eventos</a:t>
          </a:r>
          <a:endParaRPr lang="es-CR" sz="1800" kern="1200" dirty="0"/>
        </a:p>
      </dsp:txBody>
      <dsp:txXfrm>
        <a:off x="420001" y="38247"/>
        <a:ext cx="2576295" cy="1126030"/>
      </dsp:txXfrm>
    </dsp:sp>
    <dsp:sp modelId="{F8A39A17-B967-4E9E-9F28-8442238D40F6}">
      <dsp:nvSpPr>
        <dsp:cNvPr id="0" name=""/>
        <dsp:cNvSpPr/>
      </dsp:nvSpPr>
      <dsp:spPr>
        <a:xfrm rot="5400000">
          <a:off x="1483881" y="1229212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1274065"/>
        <a:ext cx="322946" cy="313975"/>
      </dsp:txXfrm>
    </dsp:sp>
    <dsp:sp modelId="{B6A3ED88-1C01-4AB5-8875-5485DC6B057B}">
      <dsp:nvSpPr>
        <dsp:cNvPr id="0" name=""/>
        <dsp:cNvSpPr/>
      </dsp:nvSpPr>
      <dsp:spPr>
        <a:xfrm>
          <a:off x="384969" y="1797357"/>
          <a:ext cx="2646359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 dirty="0"/>
            <a:t>El usuario ingresa a su cuenta.</a:t>
          </a:r>
        </a:p>
      </dsp:txBody>
      <dsp:txXfrm>
        <a:off x="420001" y="1832389"/>
        <a:ext cx="2576295" cy="1126030"/>
      </dsp:txXfrm>
    </dsp:sp>
    <dsp:sp modelId="{5D542F88-ED3B-4558-BCC0-52D86F4B7441}">
      <dsp:nvSpPr>
        <dsp:cNvPr id="0" name=""/>
        <dsp:cNvSpPr/>
      </dsp:nvSpPr>
      <dsp:spPr>
        <a:xfrm rot="5400000">
          <a:off x="1483881" y="3023354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3068207"/>
        <a:ext cx="322946" cy="313975"/>
      </dsp:txXfrm>
    </dsp:sp>
    <dsp:sp modelId="{8FAF8545-9FFA-408E-A63A-FA25A269B0F5}">
      <dsp:nvSpPr>
        <dsp:cNvPr id="0" name=""/>
        <dsp:cNvSpPr/>
      </dsp:nvSpPr>
      <dsp:spPr>
        <a:xfrm>
          <a:off x="384969" y="3591499"/>
          <a:ext cx="2646359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/>
            <a:t>El sistema presenta un menú con las mediciones, ajustes y el historial.</a:t>
          </a:r>
          <a:endParaRPr lang="es-CR" sz="1800" kern="1200" dirty="0"/>
        </a:p>
      </dsp:txBody>
      <dsp:txXfrm>
        <a:off x="420001" y="3626531"/>
        <a:ext cx="2576295" cy="1126030"/>
      </dsp:txXfrm>
    </dsp:sp>
    <dsp:sp modelId="{18C7A1B7-53BA-49D0-999C-CD9D0A258992}">
      <dsp:nvSpPr>
        <dsp:cNvPr id="0" name=""/>
        <dsp:cNvSpPr/>
      </dsp:nvSpPr>
      <dsp:spPr>
        <a:xfrm rot="5400000">
          <a:off x="1483881" y="4817496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4862349"/>
        <a:ext cx="322946" cy="313975"/>
      </dsp:txXfrm>
    </dsp:sp>
    <dsp:sp modelId="{61913D88-BC79-41BC-8A28-42F9E6748D3C}">
      <dsp:nvSpPr>
        <dsp:cNvPr id="0" name=""/>
        <dsp:cNvSpPr/>
      </dsp:nvSpPr>
      <dsp:spPr>
        <a:xfrm>
          <a:off x="384969" y="5385641"/>
          <a:ext cx="2646359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/>
            <a:t>El usuario elije ajustes y configura la fecha y hora para los recordatorios.</a:t>
          </a:r>
          <a:endParaRPr lang="es-CR" sz="1800" kern="1200" dirty="0"/>
        </a:p>
      </dsp:txBody>
      <dsp:txXfrm>
        <a:off x="420001" y="5420673"/>
        <a:ext cx="2576295" cy="112603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343854" y="3215"/>
          <a:ext cx="272859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b="1" kern="1200" dirty="0"/>
            <a:t>Flujos alternativos</a:t>
          </a:r>
        </a:p>
      </dsp:txBody>
      <dsp:txXfrm>
        <a:off x="378886" y="38247"/>
        <a:ext cx="2658526" cy="1126030"/>
      </dsp:txXfrm>
    </dsp:sp>
    <dsp:sp modelId="{6CC809F7-37D5-4CA9-9184-AB0E263116DA}">
      <dsp:nvSpPr>
        <dsp:cNvPr id="0" name=""/>
        <dsp:cNvSpPr/>
      </dsp:nvSpPr>
      <dsp:spPr>
        <a:xfrm rot="5400000">
          <a:off x="1483881" y="1229212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1274065"/>
        <a:ext cx="322946" cy="313975"/>
      </dsp:txXfrm>
    </dsp:sp>
    <dsp:sp modelId="{EDC5138F-E12A-4912-8F09-81463C469C90}">
      <dsp:nvSpPr>
        <dsp:cNvPr id="0" name=""/>
        <dsp:cNvSpPr/>
      </dsp:nvSpPr>
      <dsp:spPr>
        <a:xfrm>
          <a:off x="343854" y="1797357"/>
          <a:ext cx="272859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/>
            <a:t>El usuario ingresa a su cuenta por medio de la app para celular o browser. </a:t>
          </a:r>
          <a:endParaRPr lang="es-CR" sz="1800" b="1" kern="1200" dirty="0"/>
        </a:p>
      </dsp:txBody>
      <dsp:txXfrm>
        <a:off x="378886" y="1832389"/>
        <a:ext cx="2658526" cy="1126030"/>
      </dsp:txXfrm>
    </dsp:sp>
    <dsp:sp modelId="{C005B57F-A222-42ED-8C4E-04FD3761DC2B}">
      <dsp:nvSpPr>
        <dsp:cNvPr id="0" name=""/>
        <dsp:cNvSpPr/>
      </dsp:nvSpPr>
      <dsp:spPr>
        <a:xfrm rot="5400000">
          <a:off x="1483881" y="3023354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3068207"/>
        <a:ext cx="322946" cy="313975"/>
      </dsp:txXfrm>
    </dsp:sp>
    <dsp:sp modelId="{C15C5A9C-29F4-4F76-AA40-BABE00FFA459}">
      <dsp:nvSpPr>
        <dsp:cNvPr id="0" name=""/>
        <dsp:cNvSpPr/>
      </dsp:nvSpPr>
      <dsp:spPr>
        <a:xfrm>
          <a:off x="343854" y="3591499"/>
          <a:ext cx="272859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/>
            <a:t>La aplicación presenta un menú con ajustes y el historial como opciones.</a:t>
          </a:r>
          <a:endParaRPr lang="es-CR" sz="1800" b="1" kern="1200" dirty="0"/>
        </a:p>
      </dsp:txBody>
      <dsp:txXfrm>
        <a:off x="378886" y="3626531"/>
        <a:ext cx="2658526" cy="1126030"/>
      </dsp:txXfrm>
    </dsp:sp>
    <dsp:sp modelId="{135F173A-08EC-43F9-8457-4C3C35532467}">
      <dsp:nvSpPr>
        <dsp:cNvPr id="0" name=""/>
        <dsp:cNvSpPr/>
      </dsp:nvSpPr>
      <dsp:spPr>
        <a:xfrm rot="5400000">
          <a:off x="1483881" y="4817496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4862349"/>
        <a:ext cx="322946" cy="313975"/>
      </dsp:txXfrm>
    </dsp:sp>
    <dsp:sp modelId="{F172C932-AAC0-40BC-850F-4DA616C2452A}">
      <dsp:nvSpPr>
        <dsp:cNvPr id="0" name=""/>
        <dsp:cNvSpPr/>
      </dsp:nvSpPr>
      <dsp:spPr>
        <a:xfrm>
          <a:off x="343854" y="5385641"/>
          <a:ext cx="272859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/>
            <a:t>El usuario elije ajustes y configura la fecha y hora para los recordatorios.</a:t>
          </a:r>
          <a:endParaRPr lang="es-CR" sz="1800" b="1" kern="1200" dirty="0"/>
        </a:p>
      </dsp:txBody>
      <dsp:txXfrm>
        <a:off x="378886" y="5420673"/>
        <a:ext cx="2658526" cy="112603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Descripción: </a:t>
          </a:r>
          <a:r>
            <a:rPr lang="es-CR" sz="1600" kern="1200" dirty="0"/>
            <a:t>El usuario configura aspectos de su cuenta, así como variables relacionadas con el cálculo de la bioimpedancia (como el peso, la nacionalidad, </a:t>
          </a:r>
          <a:r>
            <a:rPr lang="es-CR" sz="1600" kern="1200" dirty="0" err="1"/>
            <a:t>etc</a:t>
          </a:r>
          <a:r>
            <a:rPr lang="es-CR" sz="1600" kern="1200" dirty="0"/>
            <a:t>).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Actores: </a:t>
          </a:r>
          <a:r>
            <a:rPr lang="es-CR" sz="1600" kern="1200" dirty="0"/>
            <a:t>El usuario y el médico.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Pre-condiciones necesarias: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El usuario debe tener una cuenta activa</a:t>
          </a:r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Post-condiciones esperadas: </a:t>
          </a:r>
          <a:r>
            <a:rPr lang="es-CR" sz="1600" kern="1200" dirty="0"/>
            <a:t>La cuenta cambia la configuración según lo especificado por el usuario.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631664" y="3215"/>
          <a:ext cx="215297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b="1" kern="1200" dirty="0"/>
            <a:t>Flujo principal de eventos</a:t>
          </a:r>
          <a:endParaRPr lang="es-CR" sz="2200" kern="1200" dirty="0"/>
        </a:p>
      </dsp:txBody>
      <dsp:txXfrm>
        <a:off x="666696" y="38247"/>
        <a:ext cx="2082906" cy="1126030"/>
      </dsp:txXfrm>
    </dsp:sp>
    <dsp:sp modelId="{F8A39A17-B967-4E9E-9F28-8442238D40F6}">
      <dsp:nvSpPr>
        <dsp:cNvPr id="0" name=""/>
        <dsp:cNvSpPr/>
      </dsp:nvSpPr>
      <dsp:spPr>
        <a:xfrm rot="5400000">
          <a:off x="1483881" y="1229212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700" kern="1200"/>
        </a:p>
      </dsp:txBody>
      <dsp:txXfrm rot="-5400000">
        <a:off x="1546676" y="1274065"/>
        <a:ext cx="322946" cy="313975"/>
      </dsp:txXfrm>
    </dsp:sp>
    <dsp:sp modelId="{B6A3ED88-1C01-4AB5-8875-5485DC6B057B}">
      <dsp:nvSpPr>
        <dsp:cNvPr id="0" name=""/>
        <dsp:cNvSpPr/>
      </dsp:nvSpPr>
      <dsp:spPr>
        <a:xfrm>
          <a:off x="631664" y="1797357"/>
          <a:ext cx="215297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200" kern="1200" dirty="0"/>
            <a:t>El sistema presenta el menú principal</a:t>
          </a:r>
        </a:p>
      </dsp:txBody>
      <dsp:txXfrm>
        <a:off x="666696" y="1832389"/>
        <a:ext cx="2082906" cy="1126030"/>
      </dsp:txXfrm>
    </dsp:sp>
    <dsp:sp modelId="{D601E733-BDB6-4D55-8BE1-4323736F8A83}">
      <dsp:nvSpPr>
        <dsp:cNvPr id="0" name=""/>
        <dsp:cNvSpPr/>
      </dsp:nvSpPr>
      <dsp:spPr>
        <a:xfrm rot="5400000">
          <a:off x="1483881" y="3023354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700" kern="1200"/>
        </a:p>
      </dsp:txBody>
      <dsp:txXfrm rot="-5400000">
        <a:off x="1546676" y="3068207"/>
        <a:ext cx="322946" cy="313975"/>
      </dsp:txXfrm>
    </dsp:sp>
    <dsp:sp modelId="{7F6C69C0-8B8B-4863-BD25-DCE11695FBD2}">
      <dsp:nvSpPr>
        <dsp:cNvPr id="0" name=""/>
        <dsp:cNvSpPr/>
      </dsp:nvSpPr>
      <dsp:spPr>
        <a:xfrm>
          <a:off x="631664" y="3591499"/>
          <a:ext cx="215297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200" kern="1200"/>
            <a:t>El usuario elije ajustes</a:t>
          </a:r>
        </a:p>
      </dsp:txBody>
      <dsp:txXfrm>
        <a:off x="666696" y="3626531"/>
        <a:ext cx="2082906" cy="1126030"/>
      </dsp:txXfrm>
    </dsp:sp>
    <dsp:sp modelId="{EC1AA159-659B-444A-87B9-335EDB67B1BE}">
      <dsp:nvSpPr>
        <dsp:cNvPr id="0" name=""/>
        <dsp:cNvSpPr/>
      </dsp:nvSpPr>
      <dsp:spPr>
        <a:xfrm rot="5400000">
          <a:off x="1483881" y="4817496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700" kern="1200"/>
        </a:p>
      </dsp:txBody>
      <dsp:txXfrm rot="-5400000">
        <a:off x="1546676" y="4862349"/>
        <a:ext cx="322946" cy="313975"/>
      </dsp:txXfrm>
    </dsp:sp>
    <dsp:sp modelId="{1EA888FE-C88C-4711-9D1A-66AC08896E5F}">
      <dsp:nvSpPr>
        <dsp:cNvPr id="0" name=""/>
        <dsp:cNvSpPr/>
      </dsp:nvSpPr>
      <dsp:spPr>
        <a:xfrm>
          <a:off x="631664" y="5385641"/>
          <a:ext cx="215297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200" kern="1200"/>
            <a:t>El usuario configura su cuenta</a:t>
          </a:r>
        </a:p>
      </dsp:txBody>
      <dsp:txXfrm>
        <a:off x="666696" y="5420673"/>
        <a:ext cx="2082906" cy="112603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Descripción: </a:t>
          </a:r>
          <a:r>
            <a:rPr lang="es-CR" sz="1600" kern="1200" dirty="0"/>
            <a:t>El usuario configura día y hora para que el sistema le recuerde realizar mediciones por medio de una notificación en la app.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Actores: </a:t>
          </a:r>
          <a:r>
            <a:rPr lang="es-CR" sz="1600" kern="1200" dirty="0"/>
            <a:t>El usuario y la app.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Pre-condiciones necesarias: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El usuario debe haber ingresado a su cuenta.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R" sz="1600" kern="1200" dirty="0"/>
            <a:t>El usuario debe haber descargado la aplicación en su teléfono.</a:t>
          </a:r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Post-condiciones esperadas: </a:t>
          </a:r>
          <a:r>
            <a:rPr lang="es-CR" sz="1600" kern="1200" dirty="0"/>
            <a:t>El sistema mandará recordatorios en la fecha y hora especificadas.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384969" y="3215"/>
          <a:ext cx="2646359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b="1" kern="1200" dirty="0"/>
            <a:t>Flujo principal de eventos</a:t>
          </a:r>
          <a:endParaRPr lang="es-CR" sz="1800" kern="1200" dirty="0"/>
        </a:p>
      </dsp:txBody>
      <dsp:txXfrm>
        <a:off x="420001" y="38247"/>
        <a:ext cx="2576295" cy="1126030"/>
      </dsp:txXfrm>
    </dsp:sp>
    <dsp:sp modelId="{F8A39A17-B967-4E9E-9F28-8442238D40F6}">
      <dsp:nvSpPr>
        <dsp:cNvPr id="0" name=""/>
        <dsp:cNvSpPr/>
      </dsp:nvSpPr>
      <dsp:spPr>
        <a:xfrm rot="5400000">
          <a:off x="1483881" y="1229212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1274065"/>
        <a:ext cx="322946" cy="313975"/>
      </dsp:txXfrm>
    </dsp:sp>
    <dsp:sp modelId="{B6A3ED88-1C01-4AB5-8875-5485DC6B057B}">
      <dsp:nvSpPr>
        <dsp:cNvPr id="0" name=""/>
        <dsp:cNvSpPr/>
      </dsp:nvSpPr>
      <dsp:spPr>
        <a:xfrm>
          <a:off x="384969" y="1797357"/>
          <a:ext cx="2646359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 dirty="0"/>
            <a:t>El usuario ingresa a su cuenta.</a:t>
          </a:r>
        </a:p>
      </dsp:txBody>
      <dsp:txXfrm>
        <a:off x="420001" y="1832389"/>
        <a:ext cx="2576295" cy="1126030"/>
      </dsp:txXfrm>
    </dsp:sp>
    <dsp:sp modelId="{77C0433F-9AAA-4FC0-B4EF-C1B801954650}">
      <dsp:nvSpPr>
        <dsp:cNvPr id="0" name=""/>
        <dsp:cNvSpPr/>
      </dsp:nvSpPr>
      <dsp:spPr>
        <a:xfrm rot="5400000">
          <a:off x="1483881" y="3023354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3068207"/>
        <a:ext cx="322946" cy="313975"/>
      </dsp:txXfrm>
    </dsp:sp>
    <dsp:sp modelId="{08EC2BF6-6917-4210-87A0-632E8CD72E68}">
      <dsp:nvSpPr>
        <dsp:cNvPr id="0" name=""/>
        <dsp:cNvSpPr/>
      </dsp:nvSpPr>
      <dsp:spPr>
        <a:xfrm>
          <a:off x="384969" y="3591499"/>
          <a:ext cx="2646359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/>
            <a:t>El sistema presenta un menú con las mediciones, ajustes y el historial.</a:t>
          </a:r>
        </a:p>
      </dsp:txBody>
      <dsp:txXfrm>
        <a:off x="420001" y="3626531"/>
        <a:ext cx="2576295" cy="1126030"/>
      </dsp:txXfrm>
    </dsp:sp>
    <dsp:sp modelId="{D2ACDC36-BA87-4501-B752-BDB35AB4AE96}">
      <dsp:nvSpPr>
        <dsp:cNvPr id="0" name=""/>
        <dsp:cNvSpPr/>
      </dsp:nvSpPr>
      <dsp:spPr>
        <a:xfrm rot="5400000">
          <a:off x="1483881" y="4817496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4862349"/>
        <a:ext cx="322946" cy="313975"/>
      </dsp:txXfrm>
    </dsp:sp>
    <dsp:sp modelId="{4FAF596B-9050-49C2-ACF3-1AB4C0DF01B8}">
      <dsp:nvSpPr>
        <dsp:cNvPr id="0" name=""/>
        <dsp:cNvSpPr/>
      </dsp:nvSpPr>
      <dsp:spPr>
        <a:xfrm>
          <a:off x="384969" y="5385641"/>
          <a:ext cx="2646359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/>
            <a:t>El usuario elije ajustes y configura la fecha y hora para los recordatorios.</a:t>
          </a:r>
        </a:p>
      </dsp:txBody>
      <dsp:txXfrm>
        <a:off x="420001" y="5420673"/>
        <a:ext cx="2576295" cy="112603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343854" y="3215"/>
          <a:ext cx="272859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b="1" kern="1200" dirty="0"/>
            <a:t>Flujos alternativos</a:t>
          </a:r>
        </a:p>
      </dsp:txBody>
      <dsp:txXfrm>
        <a:off x="378886" y="38247"/>
        <a:ext cx="2658526" cy="1126030"/>
      </dsp:txXfrm>
    </dsp:sp>
    <dsp:sp modelId="{6CC809F7-37D5-4CA9-9184-AB0E263116DA}">
      <dsp:nvSpPr>
        <dsp:cNvPr id="0" name=""/>
        <dsp:cNvSpPr/>
      </dsp:nvSpPr>
      <dsp:spPr>
        <a:xfrm rot="5400000">
          <a:off x="1483881" y="1229212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1274065"/>
        <a:ext cx="322946" cy="313975"/>
      </dsp:txXfrm>
    </dsp:sp>
    <dsp:sp modelId="{EDC5138F-E12A-4912-8F09-81463C469C90}">
      <dsp:nvSpPr>
        <dsp:cNvPr id="0" name=""/>
        <dsp:cNvSpPr/>
      </dsp:nvSpPr>
      <dsp:spPr>
        <a:xfrm>
          <a:off x="343854" y="1797357"/>
          <a:ext cx="272859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 dirty="0"/>
            <a:t>El usuario ingresa a su cuenta por medio de la app para celular o browser. </a:t>
          </a:r>
          <a:endParaRPr lang="es-CR" sz="1800" b="1" kern="1200" dirty="0"/>
        </a:p>
      </dsp:txBody>
      <dsp:txXfrm>
        <a:off x="378886" y="1832389"/>
        <a:ext cx="2658526" cy="1126030"/>
      </dsp:txXfrm>
    </dsp:sp>
    <dsp:sp modelId="{C005B57F-A222-42ED-8C4E-04FD3761DC2B}">
      <dsp:nvSpPr>
        <dsp:cNvPr id="0" name=""/>
        <dsp:cNvSpPr/>
      </dsp:nvSpPr>
      <dsp:spPr>
        <a:xfrm rot="5400000">
          <a:off x="1483881" y="3023354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3068207"/>
        <a:ext cx="322946" cy="313975"/>
      </dsp:txXfrm>
    </dsp:sp>
    <dsp:sp modelId="{C99FBF4F-086F-4DE2-B944-839211D47D46}">
      <dsp:nvSpPr>
        <dsp:cNvPr id="0" name=""/>
        <dsp:cNvSpPr/>
      </dsp:nvSpPr>
      <dsp:spPr>
        <a:xfrm>
          <a:off x="343854" y="3591499"/>
          <a:ext cx="272859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/>
            <a:t>La aplicación presenta un menú con ajustes y el historial como opciones.</a:t>
          </a:r>
        </a:p>
      </dsp:txBody>
      <dsp:txXfrm>
        <a:off x="378886" y="3626531"/>
        <a:ext cx="2658526" cy="1126030"/>
      </dsp:txXfrm>
    </dsp:sp>
    <dsp:sp modelId="{E5BD2EE2-CBA0-4BF6-A342-C19CF1229139}">
      <dsp:nvSpPr>
        <dsp:cNvPr id="0" name=""/>
        <dsp:cNvSpPr/>
      </dsp:nvSpPr>
      <dsp:spPr>
        <a:xfrm rot="5400000">
          <a:off x="1483881" y="4817496"/>
          <a:ext cx="448535" cy="53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46676" y="4862349"/>
        <a:ext cx="322946" cy="313975"/>
      </dsp:txXfrm>
    </dsp:sp>
    <dsp:sp modelId="{EA1DCF33-11DD-4D06-9338-B6730ED4A69F}">
      <dsp:nvSpPr>
        <dsp:cNvPr id="0" name=""/>
        <dsp:cNvSpPr/>
      </dsp:nvSpPr>
      <dsp:spPr>
        <a:xfrm>
          <a:off x="343854" y="5385641"/>
          <a:ext cx="2728590" cy="1196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800" kern="1200"/>
            <a:t>El usuario elije ajustes y configura la fecha y hora para los recordatorios.</a:t>
          </a:r>
        </a:p>
      </dsp:txBody>
      <dsp:txXfrm>
        <a:off x="378886" y="5420673"/>
        <a:ext cx="2658526" cy="112603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Descripción: </a:t>
          </a:r>
          <a:r>
            <a:rPr lang="es-CR" sz="1600" kern="1200" dirty="0"/>
            <a:t>El sistema manda una notificación a la app recordándole al usuario de realizar sus mediciones.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Actores: </a:t>
          </a:r>
          <a:r>
            <a:rPr lang="es-CR" sz="1600" kern="1200" dirty="0"/>
            <a:t>El usuario.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Pre-condiciones necesarias: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El usuario debe haber descargado la aplicación para su teléfono.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R" sz="1600" kern="1200" dirty="0"/>
            <a:t>El usuario debe haber configurado los recordatorios.</a:t>
          </a:r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/>
            <a:t>Post-condiciones esperadas: </a:t>
          </a:r>
          <a:r>
            <a:rPr lang="es-CR" sz="1600" kern="1200" dirty="0"/>
            <a:t>El usuario recibe un recordatorio en la fecha y hora configurada.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0" y="803"/>
          <a:ext cx="3416299" cy="2633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300" b="1" kern="1200" dirty="0"/>
            <a:t>Flujo principal de eventos</a:t>
          </a:r>
          <a:endParaRPr lang="es-CR" sz="3300" kern="1200" dirty="0"/>
        </a:p>
      </dsp:txBody>
      <dsp:txXfrm>
        <a:off x="77128" y="77931"/>
        <a:ext cx="3262043" cy="2479081"/>
      </dsp:txXfrm>
    </dsp:sp>
    <dsp:sp modelId="{F8A39A17-B967-4E9E-9F28-8442238D40F6}">
      <dsp:nvSpPr>
        <dsp:cNvPr id="0" name=""/>
        <dsp:cNvSpPr/>
      </dsp:nvSpPr>
      <dsp:spPr>
        <a:xfrm rot="5400000">
          <a:off x="1214398" y="2699974"/>
          <a:ext cx="987501" cy="11850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2700" kern="1200"/>
        </a:p>
      </dsp:txBody>
      <dsp:txXfrm rot="-5400000">
        <a:off x="1352648" y="2798724"/>
        <a:ext cx="711001" cy="691251"/>
      </dsp:txXfrm>
    </dsp:sp>
    <dsp:sp modelId="{B6A3ED88-1C01-4AB5-8875-5485DC6B057B}">
      <dsp:nvSpPr>
        <dsp:cNvPr id="0" name=""/>
        <dsp:cNvSpPr/>
      </dsp:nvSpPr>
      <dsp:spPr>
        <a:xfrm>
          <a:off x="0" y="3950809"/>
          <a:ext cx="3416299" cy="2633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3300" kern="1200" dirty="0"/>
            <a:t>El sistema manda un recordatorio al celular del usuario.</a:t>
          </a:r>
        </a:p>
      </dsp:txBody>
      <dsp:txXfrm>
        <a:off x="77128" y="4027937"/>
        <a:ext cx="3262043" cy="2479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226535" y="0"/>
          <a:ext cx="2963227" cy="1646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 dirty="0"/>
            <a:t>Flujo principal de eventos</a:t>
          </a:r>
          <a:endParaRPr lang="es-CR" sz="2000" kern="1200" dirty="0"/>
        </a:p>
      </dsp:txBody>
      <dsp:txXfrm>
        <a:off x="274752" y="48217"/>
        <a:ext cx="2866793" cy="1549803"/>
      </dsp:txXfrm>
    </dsp:sp>
    <dsp:sp modelId="{F8A39A17-B967-4E9E-9F28-8442238D40F6}">
      <dsp:nvSpPr>
        <dsp:cNvPr id="0" name=""/>
        <dsp:cNvSpPr/>
      </dsp:nvSpPr>
      <dsp:spPr>
        <a:xfrm rot="5400000">
          <a:off x="1399479" y="1687393"/>
          <a:ext cx="617339" cy="740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600" kern="1200"/>
        </a:p>
      </dsp:txBody>
      <dsp:txXfrm rot="-5400000">
        <a:off x="1485907" y="1749126"/>
        <a:ext cx="444484" cy="432137"/>
      </dsp:txXfrm>
    </dsp:sp>
    <dsp:sp modelId="{B6A3ED88-1C01-4AB5-8875-5485DC6B057B}">
      <dsp:nvSpPr>
        <dsp:cNvPr id="0" name=""/>
        <dsp:cNvSpPr/>
      </dsp:nvSpPr>
      <dsp:spPr>
        <a:xfrm>
          <a:off x="226535" y="2469356"/>
          <a:ext cx="2963227" cy="1646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000" kern="1200" dirty="0"/>
            <a:t>El sistema muestra un menú con la opción de elegir una cuenta existente o de crear una nueva.</a:t>
          </a:r>
        </a:p>
      </dsp:txBody>
      <dsp:txXfrm>
        <a:off x="274752" y="2517573"/>
        <a:ext cx="2866793" cy="1549803"/>
      </dsp:txXfrm>
    </dsp:sp>
    <dsp:sp modelId="{64613D3E-C184-426C-B60E-91FB6C3B30F6}">
      <dsp:nvSpPr>
        <dsp:cNvPr id="0" name=""/>
        <dsp:cNvSpPr/>
      </dsp:nvSpPr>
      <dsp:spPr>
        <a:xfrm rot="5400000">
          <a:off x="1399479" y="4156750"/>
          <a:ext cx="617339" cy="740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600" kern="1200"/>
        </a:p>
      </dsp:txBody>
      <dsp:txXfrm rot="-5400000">
        <a:off x="1485907" y="4218483"/>
        <a:ext cx="444484" cy="432137"/>
      </dsp:txXfrm>
    </dsp:sp>
    <dsp:sp modelId="{D6ED197A-785A-458F-AEC9-87C1331A4BF5}">
      <dsp:nvSpPr>
        <dsp:cNvPr id="0" name=""/>
        <dsp:cNvSpPr/>
      </dsp:nvSpPr>
      <dsp:spPr>
        <a:xfrm>
          <a:off x="226535" y="4938713"/>
          <a:ext cx="2963227" cy="1646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2000" kern="1200"/>
            <a:t>El usuario elije una cuenta existente.</a:t>
          </a:r>
          <a:endParaRPr lang="es-CR" sz="2000" kern="1200" dirty="0"/>
        </a:p>
      </dsp:txBody>
      <dsp:txXfrm>
        <a:off x="274752" y="4986930"/>
        <a:ext cx="2866793" cy="1549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b="1" kern="1200" dirty="0"/>
            <a:t>Descripción: </a:t>
          </a:r>
          <a:r>
            <a:rPr lang="es-CR" sz="2200" kern="1200" dirty="0"/>
            <a:t>El usuario o el médico seleccionan la cuenta que se utilizará para la sesión.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b="1" kern="1200" dirty="0"/>
            <a:t>Actores: </a:t>
          </a:r>
          <a:r>
            <a:rPr lang="es-CR" sz="2200" kern="1200" dirty="0"/>
            <a:t>El usuario o médico.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b="1" kern="1200" dirty="0"/>
            <a:t>Pre-condiciones necesarias: </a:t>
          </a:r>
          <a:r>
            <a:rPr lang="es-CR" sz="2200" kern="1200" dirty="0"/>
            <a:t>Debe existir por lo menos una cuenta en el sistema.</a:t>
          </a:r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b="1" kern="1200" dirty="0"/>
            <a:t>Post-condiciones esperadas: </a:t>
          </a:r>
          <a:r>
            <a:rPr lang="es-CR" sz="2200" kern="1200" dirty="0"/>
            <a:t>El sistema queda listo para realizar mediciones, configurar ajustes o revisar el historial. 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479B-AC62-4278-9D2E-95B6A6707F8C}">
      <dsp:nvSpPr>
        <dsp:cNvPr id="0" name=""/>
        <dsp:cNvSpPr/>
      </dsp:nvSpPr>
      <dsp:spPr>
        <a:xfrm>
          <a:off x="300004" y="803"/>
          <a:ext cx="281628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b="1" kern="1200" dirty="0"/>
            <a:t>Flujo principal de eventos</a:t>
          </a:r>
          <a:endParaRPr lang="es-CR" sz="1300" kern="1200" dirty="0"/>
        </a:p>
      </dsp:txBody>
      <dsp:txXfrm>
        <a:off x="327550" y="28349"/>
        <a:ext cx="2761197" cy="885385"/>
      </dsp:txXfrm>
    </dsp:sp>
    <dsp:sp modelId="{F8A39A17-B967-4E9E-9F28-8442238D40F6}">
      <dsp:nvSpPr>
        <dsp:cNvPr id="0" name=""/>
        <dsp:cNvSpPr/>
      </dsp:nvSpPr>
      <dsp:spPr>
        <a:xfrm rot="5400000">
          <a:off x="1531809" y="964793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1000060"/>
        <a:ext cx="253928" cy="246875"/>
      </dsp:txXfrm>
    </dsp:sp>
    <dsp:sp modelId="{B6A3ED88-1C01-4AB5-8875-5485DC6B057B}">
      <dsp:nvSpPr>
        <dsp:cNvPr id="0" name=""/>
        <dsp:cNvSpPr/>
      </dsp:nvSpPr>
      <dsp:spPr>
        <a:xfrm>
          <a:off x="300004" y="1411520"/>
          <a:ext cx="281628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300" kern="1200" dirty="0"/>
            <a:t>El usuario enciende el dispositivo.</a:t>
          </a:r>
        </a:p>
      </dsp:txBody>
      <dsp:txXfrm>
        <a:off x="327550" y="1439066"/>
        <a:ext cx="2761197" cy="885385"/>
      </dsp:txXfrm>
    </dsp:sp>
    <dsp:sp modelId="{0C99B191-0CB0-438E-98A3-DF8754FC6F78}">
      <dsp:nvSpPr>
        <dsp:cNvPr id="0" name=""/>
        <dsp:cNvSpPr/>
      </dsp:nvSpPr>
      <dsp:spPr>
        <a:xfrm rot="5400000">
          <a:off x="1531809" y="2375509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2410776"/>
        <a:ext cx="253928" cy="246875"/>
      </dsp:txXfrm>
    </dsp:sp>
    <dsp:sp modelId="{1D7D92D6-2801-4A2F-9442-7285F05DA800}">
      <dsp:nvSpPr>
        <dsp:cNvPr id="0" name=""/>
        <dsp:cNvSpPr/>
      </dsp:nvSpPr>
      <dsp:spPr>
        <a:xfrm>
          <a:off x="300004" y="2822236"/>
          <a:ext cx="281628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300" kern="1200"/>
            <a:t>El sistema presenta al usuario una lista de cuentas a elegir con la opción de hacer una cuenta nueva.</a:t>
          </a:r>
        </a:p>
      </dsp:txBody>
      <dsp:txXfrm>
        <a:off x="327550" y="2849782"/>
        <a:ext cx="2761197" cy="885385"/>
      </dsp:txXfrm>
    </dsp:sp>
    <dsp:sp modelId="{8786F16F-E0B1-41EA-96C1-1A876D811A3D}">
      <dsp:nvSpPr>
        <dsp:cNvPr id="0" name=""/>
        <dsp:cNvSpPr/>
      </dsp:nvSpPr>
      <dsp:spPr>
        <a:xfrm rot="5400000">
          <a:off x="1531809" y="3786226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3821493"/>
        <a:ext cx="253928" cy="246875"/>
      </dsp:txXfrm>
    </dsp:sp>
    <dsp:sp modelId="{9B304867-FB52-48F5-A405-1CDB85B0A855}">
      <dsp:nvSpPr>
        <dsp:cNvPr id="0" name=""/>
        <dsp:cNvSpPr/>
      </dsp:nvSpPr>
      <dsp:spPr>
        <a:xfrm>
          <a:off x="300004" y="4232953"/>
          <a:ext cx="281628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300" kern="1200"/>
            <a:t>El usuario introduce los datos de la cuenta a crear.</a:t>
          </a:r>
        </a:p>
      </dsp:txBody>
      <dsp:txXfrm>
        <a:off x="327550" y="4260499"/>
        <a:ext cx="2761197" cy="885385"/>
      </dsp:txXfrm>
    </dsp:sp>
    <dsp:sp modelId="{610D94B6-5303-4DCF-AACA-F08EB6E04107}">
      <dsp:nvSpPr>
        <dsp:cNvPr id="0" name=""/>
        <dsp:cNvSpPr/>
      </dsp:nvSpPr>
      <dsp:spPr>
        <a:xfrm rot="5400000">
          <a:off x="1531809" y="5196942"/>
          <a:ext cx="352679" cy="423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100" kern="1200"/>
        </a:p>
      </dsp:txBody>
      <dsp:txXfrm rot="-5400000">
        <a:off x="1581185" y="5232209"/>
        <a:ext cx="253928" cy="246875"/>
      </dsp:txXfrm>
    </dsp:sp>
    <dsp:sp modelId="{7D2F2DEA-18B5-4F7D-A187-B93A97DA9B78}">
      <dsp:nvSpPr>
        <dsp:cNvPr id="0" name=""/>
        <dsp:cNvSpPr/>
      </dsp:nvSpPr>
      <dsp:spPr>
        <a:xfrm>
          <a:off x="300004" y="5643669"/>
          <a:ext cx="2816289" cy="940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R" sz="1300" kern="1200"/>
            <a:t>El sistema entra a la cuenta recién creada y entra al menú principal, donde puede realizar una medición, configurar ajustes o revisar su historial.</a:t>
          </a:r>
        </a:p>
      </dsp:txBody>
      <dsp:txXfrm>
        <a:off x="327550" y="5671215"/>
        <a:ext cx="2761197" cy="885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451AA-6925-4CF9-B233-0099351B403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A2AD-D8C5-4F6C-95D4-FEA1C2B280C0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/>
            <a:t>Descripción: </a:t>
          </a:r>
          <a:r>
            <a:rPr lang="es-CR" sz="2500" kern="1200" dirty="0"/>
            <a:t>El usuario genera una cuenta para asociar los datos de sus mediciones.</a:t>
          </a:r>
        </a:p>
      </dsp:txBody>
      <dsp:txXfrm>
        <a:off x="610504" y="416587"/>
        <a:ext cx="7440913" cy="833607"/>
      </dsp:txXfrm>
    </dsp:sp>
    <dsp:sp modelId="{8D0DC2CD-083F-4E49-9FEC-25867DFBF93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B6A052-53EB-4072-BD82-3A1244E8FDC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/>
            <a:t>Actores: </a:t>
          </a:r>
          <a:r>
            <a:rPr lang="es-CR" sz="2500" kern="1200" dirty="0"/>
            <a:t>El usuario o el médico.</a:t>
          </a:r>
        </a:p>
      </dsp:txBody>
      <dsp:txXfrm>
        <a:off x="1088431" y="1667215"/>
        <a:ext cx="6962986" cy="833607"/>
      </dsp:txXfrm>
    </dsp:sp>
    <dsp:sp modelId="{8C4FFB29-6138-4640-AF6B-A70DDC947B4D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A2C0E-7285-4BAF-ACC2-C2F162C117F9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/>
            <a:t>Pre-condiciones necesarias: -</a:t>
          </a:r>
          <a:endParaRPr lang="es-CR" sz="2500" kern="1200" dirty="0"/>
        </a:p>
      </dsp:txBody>
      <dsp:txXfrm>
        <a:off x="1088431" y="2917843"/>
        <a:ext cx="6962986" cy="833607"/>
      </dsp:txXfrm>
    </dsp:sp>
    <dsp:sp modelId="{94FBA1B9-0A2B-4D33-BDB4-D9617588D1B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4AF4A-5496-40E4-8DE0-E28A0BD47CFD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/>
            <a:t>Post-condiciones esperadas: </a:t>
          </a:r>
          <a:r>
            <a:rPr lang="es-CR" sz="2500" kern="1200" dirty="0"/>
            <a:t>El usuario tiene una cuenta en la cual observar su historial.</a:t>
          </a:r>
        </a:p>
      </dsp:txBody>
      <dsp:txXfrm>
        <a:off x="610504" y="4168472"/>
        <a:ext cx="7440913" cy="833607"/>
      </dsp:txXfrm>
    </dsp:sp>
    <dsp:sp modelId="{A21C6E5F-F3B6-4A3D-B48D-DE6B48B14F56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2CF66-A280-45A9-9E98-244F63402F30}">
      <dsp:nvSpPr>
        <dsp:cNvPr id="0" name=""/>
        <dsp:cNvSpPr/>
      </dsp:nvSpPr>
      <dsp:spPr>
        <a:xfrm>
          <a:off x="387934" y="3073"/>
          <a:ext cx="2578678" cy="1143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b="1" kern="1200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Descripción</a:t>
          </a:r>
          <a:endParaRPr lang="es-CR" sz="3200" kern="1200" dirty="0"/>
        </a:p>
      </dsp:txBody>
      <dsp:txXfrm>
        <a:off x="421420" y="36559"/>
        <a:ext cx="2511706" cy="1076328"/>
      </dsp:txXfrm>
    </dsp:sp>
    <dsp:sp modelId="{BEAE919A-1A47-46A9-BB61-BD8BDBBEAD81}">
      <dsp:nvSpPr>
        <dsp:cNvPr id="0" name=""/>
        <dsp:cNvSpPr/>
      </dsp:nvSpPr>
      <dsp:spPr>
        <a:xfrm rot="5400000">
          <a:off x="1462905" y="1174956"/>
          <a:ext cx="428737" cy="5144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22929" y="1217830"/>
        <a:ext cx="308691" cy="300116"/>
      </dsp:txXfrm>
    </dsp:sp>
    <dsp:sp modelId="{43D0F305-228B-4002-BFFA-084E06373D35}">
      <dsp:nvSpPr>
        <dsp:cNvPr id="0" name=""/>
        <dsp:cNvSpPr/>
      </dsp:nvSpPr>
      <dsp:spPr>
        <a:xfrm>
          <a:off x="387934" y="1718023"/>
          <a:ext cx="2578678" cy="1143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dirty="0"/>
            <a:t>El usuario genera una cuenta para asociar los datos de sus mediciones.</a:t>
          </a:r>
        </a:p>
      </dsp:txBody>
      <dsp:txXfrm>
        <a:off x="421420" y="1751509"/>
        <a:ext cx="2511706" cy="1076328"/>
      </dsp:txXfrm>
    </dsp:sp>
    <dsp:sp modelId="{CAF5A8DC-F336-418F-8E85-68DB37199619}">
      <dsp:nvSpPr>
        <dsp:cNvPr id="0" name=""/>
        <dsp:cNvSpPr/>
      </dsp:nvSpPr>
      <dsp:spPr>
        <a:xfrm rot="5400000">
          <a:off x="1462905" y="2889906"/>
          <a:ext cx="428737" cy="5144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22929" y="2932780"/>
        <a:ext cx="308691" cy="300116"/>
      </dsp:txXfrm>
    </dsp:sp>
    <dsp:sp modelId="{D46E2D7D-6B60-4B38-81A0-A2D910572948}">
      <dsp:nvSpPr>
        <dsp:cNvPr id="0" name=""/>
        <dsp:cNvSpPr/>
      </dsp:nvSpPr>
      <dsp:spPr>
        <a:xfrm>
          <a:off x="387934" y="3432974"/>
          <a:ext cx="2578678" cy="1143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b="1" kern="1200" dirty="0"/>
            <a:t>Actores</a:t>
          </a:r>
          <a:endParaRPr lang="es-CR" sz="3200" kern="1200" dirty="0"/>
        </a:p>
      </dsp:txBody>
      <dsp:txXfrm>
        <a:off x="421420" y="3466460"/>
        <a:ext cx="2511706" cy="1076328"/>
      </dsp:txXfrm>
    </dsp:sp>
    <dsp:sp modelId="{2C2160B9-535E-498F-AFC7-00387FBF5A90}">
      <dsp:nvSpPr>
        <dsp:cNvPr id="0" name=""/>
        <dsp:cNvSpPr/>
      </dsp:nvSpPr>
      <dsp:spPr>
        <a:xfrm rot="5400000">
          <a:off x="1462905" y="4604857"/>
          <a:ext cx="428737" cy="5144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400" kern="1200"/>
        </a:p>
      </dsp:txBody>
      <dsp:txXfrm rot="-5400000">
        <a:off x="1522929" y="4647731"/>
        <a:ext cx="308691" cy="300116"/>
      </dsp:txXfrm>
    </dsp:sp>
    <dsp:sp modelId="{851D9CFD-039F-48D8-B2EA-13D870312274}">
      <dsp:nvSpPr>
        <dsp:cNvPr id="0" name=""/>
        <dsp:cNvSpPr/>
      </dsp:nvSpPr>
      <dsp:spPr>
        <a:xfrm>
          <a:off x="387934" y="5147925"/>
          <a:ext cx="2578678" cy="1143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dirty="0"/>
            <a:t>El usuario o el médico.</a:t>
          </a:r>
        </a:p>
      </dsp:txBody>
      <dsp:txXfrm>
        <a:off x="421420" y="5181411"/>
        <a:ext cx="2511706" cy="10763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63C45-0276-4058-B99A-A665AF99F5D1}">
      <dsp:nvSpPr>
        <dsp:cNvPr id="0" name=""/>
        <dsp:cNvSpPr/>
      </dsp:nvSpPr>
      <dsp:spPr>
        <a:xfrm>
          <a:off x="917712" y="3095"/>
          <a:ext cx="2305556" cy="115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b="1" kern="1200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Pre-condiciones necesarias</a:t>
          </a:r>
          <a:endParaRPr lang="es-CR" sz="2300" kern="1200" dirty="0"/>
        </a:p>
      </dsp:txBody>
      <dsp:txXfrm>
        <a:off x="951443" y="36826"/>
        <a:ext cx="2238094" cy="1084191"/>
      </dsp:txXfrm>
    </dsp:sp>
    <dsp:sp modelId="{E2E27FBD-ED25-4234-B1E0-9DE7F7ADD5C3}">
      <dsp:nvSpPr>
        <dsp:cNvPr id="0" name=""/>
        <dsp:cNvSpPr/>
      </dsp:nvSpPr>
      <dsp:spPr>
        <a:xfrm rot="5400000">
          <a:off x="1854555" y="1183540"/>
          <a:ext cx="431870" cy="5182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500" kern="1200"/>
        </a:p>
      </dsp:txBody>
      <dsp:txXfrm rot="-5400000">
        <a:off x="1915018" y="1226727"/>
        <a:ext cx="310946" cy="302309"/>
      </dsp:txXfrm>
    </dsp:sp>
    <dsp:sp modelId="{41FE89B9-2AB8-4A17-846D-803CC3E2F77C}">
      <dsp:nvSpPr>
        <dsp:cNvPr id="0" name=""/>
        <dsp:cNvSpPr/>
      </dsp:nvSpPr>
      <dsp:spPr>
        <a:xfrm>
          <a:off x="917712" y="1730576"/>
          <a:ext cx="2305556" cy="115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 dirty="0">
              <a:effectLst/>
              <a:ea typeface="MS Mincho" panose="02020609040205080304" pitchFamily="49" charset="-128"/>
            </a:rPr>
            <a:t>Ninguna</a:t>
          </a:r>
          <a:endParaRPr lang="es-CR" sz="1900" kern="1200" dirty="0"/>
        </a:p>
      </dsp:txBody>
      <dsp:txXfrm>
        <a:off x="951443" y="1764307"/>
        <a:ext cx="2238094" cy="1084191"/>
      </dsp:txXfrm>
    </dsp:sp>
    <dsp:sp modelId="{35E37887-F8EA-4162-8E24-81F058DFB935}">
      <dsp:nvSpPr>
        <dsp:cNvPr id="0" name=""/>
        <dsp:cNvSpPr/>
      </dsp:nvSpPr>
      <dsp:spPr>
        <a:xfrm rot="5400000">
          <a:off x="1854555" y="2911021"/>
          <a:ext cx="431870" cy="5182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500" kern="1200"/>
        </a:p>
      </dsp:txBody>
      <dsp:txXfrm rot="-5400000">
        <a:off x="1915018" y="2954208"/>
        <a:ext cx="310946" cy="302309"/>
      </dsp:txXfrm>
    </dsp:sp>
    <dsp:sp modelId="{D46E2D7D-6B60-4B38-81A0-A2D910572948}">
      <dsp:nvSpPr>
        <dsp:cNvPr id="0" name=""/>
        <dsp:cNvSpPr/>
      </dsp:nvSpPr>
      <dsp:spPr>
        <a:xfrm>
          <a:off x="917712" y="3458056"/>
          <a:ext cx="2305556" cy="115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b="1" kern="1200" dirty="0">
              <a:solidFill>
                <a:srgbClr val="1F3763"/>
              </a:solidFill>
              <a:effectLst/>
              <a:ea typeface="MS Gothic" panose="020B0609070205080204" pitchFamily="49" charset="-128"/>
              <a:cs typeface="Times New Roman" panose="02020603050405020304" pitchFamily="18" charset="0"/>
            </a:rPr>
            <a:t>Post-condiciones esperadas</a:t>
          </a:r>
          <a:endParaRPr lang="es-CR" sz="2300" kern="1200" dirty="0"/>
        </a:p>
      </dsp:txBody>
      <dsp:txXfrm>
        <a:off x="951443" y="3491787"/>
        <a:ext cx="2238094" cy="1084191"/>
      </dsp:txXfrm>
    </dsp:sp>
    <dsp:sp modelId="{2C2160B9-535E-498F-AFC7-00387FBF5A90}">
      <dsp:nvSpPr>
        <dsp:cNvPr id="0" name=""/>
        <dsp:cNvSpPr/>
      </dsp:nvSpPr>
      <dsp:spPr>
        <a:xfrm rot="5400000">
          <a:off x="1854555" y="4638501"/>
          <a:ext cx="431870" cy="5182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500" kern="1200"/>
        </a:p>
      </dsp:txBody>
      <dsp:txXfrm rot="-5400000">
        <a:off x="1915018" y="4681688"/>
        <a:ext cx="310946" cy="302309"/>
      </dsp:txXfrm>
    </dsp:sp>
    <dsp:sp modelId="{851D9CFD-039F-48D8-B2EA-13D870312274}">
      <dsp:nvSpPr>
        <dsp:cNvPr id="0" name=""/>
        <dsp:cNvSpPr/>
      </dsp:nvSpPr>
      <dsp:spPr>
        <a:xfrm>
          <a:off x="917712" y="5185537"/>
          <a:ext cx="2305556" cy="115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 dirty="0">
              <a:effectLst/>
              <a:ea typeface="MS Mincho" panose="02020609040205080304" pitchFamily="49" charset="-128"/>
            </a:rPr>
            <a:t>El usuario tiene una cuenta en la cual observar su historial.</a:t>
          </a:r>
          <a:endParaRPr lang="es-CR" sz="1900" kern="1200" dirty="0"/>
        </a:p>
      </dsp:txBody>
      <dsp:txXfrm>
        <a:off x="951443" y="5219268"/>
        <a:ext cx="2238094" cy="1084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98885-FFDF-49E4-A19A-D539419E2926}" type="datetimeFigureOut">
              <a:rPr lang="es-CR" smtClean="0"/>
              <a:t>31/8/2021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DDBA6-DBE1-4652-AA51-F5F5FBAA427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1903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D6C9-0424-4383-8D47-077C7CA30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8BF68-078E-4E0C-83C3-212EBB5A0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7ED0-BE9A-4C39-AABB-DC0B273E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BBD-AAFF-4022-9D3B-F457DF0B1E3A}" type="datetime1">
              <a:rPr lang="es-CR" smtClean="0"/>
              <a:t>31/8/2021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1D72-7E4A-4B34-87C9-4971EDF2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27FA-3C6D-4C1F-BE7F-8D5BEEC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901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B61A-71FF-4822-817C-BD07DCD6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F8053-98FE-4D31-9B61-9521527B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C43-033E-4BE8-B0CC-19F24086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0B61-AB25-4BE4-9D84-07FE946BBA42}" type="datetime1">
              <a:rPr lang="es-CR" smtClean="0"/>
              <a:t>31/8/2021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E1A4-4423-44A2-AA5D-85A9F6FD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A436-F8F0-4441-8F80-9263C0F5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1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AB4E6-47BA-4B7C-BD57-6388E85B6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95E9E-841C-460D-8C15-13038DFF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0532-2FC4-478F-9DC7-9A5B0BC1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07D5-7C0F-440F-8835-19844D05077A}" type="datetime1">
              <a:rPr lang="es-CR" smtClean="0"/>
              <a:t>31/8/2021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A810-7653-4371-9E98-BFEE82FC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F55C-F34C-49BB-98B2-AD0DEC8C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896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0830" y="1066800"/>
            <a:ext cx="2159170" cy="342876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="0" i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89643" y="1066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06387" y="1066800"/>
            <a:ext cx="2159170" cy="3428762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21263" y="1056067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644069" y="1056068"/>
            <a:ext cx="2159170" cy="3439495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703636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25635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80830" y="4876800"/>
            <a:ext cx="5613570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23201" y="4876800"/>
            <a:ext cx="5580041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876800" y="381000"/>
            <a:ext cx="172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997170" y="381000"/>
            <a:ext cx="172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9550400" y="381000"/>
            <a:ext cx="1422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11379200" y="381000"/>
            <a:ext cx="508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64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C824-901E-43D5-AD53-4D99F24C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7B53-CB37-4B23-98BD-2524ACF7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1BE1-4A8B-471B-8585-48FB7831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7E08-A5B6-4AB8-B0EB-CF0C2A642F78}" type="datetime1">
              <a:rPr lang="es-CR" smtClean="0"/>
              <a:t>31/8/2021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D7FBB-8FAF-45B7-9C1E-54CCF7AF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55A7-DCC7-4C81-9738-B37A744D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615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3D4-DB71-4D07-ACD0-ACA0A269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96B79-860C-452A-B91F-274CAF819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605FB-7762-4887-9F47-C86082A8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9C57-31E6-4207-81DB-0C05D7EB9151}" type="datetime1">
              <a:rPr lang="es-CR" smtClean="0"/>
              <a:t>31/8/2021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D940-F89A-4BE9-8BEE-513346D9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F6C0-AFFD-49E4-9762-69FFE75D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465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D867-3514-4143-9232-86CDB05E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DAD1-8A05-4123-A246-9B8AF348E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9AE7E-C65D-4E6D-A6AB-D361FBBD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C308E-7C34-40EE-96B7-D5229483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5BCC-8192-462B-9AC8-B5FDE1244FBF}" type="datetime1">
              <a:rPr lang="es-CR" smtClean="0"/>
              <a:t>31/8/2021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CD0A-FEC0-40FD-8490-3B353E33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B1498-B902-44B4-AB7D-C4DF9201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161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9BDE-30E6-4152-A2A7-E2E58D98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4F84C-4550-4E42-AE87-C619E518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602C-B872-477F-83CE-BD12E9848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0204A-311C-41F4-9307-DB7BB3D79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F6A2F-6782-4040-AB2A-DDE7F3DC9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90829-FA39-42CB-903B-F023BF7E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5F9E-E789-4850-B9AE-1F709F60B831}" type="datetime1">
              <a:rPr lang="es-CR" smtClean="0"/>
              <a:t>31/8/2021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B5C34-117C-4F97-8D3E-AF43C272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31D5E-840E-4F49-9AEF-A71BC7A1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979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149-22A6-4ECB-AC26-146CE5C0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D7750-793A-4CEA-81A1-6DC95673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A6A-5C56-45B0-BF16-4EC3154C78CD}" type="datetime1">
              <a:rPr lang="es-CR" smtClean="0"/>
              <a:t>31/8/2021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C2EF7-958E-4819-89C0-940A00DA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26639-0BA8-4E0E-9FE4-897173CC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633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E0217-3B01-471A-B351-9164AE13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E14D-0C6E-4A75-AF71-1FA8F821E325}" type="datetime1">
              <a:rPr lang="es-CR" smtClean="0"/>
              <a:t>31/8/2021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A3BA6-F8C0-4407-9C27-84102D41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9C7ED-5024-4D98-BED1-4C5502F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0134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186E-9A5E-4E17-BBDD-888E2DF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C5C5-8D4D-41F6-9229-25BA9C02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7D0B8-1CB8-4473-9121-74E60D3A3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0B4DC-BD31-4FA1-98FB-2F3A3CF4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0D07-7C45-4558-BB93-CEC96E1F301C}" type="datetime1">
              <a:rPr lang="es-CR" smtClean="0"/>
              <a:t>31/8/2021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5E6E-FEFF-4FB6-864E-614DC6D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7EF1-FA69-4F00-A7BE-18D8384E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650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4942-013D-4A96-AD4D-66371027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DF521-B555-41C3-B79C-F33FE7630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26C74-CB06-4887-AAE9-8E5AEF711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2556E-EDE4-4AA3-94D7-1BA8CA45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1795-6509-403C-9B7E-8C49842F5E97}" type="datetime1">
              <a:rPr lang="es-CR" smtClean="0"/>
              <a:t>31/8/2021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B6148-FAEC-4739-84D4-1FBAFE33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R"/>
              <a:t>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4FBB3-4C23-4738-934C-EC08C7A4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283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A7D42-83AB-42D2-8B4D-BD8BB931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C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1638A-38DA-49AC-B509-05F9D171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2168-6638-43A8-AE8C-03482D6DB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B978-94D6-4B8C-A264-2819E50226B5}" type="datetime1">
              <a:rPr lang="es-CR" smtClean="0"/>
              <a:t>31/8/2021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0E083-0F12-4D1A-82CF-744208FC8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R"/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84CB-E52C-41A1-AA38-8C9C03D4B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9D4A-A0FE-4F73-B25B-CB127C8DB7B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25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9.png"/><Relationship Id="rId10" Type="http://schemas.openxmlformats.org/officeDocument/2006/relationships/diagramQuickStyle" Target="../diagrams/quickStyle12.xml"/><Relationship Id="rId19" Type="http://schemas.openxmlformats.org/officeDocument/2006/relationships/image" Target="../media/image5.png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diagramData" Target="../diagrams/data16.xml"/><Relationship Id="rId3" Type="http://schemas.openxmlformats.org/officeDocument/2006/relationships/diagramData" Target="../diagrams/data13.xml"/><Relationship Id="rId21" Type="http://schemas.openxmlformats.org/officeDocument/2006/relationships/diagramColors" Target="../diagrams/colors16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15.xml"/><Relationship Id="rId20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19" Type="http://schemas.openxmlformats.org/officeDocument/2006/relationships/diagramLayout" Target="../diagrams/layout16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Relationship Id="rId22" Type="http://schemas.microsoft.com/office/2007/relationships/diagramDrawing" Target="../diagrams/drawing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13" Type="http://schemas.openxmlformats.org/officeDocument/2006/relationships/diagramColors" Target="../diagrams/colors18.xml"/><Relationship Id="rId18" Type="http://schemas.openxmlformats.org/officeDocument/2006/relationships/image" Target="../media/image10.svg"/><Relationship Id="rId3" Type="http://schemas.openxmlformats.org/officeDocument/2006/relationships/image" Target="../media/image5.png"/><Relationship Id="rId21" Type="http://schemas.openxmlformats.org/officeDocument/2006/relationships/diagramData" Target="../diagrams/data19.xml"/><Relationship Id="rId7" Type="http://schemas.openxmlformats.org/officeDocument/2006/relationships/diagramQuickStyle" Target="../diagrams/quickStyle17.xml"/><Relationship Id="rId12" Type="http://schemas.openxmlformats.org/officeDocument/2006/relationships/diagramQuickStyle" Target="../diagrams/quickStyle18.xml"/><Relationship Id="rId17" Type="http://schemas.openxmlformats.org/officeDocument/2006/relationships/image" Target="../media/image9.png"/><Relationship Id="rId25" Type="http://schemas.microsoft.com/office/2007/relationships/diagramDrawing" Target="../diagrams/drawing19.xml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7.xml"/><Relationship Id="rId11" Type="http://schemas.openxmlformats.org/officeDocument/2006/relationships/diagramLayout" Target="../diagrams/layout18.xml"/><Relationship Id="rId24" Type="http://schemas.openxmlformats.org/officeDocument/2006/relationships/diagramColors" Target="../diagrams/colors19.xml"/><Relationship Id="rId5" Type="http://schemas.openxmlformats.org/officeDocument/2006/relationships/diagramData" Target="../diagrams/data17.xml"/><Relationship Id="rId15" Type="http://schemas.openxmlformats.org/officeDocument/2006/relationships/image" Target="../media/image7.png"/><Relationship Id="rId23" Type="http://schemas.openxmlformats.org/officeDocument/2006/relationships/diagramQuickStyle" Target="../diagrams/quickStyle19.xml"/><Relationship Id="rId10" Type="http://schemas.openxmlformats.org/officeDocument/2006/relationships/diagramData" Target="../diagrams/data18.xml"/><Relationship Id="rId19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microsoft.com/office/2007/relationships/diagramDrawing" Target="../diagrams/drawing17.xml"/><Relationship Id="rId14" Type="http://schemas.microsoft.com/office/2007/relationships/diagramDrawing" Target="../diagrams/drawing18.xml"/><Relationship Id="rId22" Type="http://schemas.openxmlformats.org/officeDocument/2006/relationships/diagramLayout" Target="../diagrams/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diagramQuickStyle" Target="../diagrams/quickStyle21.xml"/><Relationship Id="rId3" Type="http://schemas.openxmlformats.org/officeDocument/2006/relationships/diagramData" Target="../diagrams/data20.xml"/><Relationship Id="rId21" Type="http://schemas.openxmlformats.org/officeDocument/2006/relationships/diagramData" Target="../diagrams/data22.xml"/><Relationship Id="rId7" Type="http://schemas.microsoft.com/office/2007/relationships/diagramDrawing" Target="../diagrams/drawing20.xml"/><Relationship Id="rId12" Type="http://schemas.openxmlformats.org/officeDocument/2006/relationships/image" Target="../media/image11.png"/><Relationship Id="rId17" Type="http://schemas.openxmlformats.org/officeDocument/2006/relationships/diagramLayout" Target="../diagrams/layout21.xml"/><Relationship Id="rId25" Type="http://schemas.microsoft.com/office/2007/relationships/diagramDrawing" Target="../diagrams/drawing22.xml"/><Relationship Id="rId2" Type="http://schemas.openxmlformats.org/officeDocument/2006/relationships/image" Target="../media/image1.png"/><Relationship Id="rId16" Type="http://schemas.openxmlformats.org/officeDocument/2006/relationships/diagramData" Target="../diagrams/data21.xml"/><Relationship Id="rId20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image" Target="../media/image10.svg"/><Relationship Id="rId24" Type="http://schemas.openxmlformats.org/officeDocument/2006/relationships/diagramColors" Target="../diagrams/colors22.xml"/><Relationship Id="rId5" Type="http://schemas.openxmlformats.org/officeDocument/2006/relationships/diagramQuickStyle" Target="../diagrams/quickStyle20.xml"/><Relationship Id="rId15" Type="http://schemas.openxmlformats.org/officeDocument/2006/relationships/image" Target="../media/image6.svg"/><Relationship Id="rId23" Type="http://schemas.openxmlformats.org/officeDocument/2006/relationships/diagramQuickStyle" Target="../diagrams/quickStyle22.xml"/><Relationship Id="rId10" Type="http://schemas.openxmlformats.org/officeDocument/2006/relationships/image" Target="../media/image9.png"/><Relationship Id="rId19" Type="http://schemas.openxmlformats.org/officeDocument/2006/relationships/diagramColors" Target="../diagrams/colors21.xml"/><Relationship Id="rId4" Type="http://schemas.openxmlformats.org/officeDocument/2006/relationships/diagramLayout" Target="../diagrams/layout20.xml"/><Relationship Id="rId9" Type="http://schemas.openxmlformats.org/officeDocument/2006/relationships/image" Target="../media/image8.svg"/><Relationship Id="rId14" Type="http://schemas.openxmlformats.org/officeDocument/2006/relationships/image" Target="../media/image5.png"/><Relationship Id="rId22" Type="http://schemas.openxmlformats.org/officeDocument/2006/relationships/diagramLayout" Target="../diagrams/layou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diagramQuickStyle" Target="../diagrams/quickStyle24.xml"/><Relationship Id="rId3" Type="http://schemas.openxmlformats.org/officeDocument/2006/relationships/diagramData" Target="../diagrams/data23.xml"/><Relationship Id="rId21" Type="http://schemas.openxmlformats.org/officeDocument/2006/relationships/diagramData" Target="../diagrams/data25.xml"/><Relationship Id="rId7" Type="http://schemas.microsoft.com/office/2007/relationships/diagramDrawing" Target="../diagrams/drawing23.xml"/><Relationship Id="rId12" Type="http://schemas.openxmlformats.org/officeDocument/2006/relationships/image" Target="../media/image11.png"/><Relationship Id="rId17" Type="http://schemas.openxmlformats.org/officeDocument/2006/relationships/diagramLayout" Target="../diagrams/layout24.xml"/><Relationship Id="rId25" Type="http://schemas.microsoft.com/office/2007/relationships/diagramDrawing" Target="../diagrams/drawing25.xml"/><Relationship Id="rId2" Type="http://schemas.openxmlformats.org/officeDocument/2006/relationships/image" Target="../media/image1.png"/><Relationship Id="rId16" Type="http://schemas.openxmlformats.org/officeDocument/2006/relationships/diagramData" Target="../diagrams/data24.xml"/><Relationship Id="rId20" Type="http://schemas.microsoft.com/office/2007/relationships/diagramDrawing" Target="../diagrams/drawing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11" Type="http://schemas.openxmlformats.org/officeDocument/2006/relationships/image" Target="../media/image10.svg"/><Relationship Id="rId24" Type="http://schemas.openxmlformats.org/officeDocument/2006/relationships/diagramColors" Target="../diagrams/colors25.xml"/><Relationship Id="rId5" Type="http://schemas.openxmlformats.org/officeDocument/2006/relationships/diagramQuickStyle" Target="../diagrams/quickStyle23.xml"/><Relationship Id="rId15" Type="http://schemas.openxmlformats.org/officeDocument/2006/relationships/image" Target="../media/image6.svg"/><Relationship Id="rId23" Type="http://schemas.openxmlformats.org/officeDocument/2006/relationships/diagramQuickStyle" Target="../diagrams/quickStyle25.xml"/><Relationship Id="rId10" Type="http://schemas.openxmlformats.org/officeDocument/2006/relationships/image" Target="../media/image9.png"/><Relationship Id="rId19" Type="http://schemas.openxmlformats.org/officeDocument/2006/relationships/diagramColors" Target="../diagrams/colors24.xml"/><Relationship Id="rId4" Type="http://schemas.openxmlformats.org/officeDocument/2006/relationships/diagramLayout" Target="../diagrams/layout23.xml"/><Relationship Id="rId9" Type="http://schemas.openxmlformats.org/officeDocument/2006/relationships/image" Target="../media/image8.svg"/><Relationship Id="rId14" Type="http://schemas.openxmlformats.org/officeDocument/2006/relationships/image" Target="../media/image5.png"/><Relationship Id="rId22" Type="http://schemas.openxmlformats.org/officeDocument/2006/relationships/diagramLayout" Target="../diagrams/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diagramQuickStyle" Target="../diagrams/quickStyle27.xml"/><Relationship Id="rId3" Type="http://schemas.openxmlformats.org/officeDocument/2006/relationships/diagramData" Target="../diagrams/data26.xml"/><Relationship Id="rId21" Type="http://schemas.openxmlformats.org/officeDocument/2006/relationships/diagramData" Target="../diagrams/data28.xml"/><Relationship Id="rId7" Type="http://schemas.microsoft.com/office/2007/relationships/diagramDrawing" Target="../diagrams/drawing26.xml"/><Relationship Id="rId12" Type="http://schemas.openxmlformats.org/officeDocument/2006/relationships/image" Target="../media/image11.png"/><Relationship Id="rId17" Type="http://schemas.openxmlformats.org/officeDocument/2006/relationships/diagramLayout" Target="../diagrams/layout27.xml"/><Relationship Id="rId25" Type="http://schemas.microsoft.com/office/2007/relationships/diagramDrawing" Target="../diagrams/drawing28.xml"/><Relationship Id="rId2" Type="http://schemas.openxmlformats.org/officeDocument/2006/relationships/image" Target="../media/image1.png"/><Relationship Id="rId16" Type="http://schemas.openxmlformats.org/officeDocument/2006/relationships/diagramData" Target="../diagrams/data27.xml"/><Relationship Id="rId20" Type="http://schemas.microsoft.com/office/2007/relationships/diagramDrawing" Target="../diagrams/drawing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11" Type="http://schemas.openxmlformats.org/officeDocument/2006/relationships/image" Target="../media/image10.svg"/><Relationship Id="rId24" Type="http://schemas.openxmlformats.org/officeDocument/2006/relationships/diagramColors" Target="../diagrams/colors28.xml"/><Relationship Id="rId5" Type="http://schemas.openxmlformats.org/officeDocument/2006/relationships/diagramQuickStyle" Target="../diagrams/quickStyle26.xml"/><Relationship Id="rId15" Type="http://schemas.openxmlformats.org/officeDocument/2006/relationships/image" Target="../media/image6.svg"/><Relationship Id="rId23" Type="http://schemas.openxmlformats.org/officeDocument/2006/relationships/diagramQuickStyle" Target="../diagrams/quickStyle28.xml"/><Relationship Id="rId10" Type="http://schemas.openxmlformats.org/officeDocument/2006/relationships/image" Target="../media/image9.png"/><Relationship Id="rId19" Type="http://schemas.openxmlformats.org/officeDocument/2006/relationships/diagramColors" Target="../diagrams/colors27.xml"/><Relationship Id="rId4" Type="http://schemas.openxmlformats.org/officeDocument/2006/relationships/diagramLayout" Target="../diagrams/layout26.xml"/><Relationship Id="rId9" Type="http://schemas.openxmlformats.org/officeDocument/2006/relationships/image" Target="../media/image8.svg"/><Relationship Id="rId14" Type="http://schemas.openxmlformats.org/officeDocument/2006/relationships/image" Target="../media/image5.png"/><Relationship Id="rId22" Type="http://schemas.openxmlformats.org/officeDocument/2006/relationships/diagramLayout" Target="../diagrams/layout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9.xml"/><Relationship Id="rId13" Type="http://schemas.openxmlformats.org/officeDocument/2006/relationships/image" Target="../media/image10.svg"/><Relationship Id="rId18" Type="http://schemas.openxmlformats.org/officeDocument/2006/relationships/diagramData" Target="../diagrams/data30.xml"/><Relationship Id="rId26" Type="http://schemas.openxmlformats.org/officeDocument/2006/relationships/diagramColors" Target="../diagrams/colors31.xml"/><Relationship Id="rId3" Type="http://schemas.openxmlformats.org/officeDocument/2006/relationships/image" Target="../media/image17.png"/><Relationship Id="rId21" Type="http://schemas.openxmlformats.org/officeDocument/2006/relationships/diagramColors" Target="../diagrams/colors30.xml"/><Relationship Id="rId7" Type="http://schemas.openxmlformats.org/officeDocument/2006/relationships/diagramQuickStyle" Target="../diagrams/quickStyle29.xml"/><Relationship Id="rId12" Type="http://schemas.openxmlformats.org/officeDocument/2006/relationships/image" Target="../media/image9.png"/><Relationship Id="rId17" Type="http://schemas.openxmlformats.org/officeDocument/2006/relationships/image" Target="../media/image6.svg"/><Relationship Id="rId25" Type="http://schemas.openxmlformats.org/officeDocument/2006/relationships/diagramQuickStyle" Target="../diagrams/quickStyle31.xml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diagramQuickStyle" Target="../diagrams/quickStyle3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9.xml"/><Relationship Id="rId11" Type="http://schemas.openxmlformats.org/officeDocument/2006/relationships/image" Target="../media/image8.svg"/><Relationship Id="rId24" Type="http://schemas.openxmlformats.org/officeDocument/2006/relationships/diagramLayout" Target="../diagrams/layout31.xml"/><Relationship Id="rId5" Type="http://schemas.openxmlformats.org/officeDocument/2006/relationships/diagramData" Target="../diagrams/data29.xml"/><Relationship Id="rId15" Type="http://schemas.openxmlformats.org/officeDocument/2006/relationships/image" Target="../media/image12.svg"/><Relationship Id="rId23" Type="http://schemas.openxmlformats.org/officeDocument/2006/relationships/diagramData" Target="../diagrams/data31.xml"/><Relationship Id="rId10" Type="http://schemas.openxmlformats.org/officeDocument/2006/relationships/image" Target="../media/image7.png"/><Relationship Id="rId19" Type="http://schemas.openxmlformats.org/officeDocument/2006/relationships/diagramLayout" Target="../diagrams/layout30.xml"/><Relationship Id="rId4" Type="http://schemas.openxmlformats.org/officeDocument/2006/relationships/image" Target="../media/image18.svg"/><Relationship Id="rId9" Type="http://schemas.microsoft.com/office/2007/relationships/diagramDrawing" Target="../diagrams/drawing29.xml"/><Relationship Id="rId14" Type="http://schemas.openxmlformats.org/officeDocument/2006/relationships/image" Target="../media/image11.png"/><Relationship Id="rId22" Type="http://schemas.microsoft.com/office/2007/relationships/diagramDrawing" Target="../diagrams/drawing30.xml"/><Relationship Id="rId27" Type="http://schemas.microsoft.com/office/2007/relationships/diagramDrawing" Target="../diagrams/drawing3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diagramQuickStyle" Target="../diagrams/quickStyle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openxmlformats.org/officeDocument/2006/relationships/image" Target="../media/image11.png"/><Relationship Id="rId17" Type="http://schemas.openxmlformats.org/officeDocument/2006/relationships/diagramLayout" Target="../diagrams/layout33.xml"/><Relationship Id="rId2" Type="http://schemas.openxmlformats.org/officeDocument/2006/relationships/image" Target="../media/image1.png"/><Relationship Id="rId16" Type="http://schemas.openxmlformats.org/officeDocument/2006/relationships/diagramData" Target="../diagrams/data33.xml"/><Relationship Id="rId20" Type="http://schemas.microsoft.com/office/2007/relationships/diagramDrawing" Target="../diagrams/drawing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32.xml"/><Relationship Id="rId15" Type="http://schemas.openxmlformats.org/officeDocument/2006/relationships/image" Target="../media/image6.svg"/><Relationship Id="rId10" Type="http://schemas.openxmlformats.org/officeDocument/2006/relationships/image" Target="../media/image9.png"/><Relationship Id="rId19" Type="http://schemas.openxmlformats.org/officeDocument/2006/relationships/diagramColors" Target="../diagrams/colors33.xml"/><Relationship Id="rId4" Type="http://schemas.openxmlformats.org/officeDocument/2006/relationships/diagramLayout" Target="../diagrams/layout32.xml"/><Relationship Id="rId9" Type="http://schemas.openxmlformats.org/officeDocument/2006/relationships/image" Target="../media/image8.svg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diagramQuickStyle" Target="../diagrams/quickStyle35.xml"/><Relationship Id="rId3" Type="http://schemas.openxmlformats.org/officeDocument/2006/relationships/diagramData" Target="../diagrams/data34.xml"/><Relationship Id="rId21" Type="http://schemas.openxmlformats.org/officeDocument/2006/relationships/diagramData" Target="../diagrams/data36.xml"/><Relationship Id="rId7" Type="http://schemas.microsoft.com/office/2007/relationships/diagramDrawing" Target="../diagrams/drawing34.xml"/><Relationship Id="rId12" Type="http://schemas.openxmlformats.org/officeDocument/2006/relationships/image" Target="../media/image11.png"/><Relationship Id="rId17" Type="http://schemas.openxmlformats.org/officeDocument/2006/relationships/diagramLayout" Target="../diagrams/layout35.xml"/><Relationship Id="rId25" Type="http://schemas.microsoft.com/office/2007/relationships/diagramDrawing" Target="../diagrams/drawing36.xml"/><Relationship Id="rId2" Type="http://schemas.openxmlformats.org/officeDocument/2006/relationships/image" Target="../media/image1.png"/><Relationship Id="rId16" Type="http://schemas.openxmlformats.org/officeDocument/2006/relationships/diagramData" Target="../diagrams/data35.xml"/><Relationship Id="rId20" Type="http://schemas.microsoft.com/office/2007/relationships/diagramDrawing" Target="../diagrams/drawing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11" Type="http://schemas.openxmlformats.org/officeDocument/2006/relationships/image" Target="../media/image10.svg"/><Relationship Id="rId24" Type="http://schemas.openxmlformats.org/officeDocument/2006/relationships/diagramColors" Target="../diagrams/colors36.xml"/><Relationship Id="rId5" Type="http://schemas.openxmlformats.org/officeDocument/2006/relationships/diagramQuickStyle" Target="../diagrams/quickStyle34.xml"/><Relationship Id="rId15" Type="http://schemas.openxmlformats.org/officeDocument/2006/relationships/image" Target="../media/image6.svg"/><Relationship Id="rId23" Type="http://schemas.openxmlformats.org/officeDocument/2006/relationships/diagramQuickStyle" Target="../diagrams/quickStyle36.xml"/><Relationship Id="rId10" Type="http://schemas.openxmlformats.org/officeDocument/2006/relationships/image" Target="../media/image9.png"/><Relationship Id="rId19" Type="http://schemas.openxmlformats.org/officeDocument/2006/relationships/diagramColors" Target="../diagrams/colors35.xml"/><Relationship Id="rId4" Type="http://schemas.openxmlformats.org/officeDocument/2006/relationships/diagramLayout" Target="../diagrams/layout34.xml"/><Relationship Id="rId9" Type="http://schemas.openxmlformats.org/officeDocument/2006/relationships/image" Target="../media/image8.svg"/><Relationship Id="rId14" Type="http://schemas.openxmlformats.org/officeDocument/2006/relationships/image" Target="../media/image5.png"/><Relationship Id="rId22" Type="http://schemas.openxmlformats.org/officeDocument/2006/relationships/diagramLayout" Target="../diagrams/layout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diagramQuickStyle" Target="../diagrams/quickStyle38.xml"/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12" Type="http://schemas.openxmlformats.org/officeDocument/2006/relationships/image" Target="../media/image11.png"/><Relationship Id="rId17" Type="http://schemas.openxmlformats.org/officeDocument/2006/relationships/diagramLayout" Target="../diagrams/layout38.xml"/><Relationship Id="rId2" Type="http://schemas.openxmlformats.org/officeDocument/2006/relationships/image" Target="../media/image1.png"/><Relationship Id="rId16" Type="http://schemas.openxmlformats.org/officeDocument/2006/relationships/diagramData" Target="../diagrams/data38.xml"/><Relationship Id="rId20" Type="http://schemas.microsoft.com/office/2007/relationships/diagramDrawing" Target="../diagrams/drawing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37.xml"/><Relationship Id="rId15" Type="http://schemas.openxmlformats.org/officeDocument/2006/relationships/image" Target="../media/image6.svg"/><Relationship Id="rId10" Type="http://schemas.openxmlformats.org/officeDocument/2006/relationships/image" Target="../media/image9.png"/><Relationship Id="rId19" Type="http://schemas.openxmlformats.org/officeDocument/2006/relationships/diagramColors" Target="../diagrams/colors38.xml"/><Relationship Id="rId4" Type="http://schemas.openxmlformats.org/officeDocument/2006/relationships/diagramLayout" Target="../diagrams/layout37.xml"/><Relationship Id="rId9" Type="http://schemas.openxmlformats.org/officeDocument/2006/relationships/image" Target="../media/image8.svg"/><Relationship Id="rId1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1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5" Type="http://schemas.openxmlformats.org/officeDocument/2006/relationships/image" Target="../media/image7.png"/><Relationship Id="rId10" Type="http://schemas.openxmlformats.org/officeDocument/2006/relationships/diagramData" Target="../diagrams/data3.xml"/><Relationship Id="rId19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18" Type="http://schemas.openxmlformats.org/officeDocument/2006/relationships/image" Target="../media/image10.svg"/><Relationship Id="rId3" Type="http://schemas.openxmlformats.org/officeDocument/2006/relationships/image" Target="../media/image13.png"/><Relationship Id="rId21" Type="http://schemas.openxmlformats.org/officeDocument/2006/relationships/image" Target="../media/image5.png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5" Type="http://schemas.openxmlformats.org/officeDocument/2006/relationships/image" Target="../media/image7.png"/><Relationship Id="rId10" Type="http://schemas.openxmlformats.org/officeDocument/2006/relationships/diagramData" Target="../diagrams/data5.xml"/><Relationship Id="rId19" Type="http://schemas.openxmlformats.org/officeDocument/2006/relationships/image" Target="../media/image11.png"/><Relationship Id="rId4" Type="http://schemas.openxmlformats.org/officeDocument/2006/relationships/image" Target="../media/image14.svg"/><Relationship Id="rId9" Type="http://schemas.microsoft.com/office/2007/relationships/diagramDrawing" Target="../diagrams/drawing4.xml"/><Relationship Id="rId14" Type="http://schemas.microsoft.com/office/2007/relationships/diagramDrawing" Target="../diagrams/drawing5.xml"/><Relationship Id="rId22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9.png"/><Relationship Id="rId10" Type="http://schemas.openxmlformats.org/officeDocument/2006/relationships/diagramQuickStyle" Target="../diagrams/quickStyle7.xml"/><Relationship Id="rId19" Type="http://schemas.openxmlformats.org/officeDocument/2006/relationships/image" Target="../media/image5.png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7">
            <a:extLst>
              <a:ext uri="{FF2B5EF4-FFF2-40B4-BE49-F238E27FC236}">
                <a16:creationId xmlns:a16="http://schemas.microsoft.com/office/drawing/2014/main" id="{3EE59589-5A6F-4792-927F-D0C689BB8C39}"/>
              </a:ext>
            </a:extLst>
          </p:cNvPr>
          <p:cNvSpPr txBox="1">
            <a:spLocks/>
          </p:cNvSpPr>
          <p:nvPr/>
        </p:nvSpPr>
        <p:spPr>
          <a:xfrm>
            <a:off x="11232223" y="6411917"/>
            <a:ext cx="87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8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64600-2716-4E96-8B92-0225CB736A99}"/>
              </a:ext>
            </a:extLst>
          </p:cNvPr>
          <p:cNvSpPr/>
          <p:nvPr/>
        </p:nvSpPr>
        <p:spPr>
          <a:xfrm>
            <a:off x="-3052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8754A-1325-46CD-B369-1C16FF8D925E}"/>
              </a:ext>
            </a:extLst>
          </p:cNvPr>
          <p:cNvSpPr txBox="1"/>
          <p:nvPr/>
        </p:nvSpPr>
        <p:spPr>
          <a:xfrm>
            <a:off x="3415762" y="2995022"/>
            <a:ext cx="5354379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s-CR" sz="4000" dirty="0"/>
          </a:p>
          <a:p>
            <a:pPr algn="ctr">
              <a:lnSpc>
                <a:spcPct val="90000"/>
              </a:lnSpc>
            </a:pPr>
            <a:r>
              <a:rPr lang="es-CR" sz="3200" dirty="0"/>
              <a:t>Taller Integrador </a:t>
            </a:r>
          </a:p>
          <a:p>
            <a:pPr algn="ctr">
              <a:lnSpc>
                <a:spcPct val="90000"/>
              </a:lnSpc>
            </a:pPr>
            <a:r>
              <a:rPr lang="es-CR" sz="3200" dirty="0"/>
              <a:t>II Semestre 2021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C712DC-3250-4AB4-8E0D-5B4C7FC7C2C8}"/>
              </a:ext>
            </a:extLst>
          </p:cNvPr>
          <p:cNvSpPr txBox="1"/>
          <p:nvPr/>
        </p:nvSpPr>
        <p:spPr>
          <a:xfrm>
            <a:off x="3184782" y="4892872"/>
            <a:ext cx="5816337" cy="1463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R" sz="1100" dirty="0"/>
              <a:t>Garita Brenes Manuel</a:t>
            </a:r>
            <a:endParaRPr lang="en-US" sz="1100" dirty="0"/>
          </a:p>
          <a:p>
            <a:pPr algn="ctr">
              <a:lnSpc>
                <a:spcPct val="90000"/>
              </a:lnSpc>
            </a:pPr>
            <a:r>
              <a:rPr lang="es-CR" sz="1100" dirty="0"/>
              <a:t>Amador Zúñiga Heiner</a:t>
            </a:r>
            <a:endParaRPr lang="en-US" sz="1100" dirty="0"/>
          </a:p>
          <a:p>
            <a:pPr algn="ctr">
              <a:lnSpc>
                <a:spcPct val="90000"/>
              </a:lnSpc>
            </a:pPr>
            <a:r>
              <a:rPr lang="es-CR" sz="1100" dirty="0"/>
              <a:t>Solís Quirós Brayan</a:t>
            </a:r>
            <a:endParaRPr lang="en-US" sz="1100" dirty="0"/>
          </a:p>
          <a:p>
            <a:pPr algn="ctr">
              <a:lnSpc>
                <a:spcPct val="90000"/>
              </a:lnSpc>
            </a:pPr>
            <a:r>
              <a:rPr lang="es-CR" sz="1100" dirty="0"/>
              <a:t>Isaac Bonilla Ángelo</a:t>
            </a:r>
            <a:endParaRPr lang="en-US" sz="1100" dirty="0"/>
          </a:p>
          <a:p>
            <a:pPr algn="ctr">
              <a:lnSpc>
                <a:spcPct val="90000"/>
              </a:lnSpc>
            </a:pPr>
            <a:r>
              <a:rPr lang="es-CR" sz="1100" dirty="0"/>
              <a:t>Rodríguez Solorzano Francinie</a:t>
            </a:r>
            <a:endParaRPr lang="en-US" sz="1100" dirty="0"/>
          </a:p>
          <a:p>
            <a:pPr algn="ctr">
              <a:lnSpc>
                <a:spcPct val="90000"/>
              </a:lnSpc>
            </a:pPr>
            <a:r>
              <a:rPr lang="es-CR" sz="1100" dirty="0"/>
              <a:t>Núñez Reina Adrián</a:t>
            </a:r>
            <a:endParaRPr lang="en-US" sz="1100" dirty="0"/>
          </a:p>
          <a:p>
            <a:pPr algn="ctr">
              <a:lnSpc>
                <a:spcPct val="90000"/>
              </a:lnSpc>
            </a:pPr>
            <a:r>
              <a:rPr lang="es-CR" sz="1100" dirty="0"/>
              <a:t>Guadamuz Espinoza Karen</a:t>
            </a:r>
          </a:p>
          <a:p>
            <a:pPr algn="ctr">
              <a:lnSpc>
                <a:spcPct val="90000"/>
              </a:lnSpc>
            </a:pPr>
            <a:r>
              <a:rPr lang="es-CR" sz="1100" dirty="0"/>
              <a:t>Cerdas Bermúdez Robert</a:t>
            </a:r>
          </a:p>
          <a:p>
            <a:pPr algn="ctr">
              <a:lnSpc>
                <a:spcPct val="90000"/>
              </a:lnSpc>
            </a:pPr>
            <a:r>
              <a:rPr lang="es-CR" sz="1100" dirty="0"/>
              <a:t>Zolla Salazar Marco</a:t>
            </a:r>
            <a:endParaRPr lang="en-US" sz="1100" dirty="0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41EDD74C-1EE0-4B59-8ADB-18C6341C8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81" y="530952"/>
            <a:ext cx="9082569" cy="37219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AC086-4A7A-45BC-9719-50FF4D16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18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10</a:t>
            </a:fld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967335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Instalación de electrodos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DC17D6-E607-4AC8-90E7-09D4A0047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211656"/>
              </p:ext>
            </p:extLst>
          </p:nvPr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1A128-F4EB-4501-9B59-C36EBCA6A9C6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6F7637F7-6077-4C0A-99EF-48D821D455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8262756"/>
                </p:ext>
              </p:extLst>
            </p:nvPr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E68C349E-B95C-4175-B511-CA8FA40C8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Upload with solid fill">
              <a:extLst>
                <a:ext uri="{FF2B5EF4-FFF2-40B4-BE49-F238E27FC236}">
                  <a16:creationId xmlns:a16="http://schemas.microsoft.com/office/drawing/2014/main" id="{10CEB3AD-B167-451E-BC43-EDF7BD39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Target Audience with solid fill">
              <a:extLst>
                <a:ext uri="{FF2B5EF4-FFF2-40B4-BE49-F238E27FC236}">
                  <a16:creationId xmlns:a16="http://schemas.microsoft.com/office/drawing/2014/main" id="{2B27B28C-BAF4-461C-99AE-5FE0A639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Water with solid fill">
              <a:extLst>
                <a:ext uri="{FF2B5EF4-FFF2-40B4-BE49-F238E27FC236}">
                  <a16:creationId xmlns:a16="http://schemas.microsoft.com/office/drawing/2014/main" id="{0BBD0227-F94E-4C52-A799-C9BE9F66D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27917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" y="6185418"/>
            <a:ext cx="2227449" cy="9127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4E2E7-2983-4E8F-B0A3-46E9420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11</a:t>
            </a:fld>
            <a:endParaRPr lang="es-C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CEB38-635A-470C-8DCF-7499E8F603FB}"/>
              </a:ext>
            </a:extLst>
          </p:cNvPr>
          <p:cNvSpPr/>
          <p:nvPr/>
        </p:nvSpPr>
        <p:spPr>
          <a:xfrm>
            <a:off x="1549158" y="2716511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Generación de cuentas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9B428-A098-4ABE-A511-188CB97D1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03" y="0"/>
            <a:ext cx="7747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12</a:t>
            </a:fld>
            <a:endParaRPr lang="es-CR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5B5D01FF-7944-47EB-89C1-7ED40F2D3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7EAC4E6-E063-419F-9CD1-3669D5CF7671}"/>
              </a:ext>
            </a:extLst>
          </p:cNvPr>
          <p:cNvGrpSpPr/>
          <p:nvPr/>
        </p:nvGrpSpPr>
        <p:grpSpPr>
          <a:xfrm>
            <a:off x="-11870909" y="0"/>
            <a:ext cx="14545929" cy="6858000"/>
            <a:chOff x="-11570075" y="0"/>
            <a:chExt cx="14545929" cy="6858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1844D6-E6D1-4FA6-8F1D-133C9118E129}"/>
                </a:ext>
              </a:extLst>
            </p:cNvPr>
            <p:cNvSpPr/>
            <p:nvPr/>
          </p:nvSpPr>
          <p:spPr>
            <a:xfrm>
              <a:off x="-11570075" y="0"/>
              <a:ext cx="1454592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  <p:graphicFrame>
          <p:nvGraphicFramePr>
            <p:cNvPr id="40" name="Diagram 39">
              <a:extLst>
                <a:ext uri="{FF2B5EF4-FFF2-40B4-BE49-F238E27FC236}">
                  <a16:creationId xmlns:a16="http://schemas.microsoft.com/office/drawing/2014/main" id="{E5E3D372-4FFA-42DD-9A16-45F7B4A229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4133902"/>
                </p:ext>
              </p:extLst>
            </p:nvPr>
          </p:nvGraphicFramePr>
          <p:xfrm>
            <a:off x="-1157830" y="296332"/>
            <a:ext cx="3354548" cy="62942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1184C-71A9-4213-B428-16D20B739E50}"/>
              </a:ext>
            </a:extLst>
          </p:cNvPr>
          <p:cNvSpPr/>
          <p:nvPr/>
        </p:nvSpPr>
        <p:spPr>
          <a:xfrm>
            <a:off x="-11850661" y="0"/>
            <a:ext cx="14545929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925D69A-7DE5-42E2-A3AD-E93DE6B61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721707"/>
              </p:ext>
            </p:extLst>
          </p:nvPr>
        </p:nvGraphicFramePr>
        <p:xfrm>
          <a:off x="-1961415" y="258856"/>
          <a:ext cx="5542816" cy="6494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6E833F32-BA40-4037-BA88-322A99B88E13}"/>
              </a:ext>
            </a:extLst>
          </p:cNvPr>
          <p:cNvGrpSpPr/>
          <p:nvPr/>
        </p:nvGrpSpPr>
        <p:grpSpPr>
          <a:xfrm>
            <a:off x="-12757041" y="0"/>
            <a:ext cx="14545929" cy="6858000"/>
            <a:chOff x="-12570049" y="0"/>
            <a:chExt cx="14545929" cy="6858000"/>
          </a:xfr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844D57-38D2-41E4-BAC2-AC1155EA3AB0}"/>
                </a:ext>
              </a:extLst>
            </p:cNvPr>
            <p:cNvSpPr/>
            <p:nvPr/>
          </p:nvSpPr>
          <p:spPr>
            <a:xfrm>
              <a:off x="-12570049" y="0"/>
              <a:ext cx="1454592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  <p:graphicFrame>
          <p:nvGraphicFramePr>
            <p:cNvPr id="33" name="Diagram 32">
              <a:extLst>
                <a:ext uri="{FF2B5EF4-FFF2-40B4-BE49-F238E27FC236}">
                  <a16:creationId xmlns:a16="http://schemas.microsoft.com/office/drawing/2014/main" id="{1199A084-3AC2-4AA0-A86F-55FDFBA46F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6144656"/>
                </p:ext>
              </p:extLst>
            </p:nvPr>
          </p:nvGraphicFramePr>
          <p:xfrm>
            <a:off x="-2259937" y="296332"/>
            <a:ext cx="4140982" cy="63402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C613E-B76F-4A2B-81ED-06A34D85947D}"/>
              </a:ext>
            </a:extLst>
          </p:cNvPr>
          <p:cNvSpPr/>
          <p:nvPr/>
        </p:nvSpPr>
        <p:spPr>
          <a:xfrm>
            <a:off x="-13417272" y="0"/>
            <a:ext cx="14207053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095CC4-3AA6-45F2-9CE6-49CFDB990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509810"/>
              </p:ext>
            </p:extLst>
          </p:nvPr>
        </p:nvGraphicFramePr>
        <p:xfrm>
          <a:off x="-3579768" y="170451"/>
          <a:ext cx="4324993" cy="659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16484418-970A-4EDD-8D7D-792920E81008}"/>
              </a:ext>
            </a:extLst>
          </p:cNvPr>
          <p:cNvSpPr/>
          <p:nvPr/>
        </p:nvSpPr>
        <p:spPr>
          <a:xfrm>
            <a:off x="3431811" y="2301013"/>
            <a:ext cx="80033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Medición de bioimpedancia y ángulo de fase</a:t>
            </a:r>
          </a:p>
        </p:txBody>
      </p:sp>
    </p:spTree>
    <p:extLst>
      <p:ext uri="{BB962C8B-B14F-4D97-AF65-F5344CB8AC3E}">
        <p14:creationId xmlns:p14="http://schemas.microsoft.com/office/powerpoint/2010/main" val="30456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72239 -0.001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20" y="-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78229 4.8148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6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48542 -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7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7513 -0.005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8229 0 L -2.08333E-6 0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4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7625 -0.00208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-11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78229 0 " pathEditMode="relative" rAng="0" ptsTypes="AA">
                                      <p:cBhvr>
                                        <p:cTn id="35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Graphic spid="15" grpId="0">
        <p:bldAsOne/>
      </p:bldGraphic>
      <p:bldGraphic spid="15" grpId="1">
        <p:bldAsOne/>
      </p:bldGraphic>
      <p:bldP spid="13" grpId="0" animBg="1"/>
      <p:bldGraphic spid="5" grpId="0">
        <p:bldAsOne/>
      </p:bldGraphic>
      <p:bldP spid="42" grpId="0"/>
      <p:bldP spid="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13</a:t>
            </a:fld>
            <a:endParaRPr lang="es-CR"/>
          </a:p>
        </p:txBody>
      </p:sp>
      <p:pic>
        <p:nvPicPr>
          <p:cNvPr id="5" name="Graphic 4" descr="Water with solid fill">
            <a:extLst>
              <a:ext uri="{FF2B5EF4-FFF2-40B4-BE49-F238E27FC236}">
                <a16:creationId xmlns:a16="http://schemas.microsoft.com/office/drawing/2014/main" id="{16D8714D-BDE2-446E-BF12-7181A5417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8538" y="871538"/>
            <a:ext cx="5114925" cy="51149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967335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Medición de hidratación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DC17D6-E607-4AC8-90E7-09D4A0047D62}"/>
              </a:ext>
            </a:extLst>
          </p:cNvPr>
          <p:cNvGraphicFramePr/>
          <p:nvPr/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1A128-F4EB-4501-9B59-C36EBCA6A9C6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6F7637F7-6077-4C0A-99EF-48D821D455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93881358"/>
                </p:ext>
              </p:extLst>
            </p:nvPr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E68C349E-B95C-4175-B511-CA8FA40C8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Upload with solid fill">
              <a:extLst>
                <a:ext uri="{FF2B5EF4-FFF2-40B4-BE49-F238E27FC236}">
                  <a16:creationId xmlns:a16="http://schemas.microsoft.com/office/drawing/2014/main" id="{10CEB3AD-B167-451E-BC43-EDF7BD39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Target Audience with solid fill">
              <a:extLst>
                <a:ext uri="{FF2B5EF4-FFF2-40B4-BE49-F238E27FC236}">
                  <a16:creationId xmlns:a16="http://schemas.microsoft.com/office/drawing/2014/main" id="{2B27B28C-BAF4-461C-99AE-5FE0A639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Water with solid fill">
              <a:extLst>
                <a:ext uri="{FF2B5EF4-FFF2-40B4-BE49-F238E27FC236}">
                  <a16:creationId xmlns:a16="http://schemas.microsoft.com/office/drawing/2014/main" id="{0BBD0227-F94E-4C52-A799-C9BE9F66D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44027B74-A146-4800-836C-346576855A58}"/>
              </a:ext>
            </a:extLst>
          </p:cNvPr>
          <p:cNvGraphicFramePr/>
          <p:nvPr/>
        </p:nvGraphicFramePr>
        <p:xfrm>
          <a:off x="12962015" y="136523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9540261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33346 0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36588 0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2" grpId="0">
        <p:bldAsOne/>
      </p:bldGraphic>
      <p:bldGraphic spid="2" grpId="1">
        <p:bldAsOne/>
      </p:bldGraphic>
      <p:bldGraphic spid="1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14</a:t>
            </a:fld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551836"/>
            <a:ext cx="93748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Medición de porcentaje de masa grasa/magra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231885-AD6A-42CB-B1D0-5C6643EF7513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9A3DED21-597A-4F65-85B9-BA7F63597E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1231750"/>
                </p:ext>
              </p:extLst>
            </p:nvPr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3" name="Graphic 12" descr="User with solid fill">
              <a:extLst>
                <a:ext uri="{FF2B5EF4-FFF2-40B4-BE49-F238E27FC236}">
                  <a16:creationId xmlns:a16="http://schemas.microsoft.com/office/drawing/2014/main" id="{039440E4-95F2-4AAF-A357-05D3FCA7F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Upload with solid fill">
              <a:extLst>
                <a:ext uri="{FF2B5EF4-FFF2-40B4-BE49-F238E27FC236}">
                  <a16:creationId xmlns:a16="http://schemas.microsoft.com/office/drawing/2014/main" id="{C507CAD6-9E5F-4491-8374-CA0AF8BB0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Target Audience with solid fill">
              <a:extLst>
                <a:ext uri="{FF2B5EF4-FFF2-40B4-BE49-F238E27FC236}">
                  <a16:creationId xmlns:a16="http://schemas.microsoft.com/office/drawing/2014/main" id="{C48CDC0B-8554-4760-8E9C-3D512999F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Water with solid fill">
              <a:extLst>
                <a:ext uri="{FF2B5EF4-FFF2-40B4-BE49-F238E27FC236}">
                  <a16:creationId xmlns:a16="http://schemas.microsoft.com/office/drawing/2014/main" id="{6AB76494-66E4-4055-BB49-56473F877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201A684-61B5-4579-8867-57638C021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342398"/>
              </p:ext>
            </p:extLst>
          </p:nvPr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B582CB5-C43C-4094-807C-49413340D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497073"/>
              </p:ext>
            </p:extLst>
          </p:nvPr>
        </p:nvGraphicFramePr>
        <p:xfrm>
          <a:off x="12962015" y="136523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26671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33346 0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36588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17" grpId="0">
        <p:bldAsOne/>
      </p:bldGraphic>
      <p:bldGraphic spid="17" grpId="1">
        <p:bldAsOne/>
      </p:bldGraphic>
      <p:bldGraphic spid="1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15</a:t>
            </a:fld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967335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Visualización de resultados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1C6662-2532-4695-BDA8-873445B0941E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549FC30A-0A33-4FA1-A947-775916CEE197}"/>
                </a:ext>
              </a:extLst>
            </p:cNvPr>
            <p:cNvGraphicFramePr/>
            <p:nvPr/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3C8DEB3F-140B-4208-B1C9-D2D6E977E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Upload with solid fill">
              <a:extLst>
                <a:ext uri="{FF2B5EF4-FFF2-40B4-BE49-F238E27FC236}">
                  <a16:creationId xmlns:a16="http://schemas.microsoft.com/office/drawing/2014/main" id="{7BAE55F2-86DC-4F3D-8C69-8224F3F8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Target Audience with solid fill">
              <a:extLst>
                <a:ext uri="{FF2B5EF4-FFF2-40B4-BE49-F238E27FC236}">
                  <a16:creationId xmlns:a16="http://schemas.microsoft.com/office/drawing/2014/main" id="{DB7CD820-62BF-4102-8EDF-9D6ED55C2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Water with solid fill">
              <a:extLst>
                <a:ext uri="{FF2B5EF4-FFF2-40B4-BE49-F238E27FC236}">
                  <a16:creationId xmlns:a16="http://schemas.microsoft.com/office/drawing/2014/main" id="{DDA02F34-7410-4A64-B6F5-5F2C01FA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B41E06-1916-4ED0-9FF5-11DBB8003088}"/>
              </a:ext>
            </a:extLst>
          </p:cNvPr>
          <p:cNvGraphicFramePr/>
          <p:nvPr/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E880DCE-0BEB-45B1-94B5-7F2CC5BC5AED}"/>
              </a:ext>
            </a:extLst>
          </p:cNvPr>
          <p:cNvGraphicFramePr/>
          <p:nvPr/>
        </p:nvGraphicFramePr>
        <p:xfrm>
          <a:off x="12962015" y="136523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28962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33346 0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36588 0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16" grpId="0">
        <p:bldAsOne/>
      </p:bldGraphic>
      <p:bldGraphic spid="16" grpId="1">
        <p:bldAsOne/>
      </p:bldGraphic>
      <p:bldGraphic spid="1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4E2E7-2983-4E8F-B0A3-46E9420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16</a:t>
            </a:fld>
            <a:endParaRPr lang="es-C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CEB38-635A-470C-8DCF-7499E8F603FB}"/>
              </a:ext>
            </a:extLst>
          </p:cNvPr>
          <p:cNvSpPr/>
          <p:nvPr/>
        </p:nvSpPr>
        <p:spPr>
          <a:xfrm>
            <a:off x="1549158" y="2716511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Medición de bioimpedancia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84620-42EA-4149-AC2E-45BA884D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98" y="0"/>
            <a:ext cx="8794644" cy="6858000"/>
          </a:xfrm>
          <a:prstGeom prst="rect">
            <a:avLst/>
          </a:prstGeom>
        </p:spPr>
      </p:pic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" y="6185418"/>
            <a:ext cx="2227449" cy="9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17</a:t>
            </a:fld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967335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Revisión del historial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1C6662-2532-4695-BDA8-873445B0941E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549FC30A-0A33-4FA1-A947-775916CEE19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513869"/>
                </p:ext>
              </p:extLst>
            </p:nvPr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3C8DEB3F-140B-4208-B1C9-D2D6E977E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Upload with solid fill">
              <a:extLst>
                <a:ext uri="{FF2B5EF4-FFF2-40B4-BE49-F238E27FC236}">
                  <a16:creationId xmlns:a16="http://schemas.microsoft.com/office/drawing/2014/main" id="{7BAE55F2-86DC-4F3D-8C69-8224F3F8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Target Audience with solid fill">
              <a:extLst>
                <a:ext uri="{FF2B5EF4-FFF2-40B4-BE49-F238E27FC236}">
                  <a16:creationId xmlns:a16="http://schemas.microsoft.com/office/drawing/2014/main" id="{DB7CD820-62BF-4102-8EDF-9D6ED55C2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Water with solid fill">
              <a:extLst>
                <a:ext uri="{FF2B5EF4-FFF2-40B4-BE49-F238E27FC236}">
                  <a16:creationId xmlns:a16="http://schemas.microsoft.com/office/drawing/2014/main" id="{DDA02F34-7410-4A64-B6F5-5F2C01FA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B41E06-1916-4ED0-9FF5-11DBB8003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749293"/>
              </p:ext>
            </p:extLst>
          </p:nvPr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E880DCE-0BEB-45B1-94B5-7F2CC5BC5A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006523"/>
              </p:ext>
            </p:extLst>
          </p:nvPr>
        </p:nvGraphicFramePr>
        <p:xfrm>
          <a:off x="12962015" y="136523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179672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33346 0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36588 0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16" grpId="0">
        <p:bldAsOne/>
      </p:bldGraphic>
      <p:bldGraphic spid="16" grpId="1">
        <p:bldAsOne/>
      </p:bldGraphic>
      <p:bldGraphic spid="17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18</a:t>
            </a:fld>
            <a:endParaRPr lang="es-CR"/>
          </a:p>
        </p:txBody>
      </p:sp>
      <p:pic>
        <p:nvPicPr>
          <p:cNvPr id="3" name="Graphic 2" descr="Bell with solid fill">
            <a:extLst>
              <a:ext uri="{FF2B5EF4-FFF2-40B4-BE49-F238E27FC236}">
                <a16:creationId xmlns:a16="http://schemas.microsoft.com/office/drawing/2014/main" id="{7BD933B9-7E79-40F3-90EA-AD8B28D8A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4737" y="947737"/>
            <a:ext cx="4962526" cy="49625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967335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Activación de recordatorios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5AFDB9-9DB4-44D9-8A6E-02AF4062F58E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C7E25B0A-7F2E-4ECA-AFA6-51A3142E66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74968955"/>
                </p:ext>
              </p:extLst>
            </p:nvPr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55543AD8-397D-4385-972E-142F59CC3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Upload with solid fill">
              <a:extLst>
                <a:ext uri="{FF2B5EF4-FFF2-40B4-BE49-F238E27FC236}">
                  <a16:creationId xmlns:a16="http://schemas.microsoft.com/office/drawing/2014/main" id="{4DC9BE48-C298-4044-8896-E8349E520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Target Audience with solid fill">
              <a:extLst>
                <a:ext uri="{FF2B5EF4-FFF2-40B4-BE49-F238E27FC236}">
                  <a16:creationId xmlns:a16="http://schemas.microsoft.com/office/drawing/2014/main" id="{589B262F-F186-4D2E-852D-412C46EEC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Water with solid fill">
              <a:extLst>
                <a:ext uri="{FF2B5EF4-FFF2-40B4-BE49-F238E27FC236}">
                  <a16:creationId xmlns:a16="http://schemas.microsoft.com/office/drawing/2014/main" id="{A39648A6-797B-4612-BE30-1213954FE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A8C24DC6-BDE4-4C5F-B6CF-77FE03EDB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121037"/>
              </p:ext>
            </p:extLst>
          </p:nvPr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78C8A9D-5643-4500-A24F-7F679C2F0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762677"/>
              </p:ext>
            </p:extLst>
          </p:nvPr>
        </p:nvGraphicFramePr>
        <p:xfrm>
          <a:off x="12962015" y="136523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370142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33346 0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36588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16" grpId="0">
        <p:bldAsOne/>
      </p:bldGraphic>
      <p:bldGraphic spid="16" grpId="1">
        <p:bldAsOne/>
      </p:bldGraphic>
      <p:bldGraphic spid="1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19</a:t>
            </a:fld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551837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Configuración de ajustes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C2B1AA-A9E4-40A7-8602-374A19ACBF0C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CD0AE357-D263-4C47-A2F3-4D1C018F97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6626307"/>
                </p:ext>
              </p:extLst>
            </p:nvPr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975E36F3-2741-41A5-BBF7-1950C830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Upload with solid fill">
              <a:extLst>
                <a:ext uri="{FF2B5EF4-FFF2-40B4-BE49-F238E27FC236}">
                  <a16:creationId xmlns:a16="http://schemas.microsoft.com/office/drawing/2014/main" id="{FF874FD7-CCA6-4DA2-BE66-451AA37F9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arget Audience with solid fill">
              <a:extLst>
                <a:ext uri="{FF2B5EF4-FFF2-40B4-BE49-F238E27FC236}">
                  <a16:creationId xmlns:a16="http://schemas.microsoft.com/office/drawing/2014/main" id="{6C9E06DA-27D8-481B-B368-CC07C4C11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ater with solid fill">
              <a:extLst>
                <a:ext uri="{FF2B5EF4-FFF2-40B4-BE49-F238E27FC236}">
                  <a16:creationId xmlns:a16="http://schemas.microsoft.com/office/drawing/2014/main" id="{2CE45151-B0EB-45D1-8F43-02E3A445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83E56B4-8155-4C6A-A329-092E6FF8F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495388"/>
              </p:ext>
            </p:extLst>
          </p:nvPr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65965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1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D6E36-EEA3-4496-9285-52FEC66F706A}"/>
              </a:ext>
            </a:extLst>
          </p:cNvPr>
          <p:cNvSpPr/>
          <p:nvPr/>
        </p:nvSpPr>
        <p:spPr>
          <a:xfrm>
            <a:off x="3884240" y="179010"/>
            <a:ext cx="4423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B18C516-36CC-4DFC-A375-686707CB3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318479"/>
              </p:ext>
            </p:extLst>
          </p:nvPr>
        </p:nvGraphicFramePr>
        <p:xfrm>
          <a:off x="639503" y="1445431"/>
          <a:ext cx="10912994" cy="4429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742C258-43DF-44BB-BA02-4348F9B7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024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20</a:t>
            </a:fld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551837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Configuración de recordatorios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C2B1AA-A9E4-40A7-8602-374A19ACBF0C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CD0AE357-D263-4C47-A2F3-4D1C018F97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0908146"/>
                </p:ext>
              </p:extLst>
            </p:nvPr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975E36F3-2741-41A5-BBF7-1950C830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Upload with solid fill">
              <a:extLst>
                <a:ext uri="{FF2B5EF4-FFF2-40B4-BE49-F238E27FC236}">
                  <a16:creationId xmlns:a16="http://schemas.microsoft.com/office/drawing/2014/main" id="{FF874FD7-CCA6-4DA2-BE66-451AA37F9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arget Audience with solid fill">
              <a:extLst>
                <a:ext uri="{FF2B5EF4-FFF2-40B4-BE49-F238E27FC236}">
                  <a16:creationId xmlns:a16="http://schemas.microsoft.com/office/drawing/2014/main" id="{6C9E06DA-27D8-481B-B368-CC07C4C11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ater with solid fill">
              <a:extLst>
                <a:ext uri="{FF2B5EF4-FFF2-40B4-BE49-F238E27FC236}">
                  <a16:creationId xmlns:a16="http://schemas.microsoft.com/office/drawing/2014/main" id="{2CE45151-B0EB-45D1-8F43-02E3A445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83E56B4-8155-4C6A-A329-092E6FF8F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779950"/>
              </p:ext>
            </p:extLst>
          </p:nvPr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1CC2D22-4466-436B-9CFB-EB22D443F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852100"/>
              </p:ext>
            </p:extLst>
          </p:nvPr>
        </p:nvGraphicFramePr>
        <p:xfrm>
          <a:off x="12962015" y="136523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31519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36588 0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15" grpId="0">
        <p:bldAsOne/>
      </p:bldGraphic>
      <p:bldGraphic spid="1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21</a:t>
            </a:fld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551837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Ejecución de recordatorios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C2B1AA-A9E4-40A7-8602-374A19ACBF0C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CD0AE357-D263-4C47-A2F3-4D1C018F97B1}"/>
                </a:ext>
              </a:extLst>
            </p:cNvPr>
            <p:cNvGraphicFramePr/>
            <p:nvPr/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975E36F3-2741-41A5-BBF7-1950C830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Upload with solid fill">
              <a:extLst>
                <a:ext uri="{FF2B5EF4-FFF2-40B4-BE49-F238E27FC236}">
                  <a16:creationId xmlns:a16="http://schemas.microsoft.com/office/drawing/2014/main" id="{FF874FD7-CCA6-4DA2-BE66-451AA37F9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Target Audience with solid fill">
              <a:extLst>
                <a:ext uri="{FF2B5EF4-FFF2-40B4-BE49-F238E27FC236}">
                  <a16:creationId xmlns:a16="http://schemas.microsoft.com/office/drawing/2014/main" id="{6C9E06DA-27D8-481B-B368-CC07C4C11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ater with solid fill">
              <a:extLst>
                <a:ext uri="{FF2B5EF4-FFF2-40B4-BE49-F238E27FC236}">
                  <a16:creationId xmlns:a16="http://schemas.microsoft.com/office/drawing/2014/main" id="{2CE45151-B0EB-45D1-8F43-02E3A445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83E56B4-8155-4C6A-A329-092E6FF8FCD3}"/>
              </a:ext>
            </a:extLst>
          </p:cNvPr>
          <p:cNvGraphicFramePr/>
          <p:nvPr/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75264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1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4E2E7-2983-4E8F-B0A3-46E9420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22</a:t>
            </a:fld>
            <a:endParaRPr lang="es-C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CEB38-635A-470C-8DCF-7499E8F603FB}"/>
              </a:ext>
            </a:extLst>
          </p:cNvPr>
          <p:cNvSpPr/>
          <p:nvPr/>
        </p:nvSpPr>
        <p:spPr>
          <a:xfrm>
            <a:off x="1549158" y="2716511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Recordatorios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8B677-17EA-4B90-A1C6-08013E1E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08" y="151"/>
            <a:ext cx="8458384" cy="6857849"/>
          </a:xfrm>
          <a:prstGeom prst="rect">
            <a:avLst/>
          </a:prstGeom>
        </p:spPr>
      </p:pic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" y="6185418"/>
            <a:ext cx="2227449" cy="9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4E2E7-2983-4E8F-B0A3-46E9420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23</a:t>
            </a:fld>
            <a:endParaRPr lang="es-C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CEB38-635A-470C-8DCF-7499E8F603FB}"/>
              </a:ext>
            </a:extLst>
          </p:cNvPr>
          <p:cNvSpPr/>
          <p:nvPr/>
        </p:nvSpPr>
        <p:spPr>
          <a:xfrm>
            <a:off x="1549158" y="2716511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Revisión del historial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A65A9B-5071-4E47-B28F-EC37B56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r="974"/>
          <a:stretch/>
        </p:blipFill>
        <p:spPr>
          <a:xfrm>
            <a:off x="1549157" y="0"/>
            <a:ext cx="9374821" cy="6858000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8695F591-CFB4-41C3-B4C4-7EFC0488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" y="6185418"/>
            <a:ext cx="2227449" cy="9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61B0-0D46-44E3-9B34-CF1C0438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B081-F72A-4C7F-B58E-B0964AE9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7EC4C-5A86-4E0B-964F-86BBC367E315}"/>
              </a:ext>
            </a:extLst>
          </p:cNvPr>
          <p:cNvSpPr/>
          <p:nvPr/>
        </p:nvSpPr>
        <p:spPr>
          <a:xfrm>
            <a:off x="0" y="-1077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C74F4-C4B9-416F-A3DF-E63182BD9E69}"/>
              </a:ext>
            </a:extLst>
          </p:cNvPr>
          <p:cNvSpPr/>
          <p:nvPr/>
        </p:nvSpPr>
        <p:spPr>
          <a:xfrm>
            <a:off x="2136915" y="1394095"/>
            <a:ext cx="785191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¡GRACIAS!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E4FF61A6-E539-4AC1-BCD4-13837FCF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134" y="3418232"/>
            <a:ext cx="5705747" cy="233815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0CFFD-F7C7-4F6E-BD2F-D1E193B0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24</a:t>
            </a:fld>
            <a:endParaRPr lang="es-C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0ED92-36BF-4CC9-A153-C270C7574208}"/>
              </a:ext>
            </a:extLst>
          </p:cNvPr>
          <p:cNvSpPr/>
          <p:nvPr/>
        </p:nvSpPr>
        <p:spPr>
          <a:xfrm>
            <a:off x="2203172" y="2674494"/>
            <a:ext cx="78519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parte de</a:t>
            </a:r>
          </a:p>
        </p:txBody>
      </p:sp>
    </p:spTree>
    <p:extLst>
      <p:ext uri="{BB962C8B-B14F-4D97-AF65-F5344CB8AC3E}">
        <p14:creationId xmlns:p14="http://schemas.microsoft.com/office/powerpoint/2010/main" val="24005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4E2E7-2983-4E8F-B0A3-46E9420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3</a:t>
            </a:fld>
            <a:endParaRPr lang="es-C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CEB38-635A-470C-8DCF-7499E8F603FB}"/>
              </a:ext>
            </a:extLst>
          </p:cNvPr>
          <p:cNvSpPr/>
          <p:nvPr/>
        </p:nvSpPr>
        <p:spPr>
          <a:xfrm>
            <a:off x="1549158" y="2716511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Concepto de operaciones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45CDBEC-B709-439B-9131-5B022E77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22" y="0"/>
            <a:ext cx="11284912" cy="6857999"/>
          </a:xfrm>
          <a:prstGeom prst="rect">
            <a:avLst/>
          </a:prstGeom>
        </p:spPr>
      </p:pic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45276BA0-AB7B-4905-8289-FEF83D345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" y="6185418"/>
            <a:ext cx="2227449" cy="9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8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" y="6185418"/>
            <a:ext cx="2227449" cy="9127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4E2E7-2983-4E8F-B0A3-46E9420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4</a:t>
            </a:fld>
            <a:endParaRPr lang="es-C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CEB38-635A-470C-8DCF-7499E8F603FB}"/>
              </a:ext>
            </a:extLst>
          </p:cNvPr>
          <p:cNvSpPr/>
          <p:nvPr/>
        </p:nvSpPr>
        <p:spPr>
          <a:xfrm>
            <a:off x="1549158" y="2716511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Esquema de casos de uso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ED530-E792-4C4D-8037-5B752E6B36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89" y="8878"/>
            <a:ext cx="7184668" cy="68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5</a:t>
            </a:fld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716511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Especificación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657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6</a:t>
            </a:fld>
            <a:endParaRPr lang="es-CR"/>
          </a:p>
        </p:txBody>
      </p:sp>
      <p:pic>
        <p:nvPicPr>
          <p:cNvPr id="5" name="Graphic 4" descr="Water with solid fill">
            <a:extLst>
              <a:ext uri="{FF2B5EF4-FFF2-40B4-BE49-F238E27FC236}">
                <a16:creationId xmlns:a16="http://schemas.microsoft.com/office/drawing/2014/main" id="{16D8714D-BDE2-446E-BF12-7181A5417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8538" y="871538"/>
            <a:ext cx="5114925" cy="51149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967335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Encendido del dispositivo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DC17D6-E607-4AC8-90E7-09D4A0047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027224"/>
              </p:ext>
            </p:extLst>
          </p:nvPr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1A128-F4EB-4501-9B59-C36EBCA6A9C6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6F7637F7-6077-4C0A-99EF-48D821D455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165941"/>
                </p:ext>
              </p:extLst>
            </p:nvPr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E68C349E-B95C-4175-B511-CA8FA40C8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Upload with solid fill">
              <a:extLst>
                <a:ext uri="{FF2B5EF4-FFF2-40B4-BE49-F238E27FC236}">
                  <a16:creationId xmlns:a16="http://schemas.microsoft.com/office/drawing/2014/main" id="{10CEB3AD-B167-451E-BC43-EDF7BD39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Target Audience with solid fill">
              <a:extLst>
                <a:ext uri="{FF2B5EF4-FFF2-40B4-BE49-F238E27FC236}">
                  <a16:creationId xmlns:a16="http://schemas.microsoft.com/office/drawing/2014/main" id="{2B27B28C-BAF4-461C-99AE-5FE0A639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Water with solid fill">
              <a:extLst>
                <a:ext uri="{FF2B5EF4-FFF2-40B4-BE49-F238E27FC236}">
                  <a16:creationId xmlns:a16="http://schemas.microsoft.com/office/drawing/2014/main" id="{0BBD0227-F94E-4C52-A799-C9BE9F66D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4794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7</a:t>
            </a:fld>
            <a:endParaRPr lang="es-CR"/>
          </a:p>
        </p:txBody>
      </p:sp>
      <p:pic>
        <p:nvPicPr>
          <p:cNvPr id="7" name="Graphic 6" descr="Social network with solid fill">
            <a:extLst>
              <a:ext uri="{FF2B5EF4-FFF2-40B4-BE49-F238E27FC236}">
                <a16:creationId xmlns:a16="http://schemas.microsoft.com/office/drawing/2014/main" id="{EC20FD48-C38A-4E28-9EF4-9D30BA8A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5064" y="637142"/>
            <a:ext cx="5583714" cy="55837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967335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Selección de la cuenta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DC17D6-E607-4AC8-90E7-09D4A0047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474695"/>
              </p:ext>
            </p:extLst>
          </p:nvPr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1A128-F4EB-4501-9B59-C36EBCA6A9C6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6F7637F7-6077-4C0A-99EF-48D821D455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79126094"/>
                </p:ext>
              </p:extLst>
            </p:nvPr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E68C349E-B95C-4175-B511-CA8FA40C8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Upload with solid fill">
              <a:extLst>
                <a:ext uri="{FF2B5EF4-FFF2-40B4-BE49-F238E27FC236}">
                  <a16:creationId xmlns:a16="http://schemas.microsoft.com/office/drawing/2014/main" id="{10CEB3AD-B167-451E-BC43-EDF7BD39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Target Audience with solid fill">
              <a:extLst>
                <a:ext uri="{FF2B5EF4-FFF2-40B4-BE49-F238E27FC236}">
                  <a16:creationId xmlns:a16="http://schemas.microsoft.com/office/drawing/2014/main" id="{2B27B28C-BAF4-461C-99AE-5FE0A639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Water with solid fill">
              <a:extLst>
                <a:ext uri="{FF2B5EF4-FFF2-40B4-BE49-F238E27FC236}">
                  <a16:creationId xmlns:a16="http://schemas.microsoft.com/office/drawing/2014/main" id="{0BBD0227-F94E-4C52-A799-C9BE9F66D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2250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39" name="Picture 38" descr="Logo&#10;&#10;Description automatically generated with medium confidence">
            <a:extLst>
              <a:ext uri="{FF2B5EF4-FFF2-40B4-BE49-F238E27FC236}">
                <a16:creationId xmlns:a16="http://schemas.microsoft.com/office/drawing/2014/main" id="{475B4A70-5DD0-4E01-9698-0F65044A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8</a:t>
            </a:fld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47AAF-22AB-4F8A-A106-8980F09DE9ED}"/>
              </a:ext>
            </a:extLst>
          </p:cNvPr>
          <p:cNvSpPr/>
          <p:nvPr/>
        </p:nvSpPr>
        <p:spPr>
          <a:xfrm>
            <a:off x="1408590" y="2967335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Generación de cuentas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DC17D6-E607-4AC8-90E7-09D4A0047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728939"/>
              </p:ext>
            </p:extLst>
          </p:nvPr>
        </p:nvGraphicFramePr>
        <p:xfrm>
          <a:off x="8501341" y="136524"/>
          <a:ext cx="3416299" cy="658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1A128-F4EB-4501-9B59-C36EBCA6A9C6}"/>
              </a:ext>
            </a:extLst>
          </p:cNvPr>
          <p:cNvGrpSpPr/>
          <p:nvPr/>
        </p:nvGrpSpPr>
        <p:grpSpPr>
          <a:xfrm>
            <a:off x="-76200" y="719667"/>
            <a:ext cx="8128000" cy="5418667"/>
            <a:chOff x="-116443" y="719667"/>
            <a:chExt cx="8128000" cy="541866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6F7637F7-6077-4C0A-99EF-48D821D455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74072186"/>
                </p:ext>
              </p:extLst>
            </p:nvPr>
          </p:nvGraphicFramePr>
          <p:xfrm>
            <a:off x="-116443" y="71966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E68C349E-B95C-4175-B511-CA8FA40C8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2290" y="231732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Upload with solid fill">
              <a:extLst>
                <a:ext uri="{FF2B5EF4-FFF2-40B4-BE49-F238E27FC236}">
                  <a16:creationId xmlns:a16="http://schemas.microsoft.com/office/drawing/2014/main" id="{10CEB3AD-B167-451E-BC43-EDF7BD39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6040" y="485615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Target Audience with solid fill">
              <a:extLst>
                <a:ext uri="{FF2B5EF4-FFF2-40B4-BE49-F238E27FC236}">
                  <a16:creationId xmlns:a16="http://schemas.microsoft.com/office/drawing/2014/main" id="{2B27B28C-BAF4-461C-99AE-5FE0A639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2765" y="360722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Water with solid fill">
              <a:extLst>
                <a:ext uri="{FF2B5EF4-FFF2-40B4-BE49-F238E27FC236}">
                  <a16:creationId xmlns:a16="http://schemas.microsoft.com/office/drawing/2014/main" id="{0BBD0227-F94E-4C52-A799-C9BE9F66D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515" y="108178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5658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BB16D-9D6B-4792-A339-47BF4DC55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AF7A-3FF9-4015-B35A-D0360DD8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9D4A-A0FE-4F73-B25B-CB127C8DB7B0}" type="slidenum">
              <a:rPr lang="es-CR" smtClean="0"/>
              <a:t>9</a:t>
            </a:fld>
            <a:endParaRPr lang="es-CR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5B5D01FF-7944-47EB-89C1-7ED40F2D3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" y="6128268"/>
            <a:ext cx="2227449" cy="91278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7EAC4E6-E063-419F-9CD1-3669D5CF7671}"/>
              </a:ext>
            </a:extLst>
          </p:cNvPr>
          <p:cNvGrpSpPr/>
          <p:nvPr/>
        </p:nvGrpSpPr>
        <p:grpSpPr>
          <a:xfrm>
            <a:off x="-11870909" y="0"/>
            <a:ext cx="14545929" cy="6858000"/>
            <a:chOff x="-11570075" y="0"/>
            <a:chExt cx="14545929" cy="6858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1844D6-E6D1-4FA6-8F1D-133C9118E129}"/>
                </a:ext>
              </a:extLst>
            </p:cNvPr>
            <p:cNvSpPr/>
            <p:nvPr/>
          </p:nvSpPr>
          <p:spPr>
            <a:xfrm>
              <a:off x="-11570075" y="0"/>
              <a:ext cx="1454592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  <p:graphicFrame>
          <p:nvGraphicFramePr>
            <p:cNvPr id="40" name="Diagram 39">
              <a:extLst>
                <a:ext uri="{FF2B5EF4-FFF2-40B4-BE49-F238E27FC236}">
                  <a16:creationId xmlns:a16="http://schemas.microsoft.com/office/drawing/2014/main" id="{E5E3D372-4FFA-42DD-9A16-45F7B4A229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52672873"/>
                </p:ext>
              </p:extLst>
            </p:nvPr>
          </p:nvGraphicFramePr>
          <p:xfrm>
            <a:off x="-768262" y="290362"/>
            <a:ext cx="3354548" cy="62942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E833F32-BA40-4037-BA88-322A99B88E13}"/>
              </a:ext>
            </a:extLst>
          </p:cNvPr>
          <p:cNvGrpSpPr/>
          <p:nvPr/>
        </p:nvGrpSpPr>
        <p:grpSpPr>
          <a:xfrm>
            <a:off x="-12757041" y="0"/>
            <a:ext cx="14652925" cy="6858000"/>
            <a:chOff x="-12570049" y="0"/>
            <a:chExt cx="14652925" cy="6858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844D57-38D2-41E4-BAC2-AC1155EA3AB0}"/>
                </a:ext>
              </a:extLst>
            </p:cNvPr>
            <p:cNvSpPr/>
            <p:nvPr/>
          </p:nvSpPr>
          <p:spPr>
            <a:xfrm>
              <a:off x="-12570049" y="0"/>
              <a:ext cx="14545929" cy="6858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  <p:graphicFrame>
          <p:nvGraphicFramePr>
            <p:cNvPr id="33" name="Diagram 32">
              <a:extLst>
                <a:ext uri="{FF2B5EF4-FFF2-40B4-BE49-F238E27FC236}">
                  <a16:creationId xmlns:a16="http://schemas.microsoft.com/office/drawing/2014/main" id="{1199A084-3AC2-4AA0-A86F-55FDFBA46F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79874515"/>
                </p:ext>
              </p:extLst>
            </p:nvPr>
          </p:nvGraphicFramePr>
          <p:xfrm>
            <a:off x="-2058106" y="227351"/>
            <a:ext cx="4140982" cy="63402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8E5E28-2E27-4528-B4D3-E2C436145F21}"/>
              </a:ext>
            </a:extLst>
          </p:cNvPr>
          <p:cNvGrpSpPr/>
          <p:nvPr/>
        </p:nvGrpSpPr>
        <p:grpSpPr>
          <a:xfrm>
            <a:off x="-13698999" y="0"/>
            <a:ext cx="14909268" cy="6858000"/>
            <a:chOff x="-13698999" y="0"/>
            <a:chExt cx="1490926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7C613E-B76F-4A2B-81ED-06A34D85947D}"/>
                </a:ext>
              </a:extLst>
            </p:cNvPr>
            <p:cNvSpPr/>
            <p:nvPr/>
          </p:nvSpPr>
          <p:spPr>
            <a:xfrm>
              <a:off x="-13698999" y="0"/>
              <a:ext cx="14545929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8D095CC4-3AA6-45F2-9CE6-49CFDB99075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65484621"/>
                </p:ext>
              </p:extLst>
            </p:nvPr>
          </p:nvGraphicFramePr>
          <p:xfrm>
            <a:off x="-4047531" y="181363"/>
            <a:ext cx="5257800" cy="64322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6484418-970A-4EDD-8D7D-792920E81008}"/>
              </a:ext>
            </a:extLst>
          </p:cNvPr>
          <p:cNvSpPr/>
          <p:nvPr/>
        </p:nvSpPr>
        <p:spPr>
          <a:xfrm>
            <a:off x="2382574" y="2771912"/>
            <a:ext cx="9374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Generación de cuentas</a:t>
            </a:r>
          </a:p>
        </p:txBody>
      </p:sp>
      <p:pic>
        <p:nvPicPr>
          <p:cNvPr id="44" name="Picture 43" descr="Logo&#10;&#10;Description automatically generated with medium confidence">
            <a:extLst>
              <a:ext uri="{FF2B5EF4-FFF2-40B4-BE49-F238E27FC236}">
                <a16:creationId xmlns:a16="http://schemas.microsoft.com/office/drawing/2014/main" id="{79E18EEC-EEB2-4911-B591-F6BC11552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51" y="72177"/>
            <a:ext cx="2227449" cy="9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69674 2.22222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3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78229 0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51419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27591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11EB3AB90AE248BFF6A482DAA6F1D6" ma:contentTypeVersion="4" ma:contentTypeDescription="Crear nuevo documento." ma:contentTypeScope="" ma:versionID="53b9d6c1067e0d21f40770acbf583935">
  <xsd:schema xmlns:xsd="http://www.w3.org/2001/XMLSchema" xmlns:xs="http://www.w3.org/2001/XMLSchema" xmlns:p="http://schemas.microsoft.com/office/2006/metadata/properties" xmlns:ns3="51b65b80-a113-4d63-a206-50632169d279" targetNamespace="http://schemas.microsoft.com/office/2006/metadata/properties" ma:root="true" ma:fieldsID="aa23935de1a82566fa6418c5cce89328" ns3:_="">
    <xsd:import namespace="51b65b80-a113-4d63-a206-50632169d2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65b80-a113-4d63-a206-50632169d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B0503-0C65-4436-B8CA-719B17FED9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B6DA74-AAF3-4232-9B0C-7B3E0532C1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b65b80-a113-4d63-a206-50632169d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9ED266-4909-40ED-AC0C-26A4C928B710}">
  <ds:schemaRefs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1b65b80-a113-4d63-a206-50632169d279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12208</TotalTime>
  <Words>2014</Words>
  <Application>Microsoft Office PowerPoint</Application>
  <PresentationFormat>Widescreen</PresentationFormat>
  <Paragraphs>234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MS Gothic</vt:lpstr>
      <vt:lpstr>MS Mincho</vt:lpstr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Emilia Guadamuz Espinoza</dc:creator>
  <cp:lastModifiedBy>Karen Emilia Guadamuz Espinoza</cp:lastModifiedBy>
  <cp:revision>32</cp:revision>
  <dcterms:created xsi:type="dcterms:W3CDTF">2021-08-16T23:58:12Z</dcterms:created>
  <dcterms:modified xsi:type="dcterms:W3CDTF">2021-08-31T08:17:53Z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0x0101005A11EB3AB90AE248BFF6A482DAA6F1D6</vt:lpwstr>
  </property>
</Properties>
</file>