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61" r:id="rId4"/>
    <p:sldId id="259" r:id="rId5"/>
    <p:sldId id="258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A5E34-3E11-4805-99D8-D3C77FCCEE4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99BA99-162D-4A08-A18B-D36B0D1CD688}">
      <dgm:prSet/>
      <dgm:spPr/>
      <dgm:t>
        <a:bodyPr/>
        <a:lstStyle/>
        <a:p>
          <a:r>
            <a:rPr lang="es-CR"/>
            <a:t>Diagrama de contexto</a:t>
          </a:r>
          <a:endParaRPr lang="en-US"/>
        </a:p>
      </dgm:t>
    </dgm:pt>
    <dgm:pt modelId="{91B1D960-FD8F-4141-8A61-D0AB7269CE1A}" type="parTrans" cxnId="{E24B3984-870D-41A0-9442-208691C79889}">
      <dgm:prSet/>
      <dgm:spPr/>
      <dgm:t>
        <a:bodyPr/>
        <a:lstStyle/>
        <a:p>
          <a:endParaRPr lang="en-US"/>
        </a:p>
      </dgm:t>
    </dgm:pt>
    <dgm:pt modelId="{4D4FD0DA-C8C0-4AE6-ACA4-E77D36182F96}" type="sibTrans" cxnId="{E24B3984-870D-41A0-9442-208691C79889}">
      <dgm:prSet/>
      <dgm:spPr/>
      <dgm:t>
        <a:bodyPr/>
        <a:lstStyle/>
        <a:p>
          <a:endParaRPr lang="en-US"/>
        </a:p>
      </dgm:t>
    </dgm:pt>
    <dgm:pt modelId="{848093AD-B97D-4664-928D-56F7E2491358}">
      <dgm:prSet/>
      <dgm:spPr/>
      <dgm:t>
        <a:bodyPr/>
        <a:lstStyle/>
        <a:p>
          <a:r>
            <a:rPr lang="es-CR"/>
            <a:t>Análisis de invoucrados</a:t>
          </a:r>
          <a:endParaRPr lang="en-US"/>
        </a:p>
      </dgm:t>
    </dgm:pt>
    <dgm:pt modelId="{54CD4673-7D28-4AF3-B585-4A3CEA7878E6}" type="parTrans" cxnId="{34C6A816-C4A7-4B27-9EC7-23E08D645569}">
      <dgm:prSet/>
      <dgm:spPr/>
      <dgm:t>
        <a:bodyPr/>
        <a:lstStyle/>
        <a:p>
          <a:endParaRPr lang="en-US"/>
        </a:p>
      </dgm:t>
    </dgm:pt>
    <dgm:pt modelId="{542C18E6-6C42-4170-A6E0-002265DCB9F9}" type="sibTrans" cxnId="{34C6A816-C4A7-4B27-9EC7-23E08D645569}">
      <dgm:prSet/>
      <dgm:spPr/>
      <dgm:t>
        <a:bodyPr/>
        <a:lstStyle/>
        <a:p>
          <a:endParaRPr lang="en-US"/>
        </a:p>
      </dgm:t>
    </dgm:pt>
    <dgm:pt modelId="{2F59D7FE-9346-4A34-BA91-4D97C0A48BBD}">
      <dgm:prSet/>
      <dgm:spPr/>
      <dgm:t>
        <a:bodyPr/>
        <a:lstStyle/>
        <a:p>
          <a:r>
            <a:rPr lang="es-CR"/>
            <a:t>Diagrama de importancia</a:t>
          </a:r>
          <a:endParaRPr lang="en-US"/>
        </a:p>
      </dgm:t>
    </dgm:pt>
    <dgm:pt modelId="{73AD4A72-D6CB-4041-9A55-EBB91D42DF62}" type="parTrans" cxnId="{7E6802EC-D4F2-4CB6-AC5C-40E899AE4DF1}">
      <dgm:prSet/>
      <dgm:spPr/>
      <dgm:t>
        <a:bodyPr/>
        <a:lstStyle/>
        <a:p>
          <a:endParaRPr lang="en-US"/>
        </a:p>
      </dgm:t>
    </dgm:pt>
    <dgm:pt modelId="{8ABB6474-11B6-43F2-8EC6-F413ED72F753}" type="sibTrans" cxnId="{7E6802EC-D4F2-4CB6-AC5C-40E899AE4DF1}">
      <dgm:prSet/>
      <dgm:spPr/>
      <dgm:t>
        <a:bodyPr/>
        <a:lstStyle/>
        <a:p>
          <a:endParaRPr lang="en-US"/>
        </a:p>
      </dgm:t>
    </dgm:pt>
    <dgm:pt modelId="{3B87438C-A0D5-4F1F-838C-F6313A6CF60A}">
      <dgm:prSet/>
      <dgm:spPr/>
      <dgm:t>
        <a:bodyPr/>
        <a:lstStyle/>
        <a:p>
          <a:r>
            <a:rPr lang="es-CR"/>
            <a:t>Esquema de gestión de los involucrados</a:t>
          </a:r>
          <a:endParaRPr lang="en-US"/>
        </a:p>
      </dgm:t>
    </dgm:pt>
    <dgm:pt modelId="{FD6FC4BB-D584-4B65-94F7-D168870A323E}" type="parTrans" cxnId="{8ACDEA66-D202-4B1E-8604-5237A01B3C77}">
      <dgm:prSet/>
      <dgm:spPr/>
      <dgm:t>
        <a:bodyPr/>
        <a:lstStyle/>
        <a:p>
          <a:endParaRPr lang="en-US"/>
        </a:p>
      </dgm:t>
    </dgm:pt>
    <dgm:pt modelId="{3ECDCB50-3BD1-480D-9604-386B5B7C7016}" type="sibTrans" cxnId="{8ACDEA66-D202-4B1E-8604-5237A01B3C77}">
      <dgm:prSet/>
      <dgm:spPr/>
      <dgm:t>
        <a:bodyPr/>
        <a:lstStyle/>
        <a:p>
          <a:endParaRPr lang="en-US"/>
        </a:p>
      </dgm:t>
    </dgm:pt>
    <dgm:pt modelId="{CC67E35A-C184-4E7A-819A-2EC2A0445E0F}">
      <dgm:prSet/>
      <dgm:spPr/>
      <dgm:t>
        <a:bodyPr/>
        <a:lstStyle/>
        <a:p>
          <a:r>
            <a:rPr lang="en-US"/>
            <a:t>Paquetes de trabajo</a:t>
          </a:r>
        </a:p>
      </dgm:t>
    </dgm:pt>
    <dgm:pt modelId="{C64C0E27-ED7D-48B4-9EA7-D830557CE1B2}" type="parTrans" cxnId="{2CC2E9CC-5473-4DA9-9037-C0F2334D0DF8}">
      <dgm:prSet/>
      <dgm:spPr/>
      <dgm:t>
        <a:bodyPr/>
        <a:lstStyle/>
        <a:p>
          <a:endParaRPr lang="en-US"/>
        </a:p>
      </dgm:t>
    </dgm:pt>
    <dgm:pt modelId="{2139707E-CEF8-46CC-B521-A7058025846A}" type="sibTrans" cxnId="{2CC2E9CC-5473-4DA9-9037-C0F2334D0DF8}">
      <dgm:prSet/>
      <dgm:spPr/>
      <dgm:t>
        <a:bodyPr/>
        <a:lstStyle/>
        <a:p>
          <a:endParaRPr lang="en-US"/>
        </a:p>
      </dgm:t>
    </dgm:pt>
    <dgm:pt modelId="{1298E4C2-13CC-41E5-91B1-62B94089F39B}">
      <dgm:prSet/>
      <dgm:spPr/>
      <dgm:t>
        <a:bodyPr/>
        <a:lstStyle/>
        <a:p>
          <a:r>
            <a:rPr lang="en-US"/>
            <a:t>Diagrama de Gantt</a:t>
          </a:r>
        </a:p>
      </dgm:t>
    </dgm:pt>
    <dgm:pt modelId="{13522FA6-DB75-4DE2-9AFA-AAB72E64A57A}" type="parTrans" cxnId="{DB4BA940-BD53-4FD9-BF48-15D65ED7E903}">
      <dgm:prSet/>
      <dgm:spPr/>
      <dgm:t>
        <a:bodyPr/>
        <a:lstStyle/>
        <a:p>
          <a:endParaRPr lang="en-US"/>
        </a:p>
      </dgm:t>
    </dgm:pt>
    <dgm:pt modelId="{A2E7E9B2-3580-46B9-9D0F-292997455FF6}" type="sibTrans" cxnId="{DB4BA940-BD53-4FD9-BF48-15D65ED7E903}">
      <dgm:prSet/>
      <dgm:spPr/>
      <dgm:t>
        <a:bodyPr/>
        <a:lstStyle/>
        <a:p>
          <a:endParaRPr lang="en-US"/>
        </a:p>
      </dgm:t>
    </dgm:pt>
    <dgm:pt modelId="{72B71E08-EF9C-4D91-A669-0A2D7451F945}" type="pres">
      <dgm:prSet presAssocID="{16BA5E34-3E11-4805-99D8-D3C77FCCEE4E}" presName="linear" presStyleCnt="0">
        <dgm:presLayoutVars>
          <dgm:animLvl val="lvl"/>
          <dgm:resizeHandles val="exact"/>
        </dgm:presLayoutVars>
      </dgm:prSet>
      <dgm:spPr/>
    </dgm:pt>
    <dgm:pt modelId="{88C807DD-00A2-44BE-8C99-FCB4136A9331}" type="pres">
      <dgm:prSet presAssocID="{A899BA99-162D-4A08-A18B-D36B0D1CD68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411D41E-D1B2-4444-B631-33F8FE89D45D}" type="pres">
      <dgm:prSet presAssocID="{4D4FD0DA-C8C0-4AE6-ACA4-E77D36182F96}" presName="spacer" presStyleCnt="0"/>
      <dgm:spPr/>
    </dgm:pt>
    <dgm:pt modelId="{42818C1C-5F95-42D4-AC54-11E87EEAAFB5}" type="pres">
      <dgm:prSet presAssocID="{848093AD-B97D-4664-928D-56F7E24913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072F9F8-8230-4D77-BC54-997FDF6984FA}" type="pres">
      <dgm:prSet presAssocID="{542C18E6-6C42-4170-A6E0-002265DCB9F9}" presName="spacer" presStyleCnt="0"/>
      <dgm:spPr/>
    </dgm:pt>
    <dgm:pt modelId="{FCF7C844-854C-440B-9EFF-F670E4704DDF}" type="pres">
      <dgm:prSet presAssocID="{2F59D7FE-9346-4A34-BA91-4D97C0A48B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0412DE-423E-4AD8-AA19-6DA90E53DDCA}" type="pres">
      <dgm:prSet presAssocID="{8ABB6474-11B6-43F2-8EC6-F413ED72F753}" presName="spacer" presStyleCnt="0"/>
      <dgm:spPr/>
    </dgm:pt>
    <dgm:pt modelId="{33E87CCB-7310-481E-8F82-7D9410263D05}" type="pres">
      <dgm:prSet presAssocID="{3B87438C-A0D5-4F1F-838C-F6313A6CF6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202279-B2E5-4418-B431-21DAF2A7E5CB}" type="pres">
      <dgm:prSet presAssocID="{3ECDCB50-3BD1-480D-9604-386B5B7C7016}" presName="spacer" presStyleCnt="0"/>
      <dgm:spPr/>
    </dgm:pt>
    <dgm:pt modelId="{33527420-75A7-4D90-8132-D8991F1AEF65}" type="pres">
      <dgm:prSet presAssocID="{CC67E35A-C184-4E7A-819A-2EC2A0445E0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D89FDF-23FC-47A9-A4A3-F985B18C579F}" type="pres">
      <dgm:prSet presAssocID="{2139707E-CEF8-46CC-B521-A7058025846A}" presName="spacer" presStyleCnt="0"/>
      <dgm:spPr/>
    </dgm:pt>
    <dgm:pt modelId="{842011D7-1DB5-41AE-8948-B63C499B3937}" type="pres">
      <dgm:prSet presAssocID="{1298E4C2-13CC-41E5-91B1-62B94089F39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4C6A816-C4A7-4B27-9EC7-23E08D645569}" srcId="{16BA5E34-3E11-4805-99D8-D3C77FCCEE4E}" destId="{848093AD-B97D-4664-928D-56F7E2491358}" srcOrd="1" destOrd="0" parTransId="{54CD4673-7D28-4AF3-B585-4A3CEA7878E6}" sibTransId="{542C18E6-6C42-4170-A6E0-002265DCB9F9}"/>
    <dgm:cxn modelId="{3391242F-B1B2-439A-9427-9A49442C85EC}" type="presOf" srcId="{2F59D7FE-9346-4A34-BA91-4D97C0A48BBD}" destId="{FCF7C844-854C-440B-9EFF-F670E4704DDF}" srcOrd="0" destOrd="0" presId="urn:microsoft.com/office/officeart/2005/8/layout/vList2"/>
    <dgm:cxn modelId="{DB4BA940-BD53-4FD9-BF48-15D65ED7E903}" srcId="{16BA5E34-3E11-4805-99D8-D3C77FCCEE4E}" destId="{1298E4C2-13CC-41E5-91B1-62B94089F39B}" srcOrd="5" destOrd="0" parTransId="{13522FA6-DB75-4DE2-9AFA-AAB72E64A57A}" sibTransId="{A2E7E9B2-3580-46B9-9D0F-292997455FF6}"/>
    <dgm:cxn modelId="{8ACDEA66-D202-4B1E-8604-5237A01B3C77}" srcId="{16BA5E34-3E11-4805-99D8-D3C77FCCEE4E}" destId="{3B87438C-A0D5-4F1F-838C-F6313A6CF60A}" srcOrd="3" destOrd="0" parTransId="{FD6FC4BB-D584-4B65-94F7-D168870A323E}" sibTransId="{3ECDCB50-3BD1-480D-9604-386B5B7C7016}"/>
    <dgm:cxn modelId="{AAA35870-8ADF-4914-82B6-FC7F90291092}" type="presOf" srcId="{A899BA99-162D-4A08-A18B-D36B0D1CD688}" destId="{88C807DD-00A2-44BE-8C99-FCB4136A9331}" srcOrd="0" destOrd="0" presId="urn:microsoft.com/office/officeart/2005/8/layout/vList2"/>
    <dgm:cxn modelId="{6974FB70-8506-480E-B731-9846436BABC3}" type="presOf" srcId="{848093AD-B97D-4664-928D-56F7E2491358}" destId="{42818C1C-5F95-42D4-AC54-11E87EEAAFB5}" srcOrd="0" destOrd="0" presId="urn:microsoft.com/office/officeart/2005/8/layout/vList2"/>
    <dgm:cxn modelId="{FF48FB71-8B40-4786-891D-C8903B499D79}" type="presOf" srcId="{16BA5E34-3E11-4805-99D8-D3C77FCCEE4E}" destId="{72B71E08-EF9C-4D91-A669-0A2D7451F945}" srcOrd="0" destOrd="0" presId="urn:microsoft.com/office/officeart/2005/8/layout/vList2"/>
    <dgm:cxn modelId="{42BD057C-136F-46FC-B766-9232E4BAEED4}" type="presOf" srcId="{3B87438C-A0D5-4F1F-838C-F6313A6CF60A}" destId="{33E87CCB-7310-481E-8F82-7D9410263D05}" srcOrd="0" destOrd="0" presId="urn:microsoft.com/office/officeart/2005/8/layout/vList2"/>
    <dgm:cxn modelId="{011AFE82-3A6A-4D6A-9E2A-7D8343DF84F1}" type="presOf" srcId="{CC67E35A-C184-4E7A-819A-2EC2A0445E0F}" destId="{33527420-75A7-4D90-8132-D8991F1AEF65}" srcOrd="0" destOrd="0" presId="urn:microsoft.com/office/officeart/2005/8/layout/vList2"/>
    <dgm:cxn modelId="{E24B3984-870D-41A0-9442-208691C79889}" srcId="{16BA5E34-3E11-4805-99D8-D3C77FCCEE4E}" destId="{A899BA99-162D-4A08-A18B-D36B0D1CD688}" srcOrd="0" destOrd="0" parTransId="{91B1D960-FD8F-4141-8A61-D0AB7269CE1A}" sibTransId="{4D4FD0DA-C8C0-4AE6-ACA4-E77D36182F96}"/>
    <dgm:cxn modelId="{41AF6DBD-96B0-4412-A027-6E43382EAE52}" type="presOf" srcId="{1298E4C2-13CC-41E5-91B1-62B94089F39B}" destId="{842011D7-1DB5-41AE-8948-B63C499B3937}" srcOrd="0" destOrd="0" presId="urn:microsoft.com/office/officeart/2005/8/layout/vList2"/>
    <dgm:cxn modelId="{2CC2E9CC-5473-4DA9-9037-C0F2334D0DF8}" srcId="{16BA5E34-3E11-4805-99D8-D3C77FCCEE4E}" destId="{CC67E35A-C184-4E7A-819A-2EC2A0445E0F}" srcOrd="4" destOrd="0" parTransId="{C64C0E27-ED7D-48B4-9EA7-D830557CE1B2}" sibTransId="{2139707E-CEF8-46CC-B521-A7058025846A}"/>
    <dgm:cxn modelId="{7E6802EC-D4F2-4CB6-AC5C-40E899AE4DF1}" srcId="{16BA5E34-3E11-4805-99D8-D3C77FCCEE4E}" destId="{2F59D7FE-9346-4A34-BA91-4D97C0A48BBD}" srcOrd="2" destOrd="0" parTransId="{73AD4A72-D6CB-4041-9A55-EBB91D42DF62}" sibTransId="{8ABB6474-11B6-43F2-8EC6-F413ED72F753}"/>
    <dgm:cxn modelId="{C8033531-083E-4FAD-A657-F565E8845B97}" type="presParOf" srcId="{72B71E08-EF9C-4D91-A669-0A2D7451F945}" destId="{88C807DD-00A2-44BE-8C99-FCB4136A9331}" srcOrd="0" destOrd="0" presId="urn:microsoft.com/office/officeart/2005/8/layout/vList2"/>
    <dgm:cxn modelId="{6DB35C49-9034-4DF5-8072-E3FCCAF826C4}" type="presParOf" srcId="{72B71E08-EF9C-4D91-A669-0A2D7451F945}" destId="{9411D41E-D1B2-4444-B631-33F8FE89D45D}" srcOrd="1" destOrd="0" presId="urn:microsoft.com/office/officeart/2005/8/layout/vList2"/>
    <dgm:cxn modelId="{4753BD8A-7D74-4132-8C10-BCD01065495B}" type="presParOf" srcId="{72B71E08-EF9C-4D91-A669-0A2D7451F945}" destId="{42818C1C-5F95-42D4-AC54-11E87EEAAFB5}" srcOrd="2" destOrd="0" presId="urn:microsoft.com/office/officeart/2005/8/layout/vList2"/>
    <dgm:cxn modelId="{34E0AF6C-6C37-4677-893F-AD165D8499B7}" type="presParOf" srcId="{72B71E08-EF9C-4D91-A669-0A2D7451F945}" destId="{D072F9F8-8230-4D77-BC54-997FDF6984FA}" srcOrd="3" destOrd="0" presId="urn:microsoft.com/office/officeart/2005/8/layout/vList2"/>
    <dgm:cxn modelId="{46CFC103-970B-408F-9DE5-2AA4F9CDC41B}" type="presParOf" srcId="{72B71E08-EF9C-4D91-A669-0A2D7451F945}" destId="{FCF7C844-854C-440B-9EFF-F670E4704DDF}" srcOrd="4" destOrd="0" presId="urn:microsoft.com/office/officeart/2005/8/layout/vList2"/>
    <dgm:cxn modelId="{BDC336C9-6479-471B-A365-57935FF8B415}" type="presParOf" srcId="{72B71E08-EF9C-4D91-A669-0A2D7451F945}" destId="{5C0412DE-423E-4AD8-AA19-6DA90E53DDCA}" srcOrd="5" destOrd="0" presId="urn:microsoft.com/office/officeart/2005/8/layout/vList2"/>
    <dgm:cxn modelId="{6B44A3AD-E4F1-4942-8806-A4C29574F14D}" type="presParOf" srcId="{72B71E08-EF9C-4D91-A669-0A2D7451F945}" destId="{33E87CCB-7310-481E-8F82-7D9410263D05}" srcOrd="6" destOrd="0" presId="urn:microsoft.com/office/officeart/2005/8/layout/vList2"/>
    <dgm:cxn modelId="{DDB7FA83-D508-413A-B487-E47DF9ED95F4}" type="presParOf" srcId="{72B71E08-EF9C-4D91-A669-0A2D7451F945}" destId="{5A202279-B2E5-4418-B431-21DAF2A7E5CB}" srcOrd="7" destOrd="0" presId="urn:microsoft.com/office/officeart/2005/8/layout/vList2"/>
    <dgm:cxn modelId="{C013110F-C330-45D8-992B-73235CA37CE9}" type="presParOf" srcId="{72B71E08-EF9C-4D91-A669-0A2D7451F945}" destId="{33527420-75A7-4D90-8132-D8991F1AEF65}" srcOrd="8" destOrd="0" presId="urn:microsoft.com/office/officeart/2005/8/layout/vList2"/>
    <dgm:cxn modelId="{990AC56B-6813-4ABD-9CE5-1B29EC5F9C0B}" type="presParOf" srcId="{72B71E08-EF9C-4D91-A669-0A2D7451F945}" destId="{A7D89FDF-23FC-47A9-A4A3-F985B18C579F}" srcOrd="9" destOrd="0" presId="urn:microsoft.com/office/officeart/2005/8/layout/vList2"/>
    <dgm:cxn modelId="{659DF025-285B-4C0D-A8CA-A7D5ADE50AE3}" type="presParOf" srcId="{72B71E08-EF9C-4D91-A669-0A2D7451F945}" destId="{842011D7-1DB5-41AE-8948-B63C499B393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07DD-00A2-44BE-8C99-FCB4136A9331}">
      <dsp:nvSpPr>
        <dsp:cNvPr id="0" name=""/>
        <dsp:cNvSpPr/>
      </dsp:nvSpPr>
      <dsp:spPr>
        <a:xfrm>
          <a:off x="0" y="457128"/>
          <a:ext cx="5914209" cy="655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Diagrama de contexto</a:t>
          </a:r>
          <a:endParaRPr lang="en-US" sz="2800" kern="1200"/>
        </a:p>
      </dsp:txBody>
      <dsp:txXfrm>
        <a:off x="31984" y="489112"/>
        <a:ext cx="5850241" cy="591232"/>
      </dsp:txXfrm>
    </dsp:sp>
    <dsp:sp modelId="{42818C1C-5F95-42D4-AC54-11E87EEAAFB5}">
      <dsp:nvSpPr>
        <dsp:cNvPr id="0" name=""/>
        <dsp:cNvSpPr/>
      </dsp:nvSpPr>
      <dsp:spPr>
        <a:xfrm>
          <a:off x="0" y="1192968"/>
          <a:ext cx="5914209" cy="655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672631"/>
                <a:satOff val="-714"/>
                <a:lumOff val="549"/>
                <a:alphaOff val="0"/>
                <a:shade val="74000"/>
                <a:satMod val="130000"/>
                <a:lumMod val="90000"/>
              </a:schemeClr>
              <a:schemeClr val="accent2">
                <a:hueOff val="672631"/>
                <a:satOff val="-714"/>
                <a:lumOff val="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Análisis de invoucrados</a:t>
          </a:r>
          <a:endParaRPr lang="en-US" sz="2800" kern="1200"/>
        </a:p>
      </dsp:txBody>
      <dsp:txXfrm>
        <a:off x="31984" y="1224952"/>
        <a:ext cx="5850241" cy="591232"/>
      </dsp:txXfrm>
    </dsp:sp>
    <dsp:sp modelId="{FCF7C844-854C-440B-9EFF-F670E4704DDF}">
      <dsp:nvSpPr>
        <dsp:cNvPr id="0" name=""/>
        <dsp:cNvSpPr/>
      </dsp:nvSpPr>
      <dsp:spPr>
        <a:xfrm>
          <a:off x="0" y="1928808"/>
          <a:ext cx="5914209" cy="655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345262"/>
                <a:satOff val="-1429"/>
                <a:lumOff val="1098"/>
                <a:alphaOff val="0"/>
                <a:shade val="74000"/>
                <a:satMod val="130000"/>
                <a:lumMod val="90000"/>
              </a:schemeClr>
              <a:schemeClr val="accent2">
                <a:hueOff val="1345262"/>
                <a:satOff val="-1429"/>
                <a:lumOff val="1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Diagrama de importancia</a:t>
          </a:r>
          <a:endParaRPr lang="en-US" sz="2800" kern="1200"/>
        </a:p>
      </dsp:txBody>
      <dsp:txXfrm>
        <a:off x="31984" y="1960792"/>
        <a:ext cx="5850241" cy="591232"/>
      </dsp:txXfrm>
    </dsp:sp>
    <dsp:sp modelId="{33E87CCB-7310-481E-8F82-7D9410263D05}">
      <dsp:nvSpPr>
        <dsp:cNvPr id="0" name=""/>
        <dsp:cNvSpPr/>
      </dsp:nvSpPr>
      <dsp:spPr>
        <a:xfrm>
          <a:off x="0" y="2664648"/>
          <a:ext cx="5914209" cy="655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017893"/>
                <a:satOff val="-2143"/>
                <a:lumOff val="1647"/>
                <a:alphaOff val="0"/>
                <a:shade val="74000"/>
                <a:satMod val="130000"/>
                <a:lumMod val="90000"/>
              </a:schemeClr>
              <a:schemeClr val="accent2">
                <a:hueOff val="2017893"/>
                <a:satOff val="-2143"/>
                <a:lumOff val="1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Esquema de gestión de los involucrados</a:t>
          </a:r>
          <a:endParaRPr lang="en-US" sz="2800" kern="1200"/>
        </a:p>
      </dsp:txBody>
      <dsp:txXfrm>
        <a:off x="31984" y="2696632"/>
        <a:ext cx="5850241" cy="591232"/>
      </dsp:txXfrm>
    </dsp:sp>
    <dsp:sp modelId="{33527420-75A7-4D90-8132-D8991F1AEF65}">
      <dsp:nvSpPr>
        <dsp:cNvPr id="0" name=""/>
        <dsp:cNvSpPr/>
      </dsp:nvSpPr>
      <dsp:spPr>
        <a:xfrm>
          <a:off x="0" y="3400488"/>
          <a:ext cx="5914209" cy="655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690524"/>
                <a:satOff val="-2858"/>
                <a:lumOff val="2196"/>
                <a:alphaOff val="0"/>
                <a:shade val="74000"/>
                <a:satMod val="130000"/>
                <a:lumMod val="90000"/>
              </a:schemeClr>
              <a:schemeClr val="accent2">
                <a:hueOff val="2690524"/>
                <a:satOff val="-2858"/>
                <a:lumOff val="21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Paquetes de trabajo</a:t>
          </a:r>
        </a:p>
      </dsp:txBody>
      <dsp:txXfrm>
        <a:off x="31984" y="3432472"/>
        <a:ext cx="5850241" cy="591232"/>
      </dsp:txXfrm>
    </dsp:sp>
    <dsp:sp modelId="{842011D7-1DB5-41AE-8948-B63C499B3937}">
      <dsp:nvSpPr>
        <dsp:cNvPr id="0" name=""/>
        <dsp:cNvSpPr/>
      </dsp:nvSpPr>
      <dsp:spPr>
        <a:xfrm>
          <a:off x="0" y="4136328"/>
          <a:ext cx="5914209" cy="655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Diagrama de Gantt</a:t>
          </a:r>
        </a:p>
      </dsp:txBody>
      <dsp:txXfrm>
        <a:off x="31984" y="4168312"/>
        <a:ext cx="5850241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68DB-85C5-4037-8C2C-DADACCA5737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4009F-5524-4A16-B1AF-E99E6D7BD1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BE2B97-B48C-4D3C-B8F9-7E61E47F724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49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052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97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40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13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37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B8B-9B4C-4701-8A46-886A1918E8A2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3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9A7-ACC1-4731-9748-F397D23B015A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436-1FC6-48AA-8B6A-DF145A441389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A9C8-B794-4AC2-9B91-1EE4B92BC73A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0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BA4E-025A-406F-A207-D989726B40CE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2855-7DF5-41CA-B7DC-1D7BC772BEF4}" type="datetime1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5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39B2-730D-4E31-A4C1-17CE645C5E69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64A8-F09C-4458-91F2-260C4906873E}" type="datetime1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FB52-A921-48CE-874A-3C8F6D830BB9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E7B8-E6EA-4B90-AE35-0C70E8F0B29B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A2354B-71A9-426A-84D5-FC805B4C353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6A465A-FE7A-4B47-8100-64F4C8434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.ac.cr/sites/default/files/media/curriculum/gabriela_ortiz.pdf" TargetMode="External"/><Relationship Id="rId2" Type="http://schemas.openxmlformats.org/officeDocument/2006/relationships/hyperlink" Target="https://www.tec.ac.cr/sites/default/files/media/curriculum/roberto_molina.pdf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1B813E-D698-4C0D-A3D2-41D08CCB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3400"/>
              <a:t>Presentación Semana 2</a:t>
            </a:r>
            <a:br>
              <a:rPr lang="es-CR" sz="3400"/>
            </a:br>
            <a:r>
              <a:rPr lang="es-CR" sz="3400"/>
              <a:t>Los Socios y las Etapas del Proyecto</a:t>
            </a:r>
            <a:endParaRPr lang="en-US" sz="3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0931E-FBA3-4C78-AD7C-B6DE08FD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0" dirty="0" err="1">
                <a:solidFill>
                  <a:srgbClr val="262626"/>
                </a:solidFill>
              </a:rPr>
              <a:t>Biomedic</a:t>
            </a:r>
            <a:r>
              <a:rPr lang="en-US" sz="2400" i="0" dirty="0">
                <a:solidFill>
                  <a:srgbClr val="262626"/>
                </a:solidFill>
              </a:rPr>
              <a:t> Technology</a:t>
            </a:r>
            <a:endParaRPr lang="es-CR" dirty="0"/>
          </a:p>
          <a:p>
            <a:pPr>
              <a:lnSpc>
                <a:spcPct val="90000"/>
              </a:lnSpc>
            </a:pPr>
            <a:r>
              <a:rPr lang="es-CR" dirty="0"/>
              <a:t>Taller Integrador </a:t>
            </a:r>
          </a:p>
          <a:p>
            <a:pPr>
              <a:lnSpc>
                <a:spcPct val="90000"/>
              </a:lnSpc>
            </a:pPr>
            <a:r>
              <a:rPr lang="es-CR" dirty="0"/>
              <a:t>2 Semestre 2021</a:t>
            </a:r>
            <a:endParaRPr lang="en-US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125A7A-6A9F-47D0-B29F-F70B9398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6A465A-FE7A-4B47-8100-64F4C8434EDB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101562-9609-4C92-B56F-0F5C1CD2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Estrategia de Gestión de los Involucrados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FE9C77-9913-46CF-B3E5-755657295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905126"/>
            <a:ext cx="5469466" cy="304774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EAED8A-B3F1-4600-A81E-72BA011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0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3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4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DC2D7A-2256-424A-A2C7-94A7499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262626"/>
                </a:solidFill>
              </a:rPr>
              <a:t>Estrategia de Gestión de los Involucrados</a:t>
            </a:r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FEC1CA-B0D4-437D-B62E-07BF286F2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683" y="1827991"/>
            <a:ext cx="5784083" cy="302321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1D96C0-01EE-4432-A65A-F23AD1F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07024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2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2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177F50-2FF1-4CCE-8C90-AC02E476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262626"/>
                </a:solidFill>
              </a:rPr>
              <a:t>P</a:t>
            </a:r>
            <a:r>
              <a:rPr lang="en-US" sz="5400" b="0" i="0" dirty="0" err="1">
                <a:solidFill>
                  <a:srgbClr val="262626"/>
                </a:solidFill>
              </a:rPr>
              <a:t>aquetes</a:t>
            </a:r>
            <a:r>
              <a:rPr lang="en-US" sz="5400" b="0" i="0" dirty="0">
                <a:solidFill>
                  <a:srgbClr val="262626"/>
                </a:solidFill>
              </a:rPr>
              <a:t> de </a:t>
            </a:r>
            <a:r>
              <a:rPr lang="en-US" sz="5400" b="0" i="0" dirty="0" err="1">
                <a:solidFill>
                  <a:srgbClr val="262626"/>
                </a:solidFill>
              </a:rPr>
              <a:t>trabajo</a:t>
            </a:r>
            <a:r>
              <a:rPr lang="en-US" sz="5400" b="0" i="0" dirty="0">
                <a:solidFill>
                  <a:srgbClr val="262626"/>
                </a:solidFill>
              </a:rPr>
              <a:t> (WBS/EDT)</a:t>
            </a:r>
            <a:endParaRPr lang="en-US" sz="5400" dirty="0">
              <a:solidFill>
                <a:srgbClr val="26262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E850EE-AE53-4BEA-9A0B-028417C4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07024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F0D6964-E038-4B65-A593-A944686BC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5" y="1092201"/>
            <a:ext cx="10155712" cy="31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059EB2E-176C-4404-9E30-901345BA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2CD4711C-01AA-49BA-B6C3-755D5BEE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19" y="758018"/>
            <a:ext cx="10277361" cy="53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5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BBF9F9-64E4-4461-B7D5-B90C6621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n 3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4800865A-80EA-4B63-A1DB-DE00CC6E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81435"/>
            <a:ext cx="10287000" cy="34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2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324638-7117-4517-93CC-CB88DFC7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15</a:t>
            </a:fld>
            <a:endParaRPr lang="en-US"/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D4FA42F-3BB2-46AD-9C35-3BCA7BD7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8" y="1343024"/>
            <a:ext cx="1016340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7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E8DE8B-2839-4EDA-B77B-1398D90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16</a:t>
            </a:fld>
            <a:endParaRPr lang="en-US"/>
          </a:p>
        </p:txBody>
      </p:sp>
      <p:pic>
        <p:nvPicPr>
          <p:cNvPr id="6" name="Imagen 5" descr="Interfaz de usuario gráfica, Tabla, Excel&#10;&#10;Descripción generada automáticamente">
            <a:extLst>
              <a:ext uri="{FF2B5EF4-FFF2-40B4-BE49-F238E27FC236}">
                <a16:creationId xmlns:a16="http://schemas.microsoft.com/office/drawing/2014/main" id="{D109F7F2-DA9E-4825-A36F-D0A24AC9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395734"/>
            <a:ext cx="10067925" cy="38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4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1D775-756C-4324-B15B-9ADEF580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Gracias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CFDD699-C54B-44FC-A216-22BD6D9A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A6F63AA-D2C9-4DFC-A60D-3BDB62DD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Agenda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CAC0B9F-DB17-46D6-8699-31E0B90D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76A465A-FE7A-4B47-8100-64F4C8434EDB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Marcador de contenido 8">
            <a:extLst>
              <a:ext uri="{FF2B5EF4-FFF2-40B4-BE49-F238E27FC236}">
                <a16:creationId xmlns:a16="http://schemas.microsoft.com/office/drawing/2014/main" id="{A7558236-BB8D-4DCA-9A33-779E48803884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802587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793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2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5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2C2E25F-9544-4A36-92FF-FDF8F790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</a:t>
            </a:r>
            <a:r>
              <a:rPr lang="en-US" b="0" i="0">
                <a:solidFill>
                  <a:srgbClr val="262626"/>
                </a:solidFill>
              </a:rPr>
              <a:t>iagrama de contexto </a:t>
            </a:r>
            <a:br>
              <a:rPr lang="en-US" b="0" i="0">
                <a:solidFill>
                  <a:srgbClr val="262626"/>
                </a:solidFill>
              </a:rPr>
            </a:br>
            <a:endParaRPr lang="en-US">
              <a:solidFill>
                <a:srgbClr val="26262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F50674B-DEC5-484A-B937-9EE5D0D1F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517612"/>
            <a:ext cx="5784083" cy="364397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9A1EB2A-32A1-49A0-A645-D976599C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07024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7C3A5A-5C66-4B8D-8AC5-B1AAD4F4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de Involucrados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D7ED995-8E18-45AF-AAED-04C0FF09F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dirty="0"/>
              <a:t>Clientes</a:t>
            </a:r>
            <a:endParaRPr lang="en-US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46C6E7F-F6CD-478C-90DA-A940C79751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CCSS (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ebais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Clínicas privadas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Farmacias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Equipos deportivos (LDA, Heredia, Saprissa, Proyecto gol)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Servicios Profesionales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NS</a:t>
            </a:r>
            <a:endParaRPr lang="en-US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3B509C-3E36-464B-954F-5363E04BF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Proveedores</a:t>
            </a:r>
            <a:r>
              <a:rPr lang="es-ES" sz="2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B7C52E0-4B7E-49B5-A061-CB6750BAE7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MicroJPM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Crcibernética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Mouser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Multitrónica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FF6077-4A61-4A4E-8D6E-2FE9996D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08744-063E-4B40-A26F-466E19C6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de Involucrados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D40A6D-0E9E-43B6-B95C-BEC34C1E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35" y="1777736"/>
            <a:ext cx="4709054" cy="576262"/>
          </a:xfrm>
        </p:spPr>
        <p:txBody>
          <a:bodyPr/>
          <a:lstStyle/>
          <a:p>
            <a:r>
              <a:rPr lang="en-US" b="1" i="0" dirty="0" err="1">
                <a:effectLst/>
                <a:latin typeface="+mj-lt"/>
              </a:rPr>
              <a:t>Regulación</a:t>
            </a:r>
            <a:endParaRPr lang="en-US" dirty="0">
              <a:latin typeface="+mj-l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6B9BA3-2300-407B-BDF5-0295427A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53998"/>
            <a:ext cx="4996923" cy="2920998"/>
          </a:xfrm>
        </p:spPr>
        <p:txBody>
          <a:bodyPr>
            <a:noAutofit/>
          </a:bodyPr>
          <a:lstStyle/>
          <a:p>
            <a:r>
              <a:rPr lang="es-ES" b="1" dirty="0"/>
              <a:t>IEEE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  <a:r>
              <a:rPr lang="es-ES" b="1" dirty="0"/>
              <a:t>UL, </a:t>
            </a:r>
            <a:r>
              <a:rPr lang="es-ES" b="1" dirty="0" err="1"/>
              <a:t>Underwriters</a:t>
            </a:r>
            <a:r>
              <a:rPr lang="es-ES" b="1" dirty="0"/>
              <a:t> </a:t>
            </a:r>
            <a:r>
              <a:rPr lang="es-ES" b="1" dirty="0" err="1"/>
              <a:t>Laboratories</a:t>
            </a:r>
            <a:endParaRPr lang="es-ES" b="1" dirty="0"/>
          </a:p>
          <a:p>
            <a:r>
              <a:rPr lang="es-ES" b="1" dirty="0"/>
              <a:t>Colegio de Médicos y Cirujanos</a:t>
            </a:r>
          </a:p>
          <a:p>
            <a:r>
              <a:rPr lang="es-ES" b="1" dirty="0"/>
              <a:t>INTECO: Instituto de Normas Técnicas de Costa Rica</a:t>
            </a:r>
            <a:endParaRPr lang="en-U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70C3BA-0079-4E5A-B1C3-52CA5B92A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9743" y="1757364"/>
            <a:ext cx="4722813" cy="576262"/>
          </a:xfrm>
        </p:spPr>
        <p:txBody>
          <a:bodyPr/>
          <a:lstStyle/>
          <a:p>
            <a:r>
              <a:rPr lang="en-US" b="1" i="0" dirty="0" err="1">
                <a:effectLst/>
                <a:latin typeface="+mj-lt"/>
              </a:rPr>
              <a:t>Patrocinadores</a:t>
            </a:r>
            <a:endParaRPr lang="en-US" dirty="0">
              <a:latin typeface="+mj-lt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2E7945F-767C-4C3B-BA3E-BA317ADCD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498194"/>
            <a:ext cx="4718304" cy="2632605"/>
          </a:xfrm>
        </p:spPr>
        <p:txBody>
          <a:bodyPr>
            <a:normAutofit/>
          </a:bodyPr>
          <a:lstStyle/>
          <a:p>
            <a:r>
              <a:rPr lang="en-US" b="1" dirty="0"/>
              <a:t>TEC</a:t>
            </a:r>
          </a:p>
          <a:p>
            <a:r>
              <a:rPr lang="en-US" b="1" dirty="0" err="1"/>
              <a:t>Bancos</a:t>
            </a:r>
            <a:endParaRPr lang="en-US" b="1" dirty="0"/>
          </a:p>
          <a:p>
            <a:r>
              <a:rPr lang="en-US" b="1" dirty="0"/>
              <a:t>MICITT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5CE7C6-10A9-4118-8ACB-7743A0B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8C6A-9132-4B85-9E5F-8AF6C38C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Consultores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FD4427-0684-42F6-A93B-65073F83A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Pasivos				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245D9-3C9D-40E8-9EA4-F8F76A06D8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Profesor extra*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Roberto Carlos Molina robles : </a:t>
            </a:r>
            <a:r>
              <a:rPr lang="es-E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rptficha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 (tec.ac.cr)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 Gabriela Ortiz León: </a:t>
            </a:r>
            <a:r>
              <a:rPr lang="es-E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rptficha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 (tec.ac.cr)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 Naguib Isaac Fallas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Doctora Alejandra Bonilla Quirós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0B3922-8BB6-4D3D-A2D3-03FD8361E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Activos 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B7A90D-8C2D-4316-AFEF-98A36A3F44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Ing. Johan Carvajal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EC7BC-E050-4367-AA3B-9462035B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65A-FE7A-4B47-8100-64F4C8434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D004A17D-E48F-49A2-99B7-ED63C78E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Caracterización de los Involucrados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CFAF5AA-9467-4C70-A728-08E46FB03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081374"/>
            <a:ext cx="5469466" cy="469524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A0CD0-187D-4CC7-AC13-B322221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595183B-C928-4F5D-BBD7-4B8C222C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Diagrama de Importancia</a:t>
            </a: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71D8E788-7B4F-44A2-8191-123C9403F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22" y="1234342"/>
            <a:ext cx="6832245" cy="408226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37A6F1-170C-408E-AC36-4A660171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AEE1BA-EFA9-4EC6-BB7F-D1BECE70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Estrategia de Gestión de los Involucrados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3A63F0-B2AF-41A5-9D0F-6B359D953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2183261"/>
            <a:ext cx="5469466" cy="249147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CC04D2-48E6-4381-9900-E07F7D99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6A465A-FE7A-4B47-8100-64F4C8434EDB}" type="slidenum">
              <a:rPr lang="en-US" smtClean="0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9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326</TotalTime>
  <Words>206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Orgánico</vt:lpstr>
      <vt:lpstr>Presentación Semana 2 Los Socios y las Etapas del Proyecto</vt:lpstr>
      <vt:lpstr>Agenda</vt:lpstr>
      <vt:lpstr>Diagrama de contexto  </vt:lpstr>
      <vt:lpstr>Análisis de Involucrados</vt:lpstr>
      <vt:lpstr>Análisis de Involucrados</vt:lpstr>
      <vt:lpstr>Consultores </vt:lpstr>
      <vt:lpstr>Caracterización de los Involucrados</vt:lpstr>
      <vt:lpstr>Diagrama de Importancia</vt:lpstr>
      <vt:lpstr>Estrategia de Gestión de los Involucrados</vt:lpstr>
      <vt:lpstr>Estrategia de Gestión de los Involucrados</vt:lpstr>
      <vt:lpstr>Estrategia de Gestión de los Involucrados</vt:lpstr>
      <vt:lpstr>Paquetes de trabajo (WBS/EDT)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Semana 2 Los Socios y las Etapas del Proyecto</dc:title>
  <dc:creator>AMADOR ZUÑIGA HEINER</dc:creator>
  <cp:lastModifiedBy>AMADOR ZUÑIGA HEINER</cp:lastModifiedBy>
  <cp:revision>6</cp:revision>
  <dcterms:created xsi:type="dcterms:W3CDTF">2021-08-09T21:05:58Z</dcterms:created>
  <dcterms:modified xsi:type="dcterms:W3CDTF">2021-08-10T03:08:01Z</dcterms:modified>
</cp:coreProperties>
</file>