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6"/>
  </p:notesMasterIdLst>
  <p:sldIdLst>
    <p:sldId id="256" r:id="rId2"/>
    <p:sldId id="265" r:id="rId3"/>
    <p:sldId id="268" r:id="rId4"/>
    <p:sldId id="261" r:id="rId5"/>
    <p:sldId id="280" r:id="rId6"/>
    <p:sldId id="281" r:id="rId7"/>
    <p:sldId id="282" r:id="rId8"/>
    <p:sldId id="270" r:id="rId9"/>
    <p:sldId id="269" r:id="rId10"/>
    <p:sldId id="277" r:id="rId11"/>
    <p:sldId id="278" r:id="rId12"/>
    <p:sldId id="279" r:id="rId13"/>
    <p:sldId id="271" r:id="rId14"/>
    <p:sldId id="264" r:id="rId1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9" autoAdjust="0"/>
    <p:restoredTop sz="94660"/>
  </p:normalViewPr>
  <p:slideViewPr>
    <p:cSldViewPr>
      <p:cViewPr varScale="1">
        <p:scale>
          <a:sx n="67" d="100"/>
          <a:sy n="67" d="100"/>
        </p:scale>
        <p:origin x="15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545AD-91F9-45BC-87A8-0805EEBFE799}" type="datetimeFigureOut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B873-E3F3-484B-83D5-934FF4A2524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62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5B873-E3F3-484B-83D5-934FF4A2524D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9254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D979BEE-FC95-41B4-A975-EB9B386B3E49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3261-CEF2-42EC-B449-590505CEECEF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E476-4F99-4A6F-A091-5C07F0D055D0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8120-CB54-42C8-8656-F6826AE19477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3ED2-2F37-4006-B4CF-5D7708E19A73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AF9B-AC78-4CB3-BC49-946C452984A1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51C142-110B-48AA-864C-C37960EF92E6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DBB61CC-8AC5-4A16-9F47-99E7CF3C0EB6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BA40-0E1C-4795-B7C5-296F4FD31BCD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915D-0F87-4291-B447-A593597377B1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E72E-05AE-43FE-8F57-1E1455825C16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9BE49D4-15D3-407E-B999-BD704A71AB81}" type="datetime1">
              <a:rPr lang="el-GR" smtClean="0"/>
              <a:pPr/>
              <a:t>11/1/2017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D24982-B611-4128-8DE2-3F5B89CC247A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HkM3slyUQ25qJOgBz2UwwWSlsshDsRyThojFHxKucUI/ed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mA5gJZwjkFsPafSwz4i1NKb7FEDRxpb5Pxr4Hn4HzIg/ed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akis.kasnakis.gr/webC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3TcXtUUNIqLzEi1jrlrrDFIT48hfvmJ_CpkENFd7k4UpeEg/view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2051720" y="116632"/>
            <a:ext cx="5184576" cy="864096"/>
          </a:xfrm>
        </p:spPr>
        <p:txBody>
          <a:bodyPr>
            <a:no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Social Calendar</a:t>
            </a:r>
            <a:endParaRPr lang="el-G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4"/>
          <a:stretch/>
        </p:blipFill>
        <p:spPr>
          <a:xfrm>
            <a:off x="2483768" y="1218885"/>
            <a:ext cx="4032448" cy="2180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431266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Εργασία στα πλαίσια του μαθήματος </a:t>
            </a:r>
          </a:p>
          <a:p>
            <a:pPr algn="ctr"/>
            <a:r>
              <a:rPr lang="el-GR" sz="24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Μηχανική Λογισμικού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για Διαδικτυακές Εφαρμογές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5229201"/>
            <a:ext cx="43186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l-GR" sz="1400" b="1" dirty="0">
                <a:solidFill>
                  <a:srgbClr val="314948"/>
                </a:solidFill>
              </a:rPr>
              <a:t>Αλεβιζόπουλος Άγγελος</a:t>
            </a:r>
            <a:r>
              <a:rPr lang="en-US" sz="1400" b="1" dirty="0">
                <a:solidFill>
                  <a:srgbClr val="314948"/>
                </a:solidFill>
              </a:rPr>
              <a:t> -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Core Developer</a:t>
            </a:r>
            <a:r>
              <a:rPr lang="en-US" sz="1400" b="1" dirty="0">
                <a:solidFill>
                  <a:srgbClr val="314948"/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l-GR" sz="1400" b="1" dirty="0">
                <a:solidFill>
                  <a:srgbClr val="314948"/>
                </a:solidFill>
              </a:rPr>
              <a:t>Βελώνης Γεώργιος</a:t>
            </a:r>
            <a:r>
              <a:rPr lang="en-US" sz="1400" b="1" dirty="0">
                <a:solidFill>
                  <a:srgbClr val="314948"/>
                </a:solidFill>
              </a:rPr>
              <a:t> -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UI Developer</a:t>
            </a:r>
            <a:endParaRPr lang="en-US" sz="1400" b="1" dirty="0">
              <a:solidFill>
                <a:srgbClr val="314948"/>
              </a:solidFill>
            </a:endParaRPr>
          </a:p>
          <a:p>
            <a:pPr>
              <a:spcAft>
                <a:spcPts val="1200"/>
              </a:spcAft>
            </a:pPr>
            <a:r>
              <a:rPr lang="el-GR" sz="1400" b="1" dirty="0">
                <a:solidFill>
                  <a:srgbClr val="314948"/>
                </a:solidFill>
              </a:rPr>
              <a:t>Κασνάκης Αθανάσιος</a:t>
            </a:r>
            <a:r>
              <a:rPr lang="en-US" sz="1400" b="1" dirty="0">
                <a:solidFill>
                  <a:srgbClr val="314948"/>
                </a:solidFill>
              </a:rPr>
              <a:t> -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 </a:t>
            </a:r>
            <a:endParaRPr lang="en-US" sz="1400" b="1" dirty="0">
              <a:solidFill>
                <a:srgbClr val="314948"/>
              </a:solidFill>
            </a:endParaRPr>
          </a:p>
          <a:p>
            <a:pPr>
              <a:spcAft>
                <a:spcPts val="1200"/>
              </a:spcAft>
            </a:pPr>
            <a:r>
              <a:rPr lang="el-GR" sz="1400" b="1" dirty="0">
                <a:solidFill>
                  <a:srgbClr val="314948"/>
                </a:solidFill>
              </a:rPr>
              <a:t>Τζιμτζίμης Ελευθέριος</a:t>
            </a:r>
            <a:r>
              <a:rPr lang="en-US" sz="1400" b="1" dirty="0">
                <a:solidFill>
                  <a:srgbClr val="314948"/>
                </a:solidFill>
              </a:rPr>
              <a:t> -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 Developer</a:t>
            </a:r>
            <a:endParaRPr lang="en-US" sz="1400" b="1" dirty="0">
              <a:solidFill>
                <a:srgbClr val="314948"/>
              </a:solidFill>
            </a:endParaRPr>
          </a:p>
          <a:p>
            <a:pPr>
              <a:spcAft>
                <a:spcPts val="1200"/>
              </a:spcAft>
            </a:pPr>
            <a:endParaRPr lang="el-GR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7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92" y="836712"/>
            <a:ext cx="9217024" cy="869032"/>
          </a:xfrm>
        </p:spPr>
        <p:txBody>
          <a:bodyPr>
            <a:noAutofit/>
          </a:bodyPr>
          <a:lstStyle/>
          <a:p>
            <a:pPr algn="ct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Έλεγχος λειτουργικότητας και ευχριστίας της εφαρμογής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l-G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729712"/>
          </a:xfrm>
        </p:spPr>
        <p:txBody>
          <a:bodyPr/>
          <a:lstStyle/>
          <a:p>
            <a:pPr lvl="0">
              <a:buClr>
                <a:srgbClr val="466885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u="sng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Αποτελέσματα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Credibility testing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92088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423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92" y="836712"/>
            <a:ext cx="9217024" cy="869032"/>
          </a:xfrm>
        </p:spPr>
        <p:txBody>
          <a:bodyPr>
            <a:noAutofit/>
          </a:bodyPr>
          <a:lstStyle/>
          <a:p>
            <a:pPr algn="ct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Έλεγχος λειτουργικότητας και ευχριστίας της εφαρμογής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l-G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729712"/>
          </a:xfrm>
        </p:spPr>
        <p:txBody>
          <a:bodyPr/>
          <a:lstStyle/>
          <a:p>
            <a:pPr lvl="0">
              <a:buClr>
                <a:srgbClr val="466885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l-GR" u="sng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Αποτελέσματα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Appearance testing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992888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689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92" y="836712"/>
            <a:ext cx="9217024" cy="869032"/>
          </a:xfrm>
        </p:spPr>
        <p:txBody>
          <a:bodyPr>
            <a:noAutofit/>
          </a:bodyPr>
          <a:lstStyle/>
          <a:p>
            <a:pPr algn="ct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Έλεγχος λειτουργικότητας και ευχριστίας της εφαρμογής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l-G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496944" cy="4729712"/>
          </a:xfrm>
        </p:spPr>
        <p:txBody>
          <a:bodyPr/>
          <a:lstStyle/>
          <a:p>
            <a:pPr lvl="0">
              <a:buClr>
                <a:srgbClr val="466885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l-GR" sz="2400" u="sng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Αποτελέσματα</a:t>
            </a:r>
          </a:p>
          <a:p>
            <a:pPr marL="109728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Loyalty testing</a:t>
            </a:r>
            <a:endParaRPr lang="el-GR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98477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12</a:t>
            </a:fld>
            <a:endParaRPr lang="el-GR" dirty="0"/>
          </a:p>
        </p:txBody>
      </p:sp>
      <p:sp>
        <p:nvSpPr>
          <p:cNvPr id="4" name="Ορθογώνιο 3"/>
          <p:cNvSpPr/>
          <p:nvPr/>
        </p:nvSpPr>
        <p:spPr>
          <a:xfrm>
            <a:off x="4427984" y="5373216"/>
            <a:ext cx="345638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b="1" dirty="0">
                <a:latin typeface="Arial" pitchFamily="34" charset="0"/>
                <a:cs typeface="Arial" pitchFamily="34" charset="0"/>
              </a:rPr>
              <a:t>Στατιστικά στοιχεία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testing (</a:t>
            </a:r>
            <a:r>
              <a:rPr lang="el-GR" sz="2000" b="1" dirty="0">
                <a:latin typeface="Arial" pitchFamily="34" charset="0"/>
                <a:cs typeface="Arial" pitchFamily="34" charset="0"/>
              </a:rPr>
              <a:t>Γραφήματα)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latin typeface="Arial" pitchFamily="34" charset="0"/>
                <a:cs typeface="Arial" pitchFamily="34" charset="0"/>
                <a:hlinkClick r:id="rId3"/>
              </a:rPr>
              <a:t>https://docs.google.com/forms/d/1HkM3slyUQ25qJOgBz2UwwWSlsshDsRyThojFHxKucUI/edit#responses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899592" y="5373216"/>
            <a:ext cx="354937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b="1" dirty="0">
                <a:latin typeface="Arial" pitchFamily="34" charset="0"/>
                <a:cs typeface="Arial" pitchFamily="34" charset="0"/>
              </a:rPr>
              <a:t>Αποτελέσματα testing (Λογιστικό φύλλο)</a:t>
            </a:r>
          </a:p>
          <a:p>
            <a:r>
              <a:rPr lang="el-GR" sz="1200" dirty="0">
                <a:latin typeface="Arial" pitchFamily="34" charset="0"/>
                <a:cs typeface="Arial" pitchFamily="34" charset="0"/>
                <a:hlinkClick r:id="rId4"/>
              </a:rPr>
              <a:t>https://docs.google.com/spreadsheets/d/1mA5gJZwjkFsPafSwz4i1NKb7FEDRxpb5Pxr4Hn4HzIg/edit#gid=140384306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43000"/>
            <a:ext cx="8856984" cy="1061864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Προβλήματα κατά την υλοποίηση του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72408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Προβλήματα κοινού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τρόπου επικοινωνίας</a:t>
            </a:r>
          </a:p>
          <a:p>
            <a:pPr marL="109728" indent="0">
              <a:buClr>
                <a:schemeClr val="tx2">
                  <a:lumMod val="75000"/>
                </a:schemeClr>
              </a:buClr>
              <a:buNone/>
            </a:pPr>
            <a:endParaRPr lang="el-GR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Προβλήματα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κοινού χρόνου συναντήσεων</a:t>
            </a:r>
            <a:endParaRPr lang="el-GR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630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435280" cy="1944216"/>
          </a:xfrm>
        </p:spPr>
        <p:txBody>
          <a:bodyPr/>
          <a:lstStyle/>
          <a:p>
            <a:pPr algn="ctr"/>
            <a:r>
              <a:rPr lang="el-GR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Ευχαριστούμε για την προσοχή σας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447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620688"/>
            <a:ext cx="3744416" cy="10081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Social Calendar</a:t>
            </a:r>
            <a:endParaRPr lang="el-GR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552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Η υλοποίηση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calendar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βασίστηκε στη χρήση του έτοιμου προγραμματιστικού πλαισίου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framework)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CodeIgniter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1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Framework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ανοιχτού κώδικα για ανάπτυξη και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109728" indent="0">
              <a:lnSpc>
                <a:spcPct val="150000"/>
              </a:lnSpc>
              <a:buClr>
                <a:schemeClr val="tx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κατασκευή δυναμικών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web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εφαρμογών </a:t>
            </a:r>
          </a:p>
          <a:p>
            <a:pPr lvl="1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Χρήση έτοιμων </a:t>
            </a:r>
            <a:r>
              <a:rPr lang="el-G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βιβλιοθηκών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και </a:t>
            </a:r>
            <a:r>
              <a:rPr lang="el-G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συναρτήσεων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με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lnSpc>
                <a:spcPct val="150000"/>
              </a:lnSpc>
              <a:buClr>
                <a:schemeClr val="tx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δυνατότητα  μελλοντικής επέκτασης.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91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3816424" cy="845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Social Calendar</a:t>
            </a:r>
            <a:endParaRPr lang="el-G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50405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Το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του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social</a:t>
            </a:r>
            <a:r>
              <a:rPr lang="el-GR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calendar 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που υλοποιήσαμε είναι το: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http://sakis.kasnakis.gr/webCal/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l-G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l-GR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3</a:t>
            </a:fld>
            <a:endParaRPr lang="el-GR" dirty="0"/>
          </a:p>
        </p:txBody>
      </p:sp>
      <p:pic>
        <p:nvPicPr>
          <p:cNvPr id="4" name="Picture 2" descr="D:\ΜΠΣ ΕΥΦΥEIΣ ΤΕΧΝΟΛΟΓΙΕΣ ΔΙΑΔΙΚΤΥΟΥ\ΜΗΧΑΝΙΚΗ ΛΟΓΙΣΜΙΚΟΥ ΓΙΑ ΔΙΑΔΙΚΤΥΑΚΕΣ ΕΦΑΡΜΟΓΕΣ\ΕΡΓΑΣΙΑ\Παραδοτέα\Social Calend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348880"/>
            <a:ext cx="9144000" cy="4509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4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331640" y="836712"/>
            <a:ext cx="6624736" cy="6480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CodeIgniter – MVC Framework</a:t>
            </a:r>
            <a:endParaRPr lang="el-GR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65" y="1761579"/>
            <a:ext cx="3348215" cy="369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2208" y="5454897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Εικόνα: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CodeIgniter Application</a:t>
            </a:r>
            <a:r>
              <a:rPr lang="el-GR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MVC Framework</a:t>
            </a:r>
            <a:endParaRPr lang="el-GR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700808"/>
            <a:ext cx="5400600" cy="379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60000"/>
            </a:pP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Βασίζεται στο πρότυπο ανάπτυξης Model-View-Controller (MVC) και περιλαμβάνει τρία μέρη: </a:t>
            </a:r>
          </a:p>
          <a:p>
            <a:pPr marL="817563" lvl="1" indent="-360363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Το </a:t>
            </a:r>
            <a:r>
              <a:rPr lang="el-GR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Model: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αντιπροσωπεύει τις δομές δεδομένων.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17563" lvl="1" indent="-360363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Το </a:t>
            </a:r>
            <a:r>
              <a:rPr lang="el-GR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View: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η πληροφορία που παρουσιάζεται στο χρήστη.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17563" lvl="1" indent="-360363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Τον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Controller:</a:t>
            </a:r>
            <a:r>
              <a:rPr lang="el-GR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ο μεσάζων μεταξύ των άλλων δύο.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013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5</a:t>
            </a:fld>
            <a:endParaRPr lang="el-G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704856" cy="52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Τίτλος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6624736" cy="6480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UML Class Diagram</a:t>
            </a:r>
            <a:endParaRPr lang="el-GR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6</a:t>
            </a:fld>
            <a:endParaRPr lang="el-GR" dirty="0"/>
          </a:p>
        </p:txBody>
      </p:sp>
      <p:sp>
        <p:nvSpPr>
          <p:cNvPr id="6" name="Τίτλος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6624736" cy="7920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Database Entity Diagram</a:t>
            </a:r>
            <a:endParaRPr lang="el-GR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1"/>
            <a:ext cx="6048672" cy="472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7</a:t>
            </a:fld>
            <a:endParaRPr lang="el-GR" dirty="0"/>
          </a:p>
        </p:txBody>
      </p:sp>
      <p:pic>
        <p:nvPicPr>
          <p:cNvPr id="3076" name="Picture 4" descr="http://pregool.com/wp-content/uploads/2011/03/xmlrpc-diagram.jpg"/>
          <p:cNvPicPr>
            <a:picLocks noChangeAspect="1" noChangeArrowheads="1"/>
          </p:cNvPicPr>
          <p:nvPr/>
        </p:nvPicPr>
        <p:blipFill>
          <a:blip r:embed="rId2" cstate="print"/>
          <a:srcRect r="776" b="8651"/>
          <a:stretch>
            <a:fillRect/>
          </a:stretch>
        </p:blipFill>
        <p:spPr bwMode="auto">
          <a:xfrm>
            <a:off x="755576" y="1916832"/>
            <a:ext cx="7707339" cy="3547823"/>
          </a:xfrm>
          <a:prstGeom prst="rect">
            <a:avLst/>
          </a:prstGeom>
          <a:noFill/>
        </p:spPr>
      </p:pic>
      <p:sp>
        <p:nvSpPr>
          <p:cNvPr id="8" name="Τίτλος 1"/>
          <p:cNvSpPr>
            <a:spLocks noGrp="1"/>
          </p:cNvSpPr>
          <p:nvPr>
            <p:ph type="title"/>
          </p:nvPr>
        </p:nvSpPr>
        <p:spPr>
          <a:xfrm>
            <a:off x="1331640" y="980728"/>
            <a:ext cx="6624736" cy="6480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 </a:t>
            </a:r>
            <a:r>
              <a:rPr lang="el-G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Εφαρμογής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" y="620688"/>
            <a:ext cx="9003729" cy="1080120"/>
          </a:xfrm>
        </p:spPr>
        <p:txBody>
          <a:bodyPr>
            <a:noAutofit/>
          </a:bodyPr>
          <a:lstStyle/>
          <a:p>
            <a:pPr algn="ct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Έλεγχος λειτουργικότητας και ευχρηστίας της εφαρμογής (1)</a:t>
            </a:r>
            <a:endParaRPr lang="el-G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844824"/>
            <a:ext cx="9001000" cy="48965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500" dirty="0"/>
              <a:t> </a:t>
            </a:r>
            <a:r>
              <a:rPr lang="el-GR" u="sng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Δεδομένα Ελέγχου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Χρήση ερωτηματολογίου μέσω της πλατφόρμας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Drive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l-GR" sz="1100" u="sng" dirty="0">
                <a:hlinkClick r:id="rId2"/>
              </a:rPr>
              <a:t>https://docs.google.com/forms/d/e/1FAIpQLSc3TcXtUUNIqLzEi1jrlrrDFIT48hfvmJ_CpkENFd7k4UpeEg/viewform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l-GR" sz="11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l-GR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άνδρες εκπαιδευτικοί Β/βάθμιας εκπαίδευσης</a:t>
            </a:r>
          </a:p>
          <a:p>
            <a:pPr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l-GR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γυναίκες εκπαιδευτικοί Β/βάθμιας εκπαίδευσης</a:t>
            </a:r>
          </a:p>
          <a:p>
            <a:pPr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Ηλικίες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35-55</a:t>
            </a:r>
            <a:r>
              <a:rPr lang="el-GR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ετών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l-GR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ατηγορίες  ερωτήσεων: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usability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credibility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appearance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και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loyalty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911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92" y="836712"/>
            <a:ext cx="9217024" cy="869032"/>
          </a:xfrm>
        </p:spPr>
        <p:txBody>
          <a:bodyPr>
            <a:noAutofit/>
          </a:bodyPr>
          <a:lstStyle/>
          <a:p>
            <a:pPr algn="ct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Έλεγχος λειτουργικότητας και ευχριστίας της εφαρμογής (2)</a:t>
            </a:r>
            <a:endParaRPr lang="el-G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729712"/>
          </a:xfrm>
        </p:spPr>
        <p:txBody>
          <a:bodyPr/>
          <a:lstStyle/>
          <a:p>
            <a:pPr lvl="0">
              <a:buClr>
                <a:srgbClr val="466885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l-GR" u="sng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Αποτελέσματα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Usability testing</a:t>
            </a:r>
            <a:endParaRPr lang="el-GR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Εικόνα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496944" cy="388843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4982-B611-4128-8DE2-3F5B89CC247A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30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466885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535</TotalTime>
  <Words>364</Words>
  <Application>Microsoft Office PowerPoint</Application>
  <PresentationFormat>Προβολή στην οθόνη (4:3)</PresentationFormat>
  <Paragraphs>66</Paragraphs>
  <Slides>14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22" baseType="lpstr"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Social Calendar</vt:lpstr>
      <vt:lpstr>Social Calendar</vt:lpstr>
      <vt:lpstr>Social Calendar</vt:lpstr>
      <vt:lpstr>CodeIgniter – MVC Framework</vt:lpstr>
      <vt:lpstr>UML Class Diagram</vt:lpstr>
      <vt:lpstr>Database Entity Diagram</vt:lpstr>
      <vt:lpstr>API  Εφαρμογής</vt:lpstr>
      <vt:lpstr>Έλεγχος λειτουργικότητας και ευχρηστίας της εφαρμογής (1)</vt:lpstr>
      <vt:lpstr>Έλεγχος λειτουργικότητας και ευχριστίας της εφαρμογής (2)</vt:lpstr>
      <vt:lpstr>Έλεγχος λειτουργικότητας και ευχριστίας της εφαρμογής (3)</vt:lpstr>
      <vt:lpstr>Έλεγχος λειτουργικότητας και ευχριστίας της εφαρμογής (4)</vt:lpstr>
      <vt:lpstr>Έλεγχος λειτουργικότητας και ευχριστίας της εφαρμογής (5)</vt:lpstr>
      <vt:lpstr>Προβλήματα κατά την υλοποίηση του project</vt:lpstr>
      <vt:lpstr>Ευχαριστούμε για την προσοχή σας</vt:lpstr>
    </vt:vector>
  </TitlesOfParts>
  <Company>ΕΠΠtools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Calendar</dc:title>
  <dc:creator>George</dc:creator>
  <cp:lastModifiedBy>Eleftherios Tzimtzimis</cp:lastModifiedBy>
  <cp:revision>136</cp:revision>
  <dcterms:created xsi:type="dcterms:W3CDTF">2017-01-03T19:32:12Z</dcterms:created>
  <dcterms:modified xsi:type="dcterms:W3CDTF">2017-01-11T21:07:13Z</dcterms:modified>
</cp:coreProperties>
</file>