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5ed415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5ed415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Ασφάλεια-Προστασία-Κλοπή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Lime πεταμένα στο λιμάνι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βόλτες με κλειδωμένα lime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Καταστροφές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Μακροπρόθεσμη ενοικίαση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Πάνω από μέρα υψηλές χρεώσεις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Ανοιχτό για ποδήλατα εκτός εταιρείας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Δεν έχει πολλά σημεία φόρτισης ηλεκτρικών ποδηλάτων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5ed415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5ed415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>
                <a:solidFill>
                  <a:schemeClr val="dk1"/>
                </a:solidFill>
              </a:rPr>
              <a:t>Κλειστοί χώροι φύλαξης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>
                <a:solidFill>
                  <a:schemeClr val="dk1"/>
                </a:solidFill>
              </a:rPr>
              <a:t>Μακροπρόθεσμη ενοικίαση ποδηλάτου</a:t>
            </a:r>
            <a:br>
              <a:rPr lang="el" sz="1200">
                <a:solidFill>
                  <a:schemeClr val="dk1"/>
                </a:solidFill>
              </a:rPr>
            </a:br>
            <a:r>
              <a:rPr lang="el" sz="1200">
                <a:solidFill>
                  <a:schemeClr val="dk1"/>
                </a:solidFill>
              </a:rPr>
              <a:t>Δυνατότητα φόρτισης &amp; φύλαξης ποδηλάτου εκτός της εταιρίας 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>
                <a:solidFill>
                  <a:schemeClr val="dk1"/>
                </a:solidFill>
              </a:rPr>
              <a:t>Επιστροφή χρημάτων σε περίπτωση πραγματοποίησης μικρότερης από την αρχική δέσμευση (στο ψηφιακό πορτοφόλι)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a5ed415d0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a5ed415d0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Τα </a:t>
            </a:r>
            <a:r>
              <a:rPr lang="el">
                <a:solidFill>
                  <a:srgbClr val="FF0000"/>
                </a:solidFill>
              </a:rPr>
              <a:t>κόκκινα</a:t>
            </a:r>
            <a:r>
              <a:rPr lang="el"/>
              <a:t> μας τα πρότειναν-επιβεβαίωσαν αυτοί τα </a:t>
            </a:r>
            <a:r>
              <a:rPr lang="el">
                <a:solidFill>
                  <a:schemeClr val="accent2"/>
                </a:solidFill>
              </a:rPr>
              <a:t>πράσινα</a:t>
            </a:r>
            <a:r>
              <a:rPr lang="el"/>
              <a:t> δικά μου.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l">
                <a:solidFill>
                  <a:srgbClr val="FF0000"/>
                </a:solidFill>
                <a:highlight>
                  <a:schemeClr val="accent4"/>
                </a:highlight>
              </a:rPr>
              <a:t>Παρακολούθηση φόρτισης στην βαση</a:t>
            </a:r>
            <a:endParaRPr>
              <a:solidFill>
                <a:srgbClr val="FF0000"/>
              </a:solidFill>
              <a:highlight>
                <a:schemeClr val="accent4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l">
                <a:solidFill>
                  <a:srgbClr val="FF0000"/>
                </a:solidFill>
                <a:highlight>
                  <a:schemeClr val="accent4"/>
                </a:highlight>
              </a:rPr>
              <a:t>Οταν το ποσοστό μπαταρίας είναι χαμηλό να προτείνουμε στον χρήστη να κάνει αλλαγή στον κοντινότερο σταθμό</a:t>
            </a:r>
            <a:endParaRPr>
              <a:solidFill>
                <a:srgbClr val="FF0000"/>
              </a:solidFill>
              <a:highlight>
                <a:schemeClr val="accent4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</a:rPr>
              <a:t>Καταγραφή διαδρομών για εύρεση βέλτιστων σημείων τοποθέτησης καινούριων βάσεων </a:t>
            </a:r>
            <a:endParaRPr>
              <a:solidFill>
                <a:schemeClr val="accent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Εύρεση διαδρομής με την κοντινότερη βάση στον προορισμό.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Για χρήση οποιασδήποτε υπηρεσίας μας χρειάζεται λογαριασμός στην εφαρμογή μας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</a:rPr>
              <a:t>Μόνο mobile εφαρμογή</a:t>
            </a:r>
            <a:endParaRPr>
              <a:solidFill>
                <a:schemeClr val="accent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Απεικόνιση χάρτη με τις βάσεις μας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Όλες οι βάσεις μας περιλαμβάνουν κλειστούς χώρους για την αποθήκευση των ποδηλάτων μας.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Τα ποδήλατα έχουν πάνω αισθητήρες πίεσης στα λάστιχα, αισθητήρα GPS, κάποια μέθοδο identification, επιταχυνσιόμετρο και ένα σύστημα κλειδώματος φρένων (ανεξάρτητο από τα μηχανικά φρένα για ασφάλεια).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Ο χρήστης μπορεί να νοικιάσει ένα ποδήλατο για συγκεκριμένη ώρα από κάποια βάση μας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el">
                <a:solidFill>
                  <a:srgbClr val="FF0000"/>
                </a:solidFill>
              </a:rPr>
              <a:t>Η πληρωμή γίνεται στην αρχή και υπάρχει η δυνατότητα όταν τελειώσει η πληρωμένη ώρα να επεκταθεί εκ νέου με νέα πληρωμή.</a:t>
            </a:r>
            <a:endParaRPr>
              <a:solidFill>
                <a:srgbClr val="FF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Η παραλαβή και παράδοση του ποδηλάτου γίνεται σε κάποιον σταθμό μας.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Ο χρήστης σκανάρει το QR code ή NFC της βάσης φύλαξης --&gt; Επιλογή χρέωσης --&gt; Απομακρυσμένο ξεκλείδωμα βάσης --&gt; παραλαβή ποδηλάτου --&gt; Κλείδωμα άδειας βάσης.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Όμοια για να το αφήσει πίσω.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Υπάρχει η δυνατότητα φόρτισης/φύλαξης ποδηλάτου που δεν είναι δικό μας (συγκεκριμένες θέσεις για να διατίθενται οι περισσότερες για τα ποδήλατα της εταιρείας) με κατάλληλη χρέωση.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>
                <a:highlight>
                  <a:schemeClr val="accent4"/>
                </a:highlight>
              </a:rPr>
              <a:t>Αναφορά βλάβης από τον επόμενο χρήστη (με το που το πρωτοδεί μόνο)</a:t>
            </a:r>
            <a:endParaRPr>
              <a:highlight>
                <a:schemeClr val="accent4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Ειδοποίηση του χρήστη πριν την έκτακτη εφαρμογή απομακρυσμένου φρένου και όταν τελειώνει η μπαταρία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Έκτακτη εφαρμογή όταν χαθεί η σύνδεση του κινητού με το ποδήλατο είτε όταν μεγάλη ταχύτητα.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Ειδοποιήσεις στο κινητό (ταχύτητα, μπαταρία,...)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Σύστημα αναγνώρισης από το βύσμα του φορτιστή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  <a:highlight>
                  <a:schemeClr val="accent4"/>
                </a:highlight>
              </a:rPr>
              <a:t>Εύρεση διαδρομής με την κοντινότερη βάση στον προορισμό.</a:t>
            </a:r>
            <a:endParaRPr>
              <a:solidFill>
                <a:schemeClr val="accent2"/>
              </a:solidFill>
              <a:highlight>
                <a:schemeClr val="accent4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Δυνατότητα μακροπρόθεσμης ενοικίασης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el">
                <a:solidFill>
                  <a:schemeClr val="accent2"/>
                </a:solidFill>
              </a:rPr>
              <a:t>Healthy data collection</a:t>
            </a:r>
            <a:endParaRPr>
              <a:solidFill>
                <a:schemeClr val="accent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Ειδοποίηση για  όταν τελειώνει η μπαταρία είτε όταν είναι σε απαγορευμένη περιοχή.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/>
              <a:t>Parental control (real time tracking kid in parents device) ???????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μπορούν οι ανήλικοι να χρησιμοποιήσουν τις υπηρεσίες μας.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162c9d9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162c9d9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162c9d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162c9d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5ed415d0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a5ed415d0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252650"/>
            <a:ext cx="85206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500" b="1"/>
              <a:t>Smart Parking and e-charging pods for Bicycles</a:t>
            </a:r>
            <a:endParaRPr sz="3500" b="1"/>
          </a:p>
        </p:txBody>
      </p:sp>
      <p:sp>
        <p:nvSpPr>
          <p:cNvPr id="56" name="Google Shape;56;p13"/>
          <p:cNvSpPr txBox="1"/>
          <p:nvPr/>
        </p:nvSpPr>
        <p:spPr>
          <a:xfrm>
            <a:off x="675850" y="2749275"/>
            <a:ext cx="7899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300">
                <a:solidFill>
                  <a:srgbClr val="C2DFE3"/>
                </a:solidFill>
              </a:rPr>
              <a:t>Καρδούτσος Άγγελος</a:t>
            </a:r>
            <a:endParaRPr sz="2300">
              <a:solidFill>
                <a:srgbClr val="C2DFE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300">
                <a:solidFill>
                  <a:srgbClr val="C2DFE3"/>
                </a:solidFill>
              </a:rPr>
              <a:t>Κόττας Κωνσταντίνος</a:t>
            </a:r>
            <a:endParaRPr sz="2300">
              <a:solidFill>
                <a:srgbClr val="C2DFE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rgbClr val="C2DFE3"/>
                </a:solidFill>
              </a:rPr>
              <a:t>Μαναγούδης Μιχαήλ </a:t>
            </a:r>
            <a:endParaRPr sz="2300">
              <a:solidFill>
                <a:srgbClr val="C2DFE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12 Νοεμβρίου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91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 b="1"/>
              <a:t>Problem</a:t>
            </a:r>
            <a:endParaRPr sz="3020" b="1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90575" y="1932875"/>
            <a:ext cx="4831800" cy="23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Ασφάλεια 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Μακροπρόθεσμη ενοικίαση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Ποδήλατα εκτός δικτύου</a:t>
            </a:r>
            <a:endParaRPr sz="2300">
              <a:solidFill>
                <a:srgbClr val="C2DFE3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11118" t="27265" r="11079" b="35617"/>
          <a:stretch/>
        </p:blipFill>
        <p:spPr>
          <a:xfrm>
            <a:off x="4572000" y="1444400"/>
            <a:ext cx="2048774" cy="1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950" y="2152675"/>
            <a:ext cx="1640325" cy="15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925" y="3582850"/>
            <a:ext cx="2188298" cy="13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549" y="548225"/>
            <a:ext cx="714998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777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00" b="1"/>
              <a:t>Solution</a:t>
            </a:r>
            <a:r>
              <a:rPr lang="el" sz="3000"/>
              <a:t> </a:t>
            </a:r>
            <a:r>
              <a:rPr lang="el" sz="2500"/>
              <a:t>(Innovation)</a:t>
            </a:r>
            <a:endParaRPr sz="25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64650" y="1581100"/>
            <a:ext cx="841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Κλειστοί χώροι φύλαξης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Μακροπρόθεσμη ενοικίαση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Φόρτιση &amp; φύλαξη ποδηλάτων εκτός δικτύου</a:t>
            </a:r>
            <a:br>
              <a:rPr lang="el" sz="2300">
                <a:solidFill>
                  <a:srgbClr val="C2DFE3"/>
                </a:solidFill>
              </a:rPr>
            </a:br>
            <a:endParaRPr sz="2300">
              <a:solidFill>
                <a:srgbClr val="C2DFE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2300"/>
              <a:buChar char="●"/>
            </a:pPr>
            <a:r>
              <a:rPr lang="el" sz="2300">
                <a:solidFill>
                  <a:srgbClr val="C2DFE3"/>
                </a:solidFill>
              </a:rPr>
              <a:t>Επιστροφή χρημάτων</a:t>
            </a:r>
            <a:endParaRPr sz="2300">
              <a:solidFill>
                <a:srgbClr val="C2DFE3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950" y="191425"/>
            <a:ext cx="2817802" cy="17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3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 b="1"/>
              <a:t>Ιδανική Λειτουργία</a:t>
            </a:r>
            <a:endParaRPr sz="3020" b="1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0" y="1427725"/>
            <a:ext cx="1287025" cy="228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5" y="1683599"/>
            <a:ext cx="1287025" cy="228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425" y="2092975"/>
            <a:ext cx="1287025" cy="2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2255125" y="2455925"/>
            <a:ext cx="726000" cy="61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5837" y="1660200"/>
            <a:ext cx="1465175" cy="26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3451" y="461362"/>
            <a:ext cx="1465175" cy="26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0962" y="2281088"/>
            <a:ext cx="1465150" cy="26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7950" y="577188"/>
            <a:ext cx="1465175" cy="26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664100" y="2571750"/>
            <a:ext cx="726000" cy="61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38" y="152400"/>
            <a:ext cx="666792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2DFE3"/>
              </a:solidFill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32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 b="1"/>
              <a:t>Hardware </a:t>
            </a:r>
            <a:endParaRPr sz="3000" b="1"/>
          </a:p>
        </p:txBody>
      </p:sp>
      <p:sp>
        <p:nvSpPr>
          <p:cNvPr id="117" name="Google Shape;117;p20"/>
          <p:cNvSpPr txBox="1"/>
          <p:nvPr/>
        </p:nvSpPr>
        <p:spPr>
          <a:xfrm>
            <a:off x="6288475" y="2245850"/>
            <a:ext cx="2164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Battery</a:t>
            </a:r>
            <a:endParaRPr sz="1500">
              <a:solidFill>
                <a:srgbClr val="C2DFE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Φορτιστής</a:t>
            </a:r>
            <a:endParaRPr sz="1500">
              <a:solidFill>
                <a:srgbClr val="C2DFE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Remote brakes</a:t>
            </a:r>
            <a:endParaRPr sz="1500">
              <a:solidFill>
                <a:srgbClr val="C2DFE3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835775" y="1753250"/>
            <a:ext cx="160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/>
              <a:t>Sensors</a:t>
            </a:r>
            <a:endParaRPr sz="2000" b="1"/>
          </a:p>
        </p:txBody>
      </p:sp>
      <p:sp>
        <p:nvSpPr>
          <p:cNvPr id="119" name="Google Shape;119;p20"/>
          <p:cNvSpPr txBox="1"/>
          <p:nvPr/>
        </p:nvSpPr>
        <p:spPr>
          <a:xfrm>
            <a:off x="835775" y="2245850"/>
            <a:ext cx="2164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GPS tracker</a:t>
            </a:r>
            <a:endParaRPr sz="1500">
              <a:solidFill>
                <a:srgbClr val="C2DFE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Speed</a:t>
            </a:r>
            <a:endParaRPr sz="1500">
              <a:solidFill>
                <a:srgbClr val="C2DFE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Air pressure</a:t>
            </a:r>
            <a:endParaRPr sz="1500">
              <a:solidFill>
                <a:srgbClr val="C2DFE3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288475" y="1753250"/>
            <a:ext cx="136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/>
              <a:t>Electrical</a:t>
            </a:r>
            <a:endParaRPr sz="2000"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3490250" y="2248500"/>
            <a:ext cx="189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Bike boxes</a:t>
            </a:r>
            <a:endParaRPr sz="1500">
              <a:solidFill>
                <a:srgbClr val="C2DFE3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C2DFE3"/>
              </a:buClr>
              <a:buSzPts val="1500"/>
              <a:buChar char="●"/>
            </a:pPr>
            <a:r>
              <a:rPr lang="el" sz="1500">
                <a:solidFill>
                  <a:srgbClr val="C2DFE3"/>
                </a:solidFill>
              </a:rPr>
              <a:t>Gateway</a:t>
            </a:r>
            <a:endParaRPr sz="1500">
              <a:solidFill>
                <a:srgbClr val="C2DFE3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718575" y="1753250"/>
            <a:ext cx="12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/>
              <a:t>Station</a:t>
            </a:r>
            <a:endParaRPr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-38475"/>
            <a:ext cx="9144000" cy="5143500"/>
          </a:xfrm>
          <a:prstGeom prst="rect">
            <a:avLst/>
          </a:prstGeom>
          <a:gradFill>
            <a:gsLst>
              <a:gs pos="0">
                <a:srgbClr val="9DB4C0"/>
              </a:gs>
              <a:gs pos="73000">
                <a:srgbClr val="586971"/>
              </a:gs>
              <a:gs pos="100000">
                <a:srgbClr val="253237"/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 b="1"/>
              <a:t>Τελος</a:t>
            </a:r>
            <a:endParaRPr sz="3020" b="1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l="21240" t="10873" r="17372"/>
          <a:stretch/>
        </p:blipFill>
        <p:spPr>
          <a:xfrm>
            <a:off x="4662513" y="1201675"/>
            <a:ext cx="3397023" cy="329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569300" y="2561450"/>
            <a:ext cx="18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520">
                <a:solidFill>
                  <a:schemeClr val="dk1"/>
                </a:solidFill>
              </a:rPr>
              <a:t>Ερωτήσεις;</a:t>
            </a:r>
            <a:endParaRPr sz="252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404800" y="4579950"/>
            <a:ext cx="266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Σας Ευχαριστούμε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Προβολή στην οθόνη 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Smart Parking and e-charging pods for Bicycles</vt:lpstr>
      <vt:lpstr>Problem</vt:lpstr>
      <vt:lpstr>Solution (Innovation)</vt:lpstr>
      <vt:lpstr>Ιδανική Λειτουργία</vt:lpstr>
      <vt:lpstr>Παρουσίαση του PowerPoint</vt:lpstr>
      <vt:lpstr>Hardware </vt:lpstr>
      <vt:lpstr>Τελος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and e-charging pods for Bicycles</dc:title>
  <cp:lastModifiedBy>ΚΑΡΔΟΥΤΣΟΣ ΑΓΓΕΛΟΣ</cp:lastModifiedBy>
  <cp:revision>1</cp:revision>
  <dcterms:modified xsi:type="dcterms:W3CDTF">2021-11-12T01:05:26Z</dcterms:modified>
</cp:coreProperties>
</file>