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75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472C7BBD-75ED-4AA8-9D43-79D7B41DBC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569B2B0C-A124-409E-A293-0F51972331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11380-3630-4708-BE10-23D557583DE3}" type="datetimeFigureOut">
              <a:rPr lang="el-GR" smtClean="0"/>
              <a:t>19/4/2021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15B19B25-953C-4F9D-A01B-B6A4317E57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2AC5ECD0-A968-4CBA-9ACB-1B54F250B5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E6085-B5A7-4023-9E08-208CC555D5E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855232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D7142-C896-45B1-8876-A7E92DEDD502}" type="datetimeFigureOut">
              <a:rPr lang="el-GR" smtClean="0"/>
              <a:t>19/4/2021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47CA3-6047-4913-9888-3FF55739921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78510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Σκοπός εργασίας: δύο λόγια</a:t>
            </a:r>
          </a:p>
          <a:p>
            <a:endParaRPr lang="en-US" dirty="0"/>
          </a:p>
          <a:p>
            <a:r>
              <a:rPr lang="el-GR" dirty="0"/>
              <a:t>Διάβασε δύο παραδείγματα (το 1</a:t>
            </a:r>
            <a:r>
              <a:rPr lang="el-GR" baseline="30000" dirty="0"/>
              <a:t>ο</a:t>
            </a:r>
            <a:r>
              <a:rPr lang="el-GR" dirty="0"/>
              <a:t> , ίσως το 2</a:t>
            </a:r>
            <a:r>
              <a:rPr lang="el-GR" baseline="30000" dirty="0"/>
              <a:t>ο</a:t>
            </a:r>
            <a:r>
              <a:rPr lang="el-GR" dirty="0"/>
              <a:t> και το τελευταίο)</a:t>
            </a:r>
            <a:endParaRPr lang="en-US" dirty="0"/>
          </a:p>
          <a:p>
            <a:endParaRPr lang="el-GR" dirty="0"/>
          </a:p>
          <a:p>
            <a:r>
              <a:rPr lang="el-GR" dirty="0"/>
              <a:t>Είναι ένα υβρίδιο Πάτρας (γραμμές και τιμές) και Αθήνας (σύστημα εισιτηρίων)</a:t>
            </a:r>
          </a:p>
        </p:txBody>
      </p:sp>
    </p:spTree>
    <p:extLst>
      <p:ext uri="{BB962C8B-B14F-4D97-AF65-F5344CB8AC3E}">
        <p14:creationId xmlns:p14="http://schemas.microsoft.com/office/powerpoint/2010/main" val="2792109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C7C3C44-3F2C-43A8-855A-64EFAAFFE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D22D340-E861-4808-983B-5952A1382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524AFEF-F650-4198-81DF-B2824E8E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4471-01CD-4E3E-B823-951609812927}" type="datetime1">
              <a:rPr lang="el-GR" smtClean="0"/>
              <a:t>19/4/2021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1D2EE18-60C5-490B-87E7-07969DA8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B7D3274-9626-4545-8BC0-9292717C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F9A0-C487-4F01-A815-283C6A86653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2335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E4DF678-4568-43A5-8BC5-B2951053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83672ED3-B66A-4078-ABE9-03A7EF369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87BC23A-122A-4722-8A7A-76E0CEF0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B384-DCA3-488C-811C-2FBBD0E0EA29}" type="datetime1">
              <a:rPr lang="el-GR" smtClean="0"/>
              <a:t>19/4/2021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5F1B321-0748-4CA9-B27D-B55A22ED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FF716B0-3910-463D-BE77-5C9EAA6C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F9A0-C487-4F01-A815-283C6A86653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1986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E12B1F43-66C0-4372-BB89-A809F42AA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AAC7B51A-347C-4D71-933B-88E018758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24D7431-C1CE-4A92-975E-E8CBA5E4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DBBB-428F-4569-9457-3057718C0788}" type="datetime1">
              <a:rPr lang="el-GR" smtClean="0"/>
              <a:t>19/4/2021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BE41521-F2D0-4EB4-BFFB-6059ED0E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53C7CF1-7412-4300-8E4F-8B17A142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F9A0-C487-4F01-A815-283C6A86653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83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1412AA1-E239-447F-8FDE-BAA78F40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9D3B072-A9E7-4423-80BE-7B7317D79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CDD3F78-A050-4DDA-8279-0F4DFA06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2832A-A105-462F-9D96-904206A24289}" type="datetime1">
              <a:rPr lang="el-GR" smtClean="0"/>
              <a:t>19/4/2021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165AE8C-CF1C-42A6-9829-3B1F6B47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F497AA1-52D9-44D4-8F6A-6E9B4BBD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F9A0-C487-4F01-A815-283C6A86653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90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2EFA99-B84D-4117-B443-27E8A1EA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C3AC2F9-D61E-4A37-8B44-DB7EBA736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EEE15D2-FB90-4810-A669-3E289653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D38C-D2CE-44F4-9DA5-2E09F2949D1A}" type="datetime1">
              <a:rPr lang="el-GR" smtClean="0"/>
              <a:t>19/4/2021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288951F-674C-4BA6-89DC-41930EAE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48F8B4F-56F2-4CD5-9B8B-7CDE29AC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F9A0-C487-4F01-A815-283C6A86653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0518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E7F63A1-E1E0-4734-B9D3-5B44AFAD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71A41ED-AB6F-40E8-B1EE-DAE163FDC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C9570E21-E1CE-49EC-9AEF-B66D12C6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886608AB-7AC6-420E-8A46-05A9A256C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1E10-07B9-4334-B182-240521E9DACE}" type="datetime1">
              <a:rPr lang="el-GR" smtClean="0"/>
              <a:t>19/4/2021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6417A4D3-6846-41E3-896D-0FCA11D8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FF7A6CD-D8F0-4AAB-9203-0582AEBD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F9A0-C487-4F01-A815-283C6A86653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597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95F6A5B-D708-48B1-8F68-13EBAF63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41F5C74-9837-47B6-A462-97F70D3F5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48BD578D-8333-4D3C-880C-EAB54967C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4C16E5D2-8AAA-4B6D-A3E5-0F8197885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6E4FA48B-DE7A-4E40-8040-C97DFC3EB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31D57F7F-88BF-4FE7-B7AF-0138E241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BE3B-EC4F-4F9B-8C03-623639EAEAF8}" type="datetime1">
              <a:rPr lang="el-GR" smtClean="0"/>
              <a:t>19/4/2021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0A72F188-0278-4E00-8DAE-9F019E38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A90B54C6-44D9-419B-9DBF-0FFD9F09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F9A0-C487-4F01-A815-283C6A86653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591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491DB37-CB30-4468-A93C-6B49CC29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2D7B53F6-B586-4706-AA15-63956D02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39EF-E81D-4594-905F-E75AAFBE919F}" type="datetime1">
              <a:rPr lang="el-GR" smtClean="0"/>
              <a:t>19/4/2021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8D103B05-FA63-42AB-BB92-D9A6E2D0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20FFC4AD-C8CB-4CA6-B54A-F68AC5F3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F9A0-C487-4F01-A815-283C6A86653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1903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0775CF84-76F2-4773-BDA2-964F2F1C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790B-A088-4801-B78F-E2308E684E18}" type="datetime1">
              <a:rPr lang="el-GR" smtClean="0"/>
              <a:t>19/4/2021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CBA20BA6-8FE8-47A8-961F-D96BEBED6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4BF21BE0-11F9-4BC0-943B-334C96B0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F9A0-C487-4F01-A815-283C6A86653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617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1CBD957-9C26-4203-A122-ECC587E6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FC24431-3E95-46F5-B5C8-ECAACB79F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C0CEA893-E558-4C2E-BDEA-C2C1207B8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EB7661B-CE4C-4A17-A52F-4DE3A368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0795-7E20-4392-A1EA-AD0C31637223}" type="datetime1">
              <a:rPr lang="el-GR" smtClean="0"/>
              <a:t>19/4/2021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485D699-9B9C-44CC-94B6-D9BBE682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DECF6DF6-9812-46A5-8889-8E2A9F11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F9A0-C487-4F01-A815-283C6A86653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1576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18D81C0-BF48-43B9-B459-225799D06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E4B667D8-736F-41D4-8E43-843C7A56C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F0C10AA3-9354-42D1-89A9-4043CBE2D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CA29DC6B-D145-4EEF-897A-062B092E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9A48-77CC-42F7-9D35-3E789AE05EB9}" type="datetime1">
              <a:rPr lang="el-GR" smtClean="0"/>
              <a:t>19/4/2021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6963B4E-84E7-4DFE-8786-FC01D8CC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469A85CA-B48E-4464-AF63-7ED90E76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F9A0-C487-4F01-A815-283C6A86653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6977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FD405CC7-B35D-4DBC-BA53-5AA33E44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52D4104-E29F-46E7-8CE2-AB526BD5D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110686C-8582-4A3D-9A24-5096D22FA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37523-4FFF-4AF6-8CD1-A6977DC741A2}" type="datetime1">
              <a:rPr lang="el-GR" smtClean="0"/>
              <a:t>19/4/2021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FC8F022-9EB6-43D6-98C9-AA5640CB5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9616F7D-9949-4DB4-A01E-0B4E964FF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EF9A0-C487-4F01-A815-283C6A86653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6279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C94BE51-7F8B-4838-9BD2-7891561E8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1467" y="2806700"/>
            <a:ext cx="9144000" cy="1820332"/>
          </a:xfrm>
        </p:spPr>
        <p:txBody>
          <a:bodyPr>
            <a:normAutofit/>
          </a:bodyPr>
          <a:lstStyle/>
          <a:p>
            <a:pPr algn="l"/>
            <a:r>
              <a:rPr lang="el-GR" b="1" dirty="0"/>
              <a:t>Εφαρμογή αστικών λεωφορείων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EB8053F-BCCB-45F8-9FC5-C57E091BB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1467" y="4745565"/>
            <a:ext cx="9144000" cy="1087961"/>
          </a:xfrm>
        </p:spPr>
        <p:txBody>
          <a:bodyPr/>
          <a:lstStyle/>
          <a:p>
            <a:pPr algn="l"/>
            <a:r>
              <a:rPr lang="el-GR" dirty="0"/>
              <a:t>Χρήστος </a:t>
            </a:r>
            <a:r>
              <a:rPr lang="el-GR" dirty="0" err="1"/>
              <a:t>Καλδής</a:t>
            </a:r>
            <a:endParaRPr lang="el-GR" dirty="0"/>
          </a:p>
          <a:p>
            <a:pPr algn="l"/>
            <a:r>
              <a:rPr lang="el-GR" dirty="0"/>
              <a:t>Άγγελος Καρδούτσος</a:t>
            </a:r>
          </a:p>
        </p:txBody>
      </p:sp>
      <p:cxnSp>
        <p:nvCxnSpPr>
          <p:cNvPr id="6" name="Ευθεία γραμμή σύνδεσης 5">
            <a:extLst>
              <a:ext uri="{FF2B5EF4-FFF2-40B4-BE49-F238E27FC236}">
                <a16:creationId xmlns:a16="http://schemas.microsoft.com/office/drawing/2014/main" id="{A18C85F2-C761-4324-9721-C561D457F705}"/>
              </a:ext>
            </a:extLst>
          </p:cNvPr>
          <p:cNvCxnSpPr>
            <a:cxnSpLocks/>
          </p:cNvCxnSpPr>
          <p:nvPr/>
        </p:nvCxnSpPr>
        <p:spPr>
          <a:xfrm>
            <a:off x="1151467" y="4656663"/>
            <a:ext cx="600286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109AC15B-ABF0-41F1-9D68-A8A479656D94}"/>
              </a:ext>
            </a:extLst>
          </p:cNvPr>
          <p:cNvSpPr/>
          <p:nvPr/>
        </p:nvSpPr>
        <p:spPr>
          <a:xfrm>
            <a:off x="0" y="3096683"/>
            <a:ext cx="736600" cy="12403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5549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69689B5-D850-4A52-A089-9274BB2B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Μικρόκοσμος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66C8FF7-74CF-469E-98C0-E110A7F9F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516035" cy="4645025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</a:pPr>
            <a:r>
              <a:rPr lang="el-GR" sz="3200" dirty="0"/>
              <a:t>Αποτελείται από τα </a:t>
            </a:r>
            <a:r>
              <a:rPr lang="el-GR" sz="3200" u="sng" dirty="0"/>
              <a:t>αστικά λεωφορεία</a:t>
            </a:r>
            <a:r>
              <a:rPr lang="el-GR" sz="3200" dirty="0"/>
              <a:t> και το </a:t>
            </a:r>
            <a:r>
              <a:rPr lang="el-GR" sz="3200" u="sng" dirty="0"/>
              <a:t>επιβατικό κοινό</a:t>
            </a:r>
            <a:br>
              <a:rPr lang="el-GR" sz="3200" u="sng" dirty="0"/>
            </a:br>
            <a:endParaRPr lang="en-US" sz="3200" u="sng" dirty="0"/>
          </a:p>
          <a:p>
            <a:pPr>
              <a:buClr>
                <a:srgbClr val="FF0000"/>
              </a:buClr>
            </a:pPr>
            <a:r>
              <a:rPr lang="el-GR" sz="3200" dirty="0"/>
              <a:t>Βασικά ερωτήματα:</a:t>
            </a:r>
          </a:p>
          <a:p>
            <a:pPr lvl="1">
              <a:buClr>
                <a:srgbClr val="FF0000"/>
              </a:buClr>
            </a:pPr>
            <a:r>
              <a:rPr lang="el-GR" sz="3200" dirty="0"/>
              <a:t>Ποιο είναι το δρομολόγιο μιας </a:t>
            </a:r>
            <a:r>
              <a:rPr lang="el-GR" sz="3200" u="sng" dirty="0"/>
              <a:t>γραμμής</a:t>
            </a:r>
            <a:r>
              <a:rPr lang="el-GR" sz="3200" dirty="0"/>
              <a:t> Χ;</a:t>
            </a:r>
          </a:p>
          <a:p>
            <a:pPr lvl="1">
              <a:buClr>
                <a:srgbClr val="FF0000"/>
              </a:buClr>
            </a:pPr>
            <a:r>
              <a:rPr lang="el-GR" sz="3200" dirty="0"/>
              <a:t>Ποια λεωφορεία περνούν από μια </a:t>
            </a:r>
            <a:r>
              <a:rPr lang="el-GR" sz="3200" u="sng" dirty="0"/>
              <a:t>στάση</a:t>
            </a:r>
            <a:r>
              <a:rPr lang="el-GR" sz="3200" dirty="0"/>
              <a:t> Χ;</a:t>
            </a:r>
          </a:p>
          <a:p>
            <a:pPr lvl="1">
              <a:buClr>
                <a:srgbClr val="FF0000"/>
              </a:buClr>
            </a:pPr>
            <a:r>
              <a:rPr lang="el-GR" sz="3200" dirty="0"/>
              <a:t>Τι </a:t>
            </a:r>
            <a:r>
              <a:rPr lang="el-GR" sz="3200" u="sng" dirty="0"/>
              <a:t>εισιτήρια</a:t>
            </a:r>
            <a:r>
              <a:rPr lang="el-GR" sz="3200" dirty="0"/>
              <a:t> μπορεί να προμηθευτεί ένας επιβάτης;</a:t>
            </a:r>
          </a:p>
          <a:p>
            <a:pPr lvl="1">
              <a:buClr>
                <a:srgbClr val="FF0000"/>
              </a:buClr>
            </a:pPr>
            <a:r>
              <a:rPr lang="el-GR" sz="3200" u="sng" dirty="0"/>
              <a:t>Ενημερώσεις</a:t>
            </a:r>
            <a:r>
              <a:rPr lang="el-GR" sz="3200" dirty="0"/>
              <a:t> για αλλαγές δρομολογίων.</a:t>
            </a:r>
          </a:p>
          <a:p>
            <a:pPr lvl="1">
              <a:buClr>
                <a:srgbClr val="FF0000"/>
              </a:buClr>
            </a:pPr>
            <a:r>
              <a:rPr lang="el-GR" sz="3200" dirty="0"/>
              <a:t>Υπολειπόμενη </a:t>
            </a:r>
            <a:r>
              <a:rPr lang="el-GR" sz="3200" u="sng" dirty="0"/>
              <a:t>χρονική διάρκεια</a:t>
            </a:r>
            <a:r>
              <a:rPr lang="el-GR" sz="3200" dirty="0"/>
              <a:t> μηνιαίας κάρτας.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D2B28929-0529-4AB8-9B37-B2E1D0B2CB10}"/>
              </a:ext>
            </a:extLst>
          </p:cNvPr>
          <p:cNvSpPr/>
          <p:nvPr/>
        </p:nvSpPr>
        <p:spPr>
          <a:xfrm>
            <a:off x="1" y="529828"/>
            <a:ext cx="584200" cy="9961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1B189D7-DB96-483C-81EC-FEDED36A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F9A0-C487-4F01-A815-283C6A866537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0789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B104859-9DF4-4D29-9F98-304740A6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ERD Model</a:t>
            </a:r>
            <a:endParaRPr lang="el-GR" b="1" dirty="0"/>
          </a:p>
        </p:txBody>
      </p:sp>
      <p:pic>
        <p:nvPicPr>
          <p:cNvPr id="8" name="Θέση περιεχομένου 7">
            <a:extLst>
              <a:ext uri="{FF2B5EF4-FFF2-40B4-BE49-F238E27FC236}">
                <a16:creationId xmlns:a16="http://schemas.microsoft.com/office/drawing/2014/main" id="{AAE48BC8-358A-4969-B6FA-8B7B56BA3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568" y="1525983"/>
            <a:ext cx="9640864" cy="4895850"/>
          </a:xfrm>
        </p:spPr>
      </p:pic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DC83E857-3C9B-459A-B869-FC649371A7B9}"/>
              </a:ext>
            </a:extLst>
          </p:cNvPr>
          <p:cNvSpPr/>
          <p:nvPr/>
        </p:nvSpPr>
        <p:spPr>
          <a:xfrm>
            <a:off x="1" y="529828"/>
            <a:ext cx="584200" cy="9961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220B467-DC3F-4246-B648-4ED94AB7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F9A0-C487-4F01-A815-283C6A866537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5541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709E632-A86F-4AC4-8058-AB5105BB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Περιεχόμενο Σελίδας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124BC1D-DEDE-4371-BB6E-63F9D1581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38733" cy="4439708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l-GR" sz="3200" u="sng" dirty="0"/>
              <a:t>Αρχική Σελίδα</a:t>
            </a:r>
            <a:r>
              <a:rPr lang="el-GR" sz="3200" dirty="0"/>
              <a:t>, πιθανές πληροφορίες από την υπόλοιπη ιστοσελίδα.</a:t>
            </a:r>
          </a:p>
          <a:p>
            <a:pPr>
              <a:buClr>
                <a:srgbClr val="FF0000"/>
              </a:buClr>
            </a:pPr>
            <a:r>
              <a:rPr lang="el-GR" sz="3200" u="sng" dirty="0"/>
              <a:t>Ανακοινώσεις</a:t>
            </a:r>
            <a:r>
              <a:rPr lang="el-GR" sz="3200" dirty="0"/>
              <a:t>, τα νέα με χρονολογική σειρά.</a:t>
            </a:r>
          </a:p>
          <a:p>
            <a:pPr>
              <a:buClr>
                <a:srgbClr val="FF0000"/>
              </a:buClr>
            </a:pPr>
            <a:r>
              <a:rPr lang="el-GR" sz="3200" u="sng" dirty="0"/>
              <a:t>Δρομολόγια</a:t>
            </a:r>
            <a:r>
              <a:rPr lang="el-GR" sz="3200" dirty="0"/>
              <a:t>, οι στάσεις των γραμμών.</a:t>
            </a:r>
          </a:p>
          <a:p>
            <a:pPr>
              <a:buClr>
                <a:srgbClr val="FF0000"/>
              </a:buClr>
            </a:pPr>
            <a:r>
              <a:rPr lang="el-GR" sz="3200" u="sng" dirty="0"/>
              <a:t>Εισιτήρια</a:t>
            </a:r>
            <a:r>
              <a:rPr lang="el-GR" sz="3200" dirty="0"/>
              <a:t>, τιμές κάρτας, μηνιαίες κάρτες και εκδοτήρια.</a:t>
            </a:r>
          </a:p>
          <a:p>
            <a:pPr>
              <a:buClr>
                <a:srgbClr val="FF0000"/>
              </a:buClr>
            </a:pPr>
            <a:r>
              <a:rPr lang="el-GR" sz="3200" u="sng" dirty="0"/>
              <a:t>Επικοινωνία</a:t>
            </a:r>
            <a:r>
              <a:rPr lang="el-GR" sz="3200" dirty="0"/>
              <a:t>, χάρτης, στοιχεία επικοινωνίας και φόρμα αποστολής </a:t>
            </a:r>
            <a:r>
              <a:rPr lang="en-US" sz="3200" dirty="0"/>
              <a:t>mail</a:t>
            </a:r>
            <a:r>
              <a:rPr lang="el-GR" sz="3200" dirty="0"/>
              <a:t>. 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0415E97C-41C7-4FDB-8349-2EBB256249CE}"/>
              </a:ext>
            </a:extLst>
          </p:cNvPr>
          <p:cNvSpPr/>
          <p:nvPr/>
        </p:nvSpPr>
        <p:spPr>
          <a:xfrm>
            <a:off x="1" y="529828"/>
            <a:ext cx="584200" cy="9961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C6A1C51E-44F9-4260-BE1E-AAD5694A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F9A0-C487-4F01-A815-283C6A866537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0918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7C07E00-0D76-44DE-9CBC-FA11051C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Αρχεία</a:t>
            </a:r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DF110476-4BE6-4C18-B115-CE51152B7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79" y="1690688"/>
            <a:ext cx="8447734" cy="4745999"/>
          </a:xfrm>
        </p:spPr>
      </p:pic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10FD0064-CFD2-45B1-8887-1A6D4D6D4ADA}"/>
              </a:ext>
            </a:extLst>
          </p:cNvPr>
          <p:cNvSpPr/>
          <p:nvPr/>
        </p:nvSpPr>
        <p:spPr>
          <a:xfrm>
            <a:off x="1" y="529828"/>
            <a:ext cx="584200" cy="9961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41BFF3F-6F65-4907-AFD4-B1B818EF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F9A0-C487-4F01-A815-283C6A866537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6054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11851D1-E8F3-49C9-9227-2B892008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Χρώματα</a:t>
            </a:r>
          </a:p>
        </p:txBody>
      </p:sp>
      <p:pic>
        <p:nvPicPr>
          <p:cNvPr id="7" name="Θέση περιεχομένου 6">
            <a:extLst>
              <a:ext uri="{FF2B5EF4-FFF2-40B4-BE49-F238E27FC236}">
                <a16:creationId xmlns:a16="http://schemas.microsoft.com/office/drawing/2014/main" id="{F6959777-CF46-49FE-A211-677D852B8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30" y="1449936"/>
            <a:ext cx="8764540" cy="5122013"/>
          </a:xfrm>
        </p:spPr>
      </p:pic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C2430467-38B0-47DB-ABCD-3AE45FC37113}"/>
              </a:ext>
            </a:extLst>
          </p:cNvPr>
          <p:cNvSpPr/>
          <p:nvPr/>
        </p:nvSpPr>
        <p:spPr>
          <a:xfrm>
            <a:off x="1" y="529828"/>
            <a:ext cx="584200" cy="9961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A25C6121-23F5-4580-BE12-623CBCF5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F9A0-C487-4F01-A815-283C6A866537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7801436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147</Words>
  <Application>Microsoft Office PowerPoint</Application>
  <PresentationFormat>Ευρεία οθόνη</PresentationFormat>
  <Paragraphs>30</Paragraphs>
  <Slides>6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Θέμα του Office</vt:lpstr>
      <vt:lpstr>Εφαρμογή αστικών λεωφορείων</vt:lpstr>
      <vt:lpstr>Μικρόκοσμος</vt:lpstr>
      <vt:lpstr>ERD Model</vt:lpstr>
      <vt:lpstr>Περιεχόμενο Σελίδας</vt:lpstr>
      <vt:lpstr>Αρχεία</vt:lpstr>
      <vt:lpstr>Χρώματα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Εφαρμογή αστικών λεωφορείων</dc:title>
  <dc:creator>ΚΑΡΔΟΥΤΣΟΣ ΑΓΓΕΛΟΣ</dc:creator>
  <cp:lastModifiedBy>ΚΑΡΔΟΥΤΣΟΣ ΑΓΓΕΛΟΣ</cp:lastModifiedBy>
  <cp:revision>5</cp:revision>
  <dcterms:created xsi:type="dcterms:W3CDTF">2021-04-18T22:38:15Z</dcterms:created>
  <dcterms:modified xsi:type="dcterms:W3CDTF">2021-04-18T23:42:45Z</dcterms:modified>
</cp:coreProperties>
</file>