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1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d98b4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d98b4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d98b413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d98b413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ed98b41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ed98b41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Κάθε αρχείο επιτελεί την δικιά του εργασία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 - </a:t>
            </a:r>
            <a:r>
              <a:rPr lang="en-US" dirty="0"/>
              <a:t>index.js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app.js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pt-route.js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pt-controller.js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pt-model-sql.js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MariaDB == MySQL </a:t>
            </a:r>
            <a:r>
              <a:rPr lang="el-GR" dirty="0"/>
              <a:t>Βάση Δεδομένων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 APIs (JavaScript </a:t>
            </a:r>
            <a:r>
              <a:rPr lang="el-GR" dirty="0"/>
              <a:t>και </a:t>
            </a:r>
            <a:r>
              <a:rPr lang="en-US" dirty="0"/>
              <a:t>Distance Matrix)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Εφαρμογή αστικών λεωφορείων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Χρήστος Καλδής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Άγγελος Καρδούτσος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8FADD549-17CE-4C9C-8E99-1340857D1AFA}"/>
              </a:ext>
            </a:extLst>
          </p:cNvPr>
          <p:cNvSpPr/>
          <p:nvPr/>
        </p:nvSpPr>
        <p:spPr>
          <a:xfrm>
            <a:off x="0" y="1214937"/>
            <a:ext cx="736600" cy="14451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23400" y="5090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Μικρόκοσμος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23400" y="12180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dirty="0"/>
              <a:t>Αποτελείται από τα αστικά λεωφορεία και το επιβατικό κοινό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dirty="0"/>
              <a:t>Βασικά ερωτήματα: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Ποιο είναι το δρομολόγιο μιας γραμμής Χ;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Ποια λεωφορεία περνούν από μια στάση Χ;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Τι εισιτήρια μπορεί να προμηθευτεί ένας επιβάτης;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Ενημερώσεις για αλλαγές δρομολογίων.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A353DCF-0A16-4B5C-8052-E22F4058FE8C}"/>
              </a:ext>
            </a:extLst>
          </p:cNvPr>
          <p:cNvSpPr/>
          <p:nvPr/>
        </p:nvSpPr>
        <p:spPr>
          <a:xfrm>
            <a:off x="0" y="465556"/>
            <a:ext cx="402847" cy="686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3400" y="5226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Front</a:t>
            </a:r>
            <a:r>
              <a:rPr lang="en-US" dirty="0"/>
              <a:t>-</a:t>
            </a:r>
            <a:r>
              <a:rPr lang="el" dirty="0"/>
              <a:t>end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3400" y="120443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dirty="0"/>
              <a:t>Αποτελείται από αρχεία html, css, js.</a:t>
            </a:r>
            <a:r>
              <a:rPr lang="en-US" dirty="0"/>
              <a:t> </a:t>
            </a:r>
            <a:r>
              <a:rPr lang="el" dirty="0"/>
              <a:t>Η σελίδα δομήθηκε και χωρίστηκε σύμφωνα με τις απαιτήσεις του μικρόκοσμου.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dirty="0"/>
              <a:t>Μπάρα περιήγησης: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Ανακοινώσεις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Δρομολόγια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Εισιτήρια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Επικοινωνία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8655A39F-B881-4A0B-9800-81EDECA4B622}"/>
              </a:ext>
            </a:extLst>
          </p:cNvPr>
          <p:cNvSpPr/>
          <p:nvPr/>
        </p:nvSpPr>
        <p:spPr>
          <a:xfrm>
            <a:off x="0" y="465556"/>
            <a:ext cx="402847" cy="686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3400" y="5226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Back</a:t>
            </a:r>
            <a:r>
              <a:rPr lang="en-US" dirty="0"/>
              <a:t>-</a:t>
            </a:r>
            <a:r>
              <a:rPr lang="el" dirty="0"/>
              <a:t>end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6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dirty="0"/>
              <a:t>Αποτελείται από 5 αρχεία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/>
              <a:t>Βασικά </a:t>
            </a:r>
            <a:r>
              <a:rPr lang="en-US" dirty="0"/>
              <a:t>Packages:</a:t>
            </a:r>
          </a:p>
          <a:p>
            <a:pPr marL="0" lvl="0"/>
            <a:r>
              <a:rPr lang="en-US" dirty="0"/>
              <a:t>Express.js</a:t>
            </a:r>
          </a:p>
          <a:p>
            <a:pPr marL="0" lvl="0"/>
            <a:r>
              <a:rPr lang="en-US" dirty="0"/>
              <a:t>Handlebars</a:t>
            </a:r>
          </a:p>
          <a:p>
            <a:pPr lvl="0">
              <a:spcBef>
                <a:spcPts val="1200"/>
              </a:spcBef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dirty="0"/>
              <a:t>Βασικά στοιχεία: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Σύνδεση με τη βάση δεδομένων και εξόρυξη των δεδομένων της.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Επεξεργασία και αποστολή απαντήσεων αιτημάτων χρήστη.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Αναγνώριση αιτημάτων.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-GR" dirty="0"/>
              <a:t>Αποστολή αιτημάτων σε </a:t>
            </a:r>
            <a:r>
              <a:rPr lang="en-US" dirty="0"/>
              <a:t>API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10955C78-C080-4F6C-8862-AF6DCDD580C3}"/>
              </a:ext>
            </a:extLst>
          </p:cNvPr>
          <p:cNvSpPr/>
          <p:nvPr/>
        </p:nvSpPr>
        <p:spPr>
          <a:xfrm>
            <a:off x="0" y="465556"/>
            <a:ext cx="402847" cy="686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Προβολή στην οθόνη (16:9)</PresentationFormat>
  <Paragraphs>43</Paragraphs>
  <Slides>4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Εφαρμογή αστικών λεωφορείων</vt:lpstr>
      <vt:lpstr>Μικρόκοσμος</vt:lpstr>
      <vt:lpstr>Front-end</vt:lpstr>
      <vt:lpstr>Back-end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αστικών λεωφορείων</dc:title>
  <cp:lastModifiedBy>ΚΑΡΔΟΥΤΣΟΣ ΑΓΓΕΛΟΣ</cp:lastModifiedBy>
  <cp:revision>2</cp:revision>
  <dcterms:modified xsi:type="dcterms:W3CDTF">2021-06-06T19:27:14Z</dcterms:modified>
</cp:coreProperties>
</file>