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5" r:id="rId4"/>
    <p:sldId id="259" r:id="rId5"/>
    <p:sldId id="260" r:id="rId6"/>
    <p:sldId id="268" r:id="rId7"/>
    <p:sldId id="261" r:id="rId8"/>
    <p:sldId id="263" r:id="rId9"/>
    <p:sldId id="269" r:id="rId10"/>
    <p:sldId id="272" r:id="rId11"/>
    <p:sldId id="271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D68"/>
    <a:srgbClr val="A5A5A5"/>
    <a:srgbClr val="70AD47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AF95-ABB6-4939-92D4-E9081E62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5CC7-07E3-445D-96FC-40CA9788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FCC9-E2B6-4AD5-9E5B-B0577B78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6E8B-4B10-498E-9347-0FA8C375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6F7F-2AFC-4395-B425-7142370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66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3301-106A-4169-B87C-AA89B6F3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8744E-B2DB-470F-B759-856C9BD0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E0F0-FB70-4B99-B57F-72FC98D3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C00E3-2328-4552-86F4-184EF470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B00B-5D01-4C38-A824-7D7B2A6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7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A9E06-471E-41D7-BAA5-AFB523BD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2EC91-9B71-4809-B4AE-04F260C6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B54F-7392-4B59-83EB-618F13D3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39E9-2AF8-419A-9DE3-BBC9B857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6B2F-9353-4595-8A0A-52F39FC4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47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1230-2941-412E-B1E2-DE5F5E2C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4395-7DA7-4910-B69E-112CD943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8613-7C29-4DDE-8960-65BCA69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65E0-D899-472F-8565-495897D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A02E-E400-4436-A9D3-010AD491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46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F92C-AABC-4BE0-B93A-87339317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3AC5-607C-4E7B-8C79-66BDD6CB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A4F-A85A-4579-95D2-E12F37BA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0715-63DC-4DB7-B0B7-F6B71699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EB42-7D64-461B-99D3-E266DEE9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87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3503-EA78-4FE8-B4FF-B10F130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9B59-9F51-4DB9-AAB5-9DBD0D42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FC21-CE34-44C8-88F8-0A6F203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B4A9-6882-4CA8-8166-FDB059B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030F-0703-413C-9AA2-870C033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3245-6043-46FC-9CC5-78C81F6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504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4693-12E9-4751-8AE3-34FAA0FF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B525-5990-42C9-9E65-5DE23FAC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FE89B-5AD4-4C64-BBCB-308BE64C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E10FB-6BFB-4638-A46F-9FC39771D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5C2B3-65B1-4E0E-9A0F-DB3FF9A2C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8B92F-11D4-4C87-9922-CE254E7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897E2-E049-4B93-99A4-E34B4816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BDC88-B625-4F7F-85D5-C0D7F32C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96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B11-C05B-4CFB-B0A3-2A9B4C2B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EDBCF-3F6E-4573-B882-59D78C8A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C70-6699-449C-9306-110E2724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A691-23D9-4BC1-ADB0-95521031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236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33C0D-BBF4-4ECF-B504-78340C39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52AA0-BC03-4210-AC66-872B22C3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EE85-5248-498D-A987-2115A2D3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2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A97-B324-4084-B2DA-3E0C750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D329-C65B-47AE-8E34-14D767F5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5D2D-B8D5-434F-BF21-D5D32A59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4ED0-6707-476F-9805-3C893087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14EB-12BD-4BA7-9E92-40A7F5D6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0738C-7E28-42E0-BC9C-DDA7A7E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81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D90-D20D-4650-BC1C-2B7563C1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2F9AF-D623-49B1-9EF8-666F2DF9B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A2BF0-2CB7-454C-890F-B0DBF292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FE31A-13B1-4A43-A701-CD05B3B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B7FB-AB9E-4DCC-99D5-335E4DCB720F}" type="datetimeFigureOut">
              <a:rPr lang="de-AT" smtClean="0"/>
              <a:t>16.01.2022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4372-4EDB-4A13-9775-C7925FBB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1724-0A91-46D8-ABCE-32AA41B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1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B6120-772A-4932-82BC-41B22408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358F-7B4E-45AE-8E0A-69FB0FCE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42CB-5FC7-4D07-A16C-6B2E3DD47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B7FB-AB9E-4DCC-99D5-335E4DCB720F}" type="datetimeFigureOut">
              <a:rPr lang="de-AT" smtClean="0"/>
              <a:t>16.01.2022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6EEA-4C8F-4CF3-8D44-5A7CC9772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6620-2A12-4E5A-A8A0-1987FF6D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842D-CB72-46AE-9237-D4F9D511009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4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pen.io/Chrisi_/pen/xxXzoj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297808-F8F6-4F1B-840D-17D33A2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28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557062-1936-4E7F-B170-D48EEEE0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5" y="2266015"/>
            <a:ext cx="3025449" cy="281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54E9F8-B91D-41F5-A189-993627697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44" y="232388"/>
            <a:ext cx="54292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04504A-DD6F-470E-AC98-B46E2F8B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73" y="3935582"/>
            <a:ext cx="8802848" cy="49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B61DD4-419E-4946-AA2F-B78A012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de-AT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6BB925-D9B8-44FA-81DE-AEF33A77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endParaRPr lang="de-AT" sz="20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B61DD4-419E-4946-AA2F-B78A012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endParaRPr lang="de-AT" sz="3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6BB925-D9B8-44FA-81DE-AEF33A77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23624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15D373-951A-4ADC-8EFF-FDC226E3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AT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10984-016A-421B-AD1A-BDBA97E7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B1F05-D0D6-41C1-9B0C-C586CC8A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00" y="0"/>
            <a:ext cx="130302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A8A283-DD38-430E-9730-6D68A1469D9D}"/>
              </a:ext>
            </a:extLst>
          </p:cNvPr>
          <p:cNvGrpSpPr/>
          <p:nvPr/>
        </p:nvGrpSpPr>
        <p:grpSpPr>
          <a:xfrm>
            <a:off x="498930" y="6270945"/>
            <a:ext cx="2475185" cy="444301"/>
            <a:chOff x="798367" y="6356349"/>
            <a:chExt cx="2475185" cy="4443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293A8F-FB17-4E4E-A163-28C7D1642C97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6046AB-9F98-4157-BD3F-1024AED4EE73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C8531B-BB29-4085-B5FF-62273D9568BE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262E05-8522-4FB1-AA16-13BEC256CED6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0BFE98-9845-4D07-80FF-352004C4184A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13EFD9-C0CB-40D0-8AC2-09694D226CCA}"/>
                </a:ext>
              </a:extLst>
            </p:cNvPr>
            <p:cNvSpPr txBox="1"/>
            <p:nvPr/>
          </p:nvSpPr>
          <p:spPr>
            <a:xfrm>
              <a:off x="798367" y="649287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Was </a:t>
              </a:r>
              <a:r>
                <a:rPr lang="en-GB" sz="14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ist</a:t>
              </a:r>
              <a:r>
                <a:rPr lang="en-GB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Bootstrap?</a:t>
              </a:r>
              <a:endParaRPr lang="de-AT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239129A-08B6-4BFD-AE37-13C0284D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5371">
            <a:off x="193789" y="708203"/>
            <a:ext cx="5056935" cy="2853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7352AC-22D4-4F8F-B4C1-42BEC03C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65443">
            <a:off x="8889508" y="367974"/>
            <a:ext cx="3086100" cy="3533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F06657-AF13-4801-B7B9-37E8D048F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700" y="3732519"/>
            <a:ext cx="4668544" cy="25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9B61DD4-419E-4946-AA2F-B78A012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AT" sz="3600" dirty="0"/>
              <a:t>Bootstrap Vorteile: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AC5BD03-493A-4C04-AD1D-891CE9760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262" y="1631695"/>
            <a:ext cx="1876455" cy="198537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9441F079-0784-40D9-ADDC-2C15C9A4221D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191A918B-0461-4560-848E-9CC981E36E88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tangle 33">
              <a:extLst>
                <a:ext uri="{FF2B5EF4-FFF2-40B4-BE49-F238E27FC236}">
                  <a16:creationId xmlns:a16="http://schemas.microsoft.com/office/drawing/2014/main" id="{0B90B635-137D-4648-BD6B-F8DCA97438D0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F18EAA20-9017-4D84-8F8A-89C3934CD1EE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BE06F147-5183-4E1C-A236-842409DA162F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8C02B7D0-AA3C-4015-8D6A-3D1C3B077B67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id="{F2C9D9A7-E8E3-494E-98C2-0B6627F20EA1}"/>
                </a:ext>
              </a:extLst>
            </p:cNvPr>
            <p:cNvSpPr txBox="1"/>
            <p:nvPr/>
          </p:nvSpPr>
          <p:spPr>
            <a:xfrm>
              <a:off x="809430" y="6480182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Was </a:t>
              </a:r>
              <a:r>
                <a:rPr lang="en-GB" sz="1400" b="1" dirty="0" err="1">
                  <a:solidFill>
                    <a:schemeClr val="accent1"/>
                  </a:solidFill>
                </a:rPr>
                <a:t>ist</a:t>
              </a:r>
              <a:r>
                <a:rPr lang="en-GB" sz="1400" b="1" dirty="0">
                  <a:solidFill>
                    <a:schemeClr val="accent1"/>
                  </a:solidFill>
                </a:rPr>
                <a:t> Bootstrap?</a:t>
              </a:r>
              <a:endParaRPr lang="de-AT" sz="14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D16E868-DA8F-42AB-BEA1-F91F2041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67" y="1593311"/>
            <a:ext cx="4001058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6A304-7B7A-40E2-B386-2A75ABF2C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93" y="1885310"/>
            <a:ext cx="2477118" cy="20806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490AA2-4DEE-4E8A-8FF6-8904D877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84" y="2097473"/>
            <a:ext cx="1675992" cy="14077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7EC0A0-8EEC-4A38-9477-C60AB1EF0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262" y="3939358"/>
            <a:ext cx="1866303" cy="18810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49F5C5-96EA-4F98-A32B-1A9D71417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38" y="4724949"/>
            <a:ext cx="764964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Grid design instagram geschichte | Kostenlose Vektor">
            <a:extLst>
              <a:ext uri="{FF2B5EF4-FFF2-40B4-BE49-F238E27FC236}">
                <a16:creationId xmlns:a16="http://schemas.microsoft.com/office/drawing/2014/main" id="{2A188E2F-36CD-4458-BDE1-9B82ED29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665" y="1420731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CDCD43-E4A7-49A3-AB2B-FAB6A03C9F5F}"/>
              </a:ext>
            </a:extLst>
          </p:cNvPr>
          <p:cNvSpPr/>
          <p:nvPr/>
        </p:nvSpPr>
        <p:spPr>
          <a:xfrm>
            <a:off x="3959442" y="2556769"/>
            <a:ext cx="3000652" cy="70827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558363-1DDA-4E24-9A5F-516B019232EA}"/>
              </a:ext>
            </a:extLst>
          </p:cNvPr>
          <p:cNvSpPr txBox="1">
            <a:spLocks/>
          </p:cNvSpPr>
          <p:nvPr/>
        </p:nvSpPr>
        <p:spPr>
          <a:xfrm>
            <a:off x="1029865" y="2304165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/>
              <a:t>Grid System</a:t>
            </a:r>
            <a:endParaRPr lang="de-AT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99A36C-5A18-46CF-85B6-102906E38A50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2EF85D-60F0-461E-94B2-6B4094266D5B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455A14-CB89-4106-BD35-38279C344893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AF8F0E-490C-4AB0-9D65-BD94D8D78CA1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44DD43-06F1-442B-B27D-7D26DFF87AB6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A456FE-D867-4722-A43A-F25793E9329E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BAEA86-C5F6-4699-AAD1-6A3AB59D9FAD}"/>
                </a:ext>
              </a:extLst>
            </p:cNvPr>
            <p:cNvSpPr txBox="1"/>
            <p:nvPr/>
          </p:nvSpPr>
          <p:spPr>
            <a:xfrm>
              <a:off x="809430" y="6480182"/>
              <a:ext cx="1076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ED7D31"/>
                  </a:solidFill>
                </a:rPr>
                <a:t>Grid System</a:t>
              </a:r>
              <a:endParaRPr lang="de-AT" sz="1400" b="1" dirty="0">
                <a:solidFill>
                  <a:srgbClr val="ED7D31"/>
                </a:solidFill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651583-3CF8-4515-866A-9771ECD0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98" y="3112309"/>
            <a:ext cx="63627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3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37A8074D-9932-4776-A442-C30ACEF71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5"/>
          <a:stretch/>
        </p:blipFill>
        <p:spPr>
          <a:xfrm>
            <a:off x="390525" y="3143881"/>
            <a:ext cx="11393010" cy="272049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245DB4-DB32-42F0-B986-D012B504603A}"/>
              </a:ext>
            </a:extLst>
          </p:cNvPr>
          <p:cNvGrpSpPr/>
          <p:nvPr/>
        </p:nvGrpSpPr>
        <p:grpSpPr>
          <a:xfrm>
            <a:off x="571778" y="324054"/>
            <a:ext cx="10951438" cy="2942929"/>
            <a:chOff x="571778" y="324054"/>
            <a:chExt cx="10951438" cy="29429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81F453F-B553-4A1B-8048-860938FF1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875" y="324054"/>
              <a:ext cx="504825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85A099-431D-40A3-A40B-656196AC7A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78" y="1733754"/>
              <a:ext cx="2809597" cy="1533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569DAE-FD0B-4913-8385-7F618B635E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0628" y="1766794"/>
              <a:ext cx="2712588" cy="15001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1B2B93-1B3B-4535-8EC3-7EA363BBC98D}"/>
                </a:ext>
              </a:extLst>
            </p:cNvPr>
            <p:cNvSpPr txBox="1"/>
            <p:nvPr/>
          </p:nvSpPr>
          <p:spPr>
            <a:xfrm>
              <a:off x="8257693" y="1942706"/>
              <a:ext cx="372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xs</a:t>
              </a:r>
              <a:endParaRPr lang="de-A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EC4914-132B-4A7C-9ABD-51F97B0F3B2A}"/>
                </a:ext>
              </a:extLst>
            </p:cNvPr>
            <p:cNvSpPr txBox="1"/>
            <p:nvPr/>
          </p:nvSpPr>
          <p:spPr>
            <a:xfrm>
              <a:off x="7429962" y="1950828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sm</a:t>
              </a:r>
              <a:endParaRPr lang="de-AT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5F5430-AAC0-4065-8D1D-4F0F998D4E70}"/>
                </a:ext>
              </a:extLst>
            </p:cNvPr>
            <p:cNvSpPr txBox="1"/>
            <p:nvPr/>
          </p:nvSpPr>
          <p:spPr>
            <a:xfrm>
              <a:off x="6096000" y="195019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md</a:t>
              </a:r>
              <a:endParaRPr lang="de-AT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567E1E-4EB5-47D5-B1DE-662312EA52D1}"/>
                </a:ext>
              </a:extLst>
            </p:cNvPr>
            <p:cNvSpPr txBox="1"/>
            <p:nvPr/>
          </p:nvSpPr>
          <p:spPr>
            <a:xfrm>
              <a:off x="5115203" y="194270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lg</a:t>
              </a:r>
              <a:endParaRPr lang="de-AT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F14F37-289D-4F8F-BF7D-075ED55C0EF8}"/>
                </a:ext>
              </a:extLst>
            </p:cNvPr>
            <p:cNvSpPr txBox="1"/>
            <p:nvPr/>
          </p:nvSpPr>
          <p:spPr>
            <a:xfrm>
              <a:off x="4193318" y="1942706"/>
              <a:ext cx="33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xl</a:t>
              </a:r>
              <a:endParaRPr lang="de-AT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AFDD8D-41DF-4542-B14E-6244AC45BD58}"/>
                </a:ext>
              </a:extLst>
            </p:cNvPr>
            <p:cNvSpPr txBox="1"/>
            <p:nvPr/>
          </p:nvSpPr>
          <p:spPr>
            <a:xfrm>
              <a:off x="2974115" y="194270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xxl</a:t>
              </a:r>
              <a:endParaRPr lang="de-A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8E137E-D3D0-418B-8066-E1B8712C5B34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253F46-B25D-4AC3-9C58-C483F0B0E58E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D2B7CE-8C9C-4FAF-9482-F671D2964D9F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36D88D-B33E-4E4A-931C-40F3E62804E4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776EB0-EEEA-4C34-B3E1-5D62CE8CE9AB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7B4D57-109C-4B17-80C6-9F5F0ABC0963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D777F3-9A0A-40C8-A9DA-976782B6D659}"/>
                </a:ext>
              </a:extLst>
            </p:cNvPr>
            <p:cNvSpPr txBox="1"/>
            <p:nvPr/>
          </p:nvSpPr>
          <p:spPr>
            <a:xfrm>
              <a:off x="809430" y="6480182"/>
              <a:ext cx="1076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ED7D31"/>
                  </a:solidFill>
                </a:rPr>
                <a:t>Grid System</a:t>
              </a:r>
              <a:endParaRPr lang="de-AT" sz="1400" b="1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9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0BFAFF2A-C439-4911-BB4C-0BA30BFAC617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6EBA2F75-722F-4C30-B767-0AFB10AC6A86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tangle 33">
              <a:extLst>
                <a:ext uri="{FF2B5EF4-FFF2-40B4-BE49-F238E27FC236}">
                  <a16:creationId xmlns:a16="http://schemas.microsoft.com/office/drawing/2014/main" id="{C8262E51-E9E0-4ADA-923F-34D9D6A3ADFE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tangle 34">
              <a:extLst>
                <a:ext uri="{FF2B5EF4-FFF2-40B4-BE49-F238E27FC236}">
                  <a16:creationId xmlns:a16="http://schemas.microsoft.com/office/drawing/2014/main" id="{6B6A20FF-DA93-46E4-B711-FED6ED2181F9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D9ED915A-507F-4320-906F-278025411DBB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2A3654F6-BF7F-4535-BBC7-778469839DB8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51423C58-4F78-43C5-B6A6-03AD2BC1DC0A}"/>
                </a:ext>
              </a:extLst>
            </p:cNvPr>
            <p:cNvSpPr txBox="1"/>
            <p:nvPr/>
          </p:nvSpPr>
          <p:spPr>
            <a:xfrm>
              <a:off x="809430" y="6480182"/>
              <a:ext cx="1464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b="1" dirty="0">
                  <a:solidFill>
                    <a:schemeClr val="bg2">
                      <a:lumMod val="75000"/>
                    </a:schemeClr>
                  </a:solidFill>
                </a:rPr>
                <a:t>Bootstrap </a:t>
              </a:r>
              <a:r>
                <a:rPr lang="de-AT" sz="1400" b="1" dirty="0" err="1">
                  <a:solidFill>
                    <a:schemeClr val="bg2">
                      <a:lumMod val="75000"/>
                    </a:schemeClr>
                  </a:solidFill>
                </a:rPr>
                <a:t>Utillity</a:t>
              </a:r>
              <a:endParaRPr lang="de-AT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257A64-B32C-4C8A-9BAE-ECAEE9F3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8428">
            <a:off x="230091" y="842977"/>
            <a:ext cx="709612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458F9-9202-4853-966C-ED24F75C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3700334"/>
            <a:ext cx="119538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A4723-FAAC-4A92-8E2A-9E3FB9DC2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848" y="207105"/>
            <a:ext cx="2905125" cy="3286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BEC477-B954-4DCA-BB6E-F1070E0BD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04" y="2727931"/>
            <a:ext cx="7043398" cy="6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9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B59F8A-AA11-48A5-9CF5-4013B202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69" y="235817"/>
            <a:ext cx="5791978" cy="38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8ED902-D1E3-44A0-85F2-F4FDF301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5" y="2242314"/>
            <a:ext cx="5786324" cy="38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F919EF46-4AF2-4F70-BC6A-7CDB1E59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37" y="-323448"/>
            <a:ext cx="3834506" cy="38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russell | Viento Grün | Spielplatz | Holz-Heider">
            <a:extLst>
              <a:ext uri="{FF2B5EF4-FFF2-40B4-BE49-F238E27FC236}">
                <a16:creationId xmlns:a16="http://schemas.microsoft.com/office/drawing/2014/main" id="{48DCA091-57F1-4FB7-A2CB-FFDAF30A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03" y="3693154"/>
            <a:ext cx="3218973" cy="240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37">
            <a:extLst>
              <a:ext uri="{FF2B5EF4-FFF2-40B4-BE49-F238E27FC236}">
                <a16:creationId xmlns:a16="http://schemas.microsoft.com/office/drawing/2014/main" id="{3184AC92-69C3-42A8-8BD9-31615718798C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22" name="Rectangle 32">
              <a:extLst>
                <a:ext uri="{FF2B5EF4-FFF2-40B4-BE49-F238E27FC236}">
                  <a16:creationId xmlns:a16="http://schemas.microsoft.com/office/drawing/2014/main" id="{EBF63546-37F9-4FD9-94CF-1B884292D421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id="{CFB9B53B-1503-4BDD-A671-D7A24882CA90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tangle 34">
              <a:extLst>
                <a:ext uri="{FF2B5EF4-FFF2-40B4-BE49-F238E27FC236}">
                  <a16:creationId xmlns:a16="http://schemas.microsoft.com/office/drawing/2014/main" id="{907EBC9E-D0CD-43D6-9C08-9463E21A95D4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tangle 35">
              <a:extLst>
                <a:ext uri="{FF2B5EF4-FFF2-40B4-BE49-F238E27FC236}">
                  <a16:creationId xmlns:a16="http://schemas.microsoft.com/office/drawing/2014/main" id="{68E1F5A1-CA64-4611-B0AE-BC61C70018CE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1AD2D0B7-78EC-408E-BFCF-769205E364C4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BA0D0938-54EF-4D88-81B4-45E7FD51ADF7}"/>
                </a:ext>
              </a:extLst>
            </p:cNvPr>
            <p:cNvSpPr txBox="1"/>
            <p:nvPr/>
          </p:nvSpPr>
          <p:spPr>
            <a:xfrm>
              <a:off x="809430" y="6480182"/>
              <a:ext cx="1862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70AD47"/>
                  </a:solidFill>
                </a:rPr>
                <a:t>Components: Carousel</a:t>
              </a:r>
              <a:endParaRPr lang="de-AT" sz="1400" b="1" dirty="0">
                <a:solidFill>
                  <a:srgbClr val="70AD4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146A7F74-F5F9-48B5-BD7B-87547CAE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89802"/>
            <a:ext cx="10258425" cy="371186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7D52D50A-AF94-4D4C-A67C-DDA945E7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9" y="2612155"/>
            <a:ext cx="9026463" cy="393227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6198288-5662-42FC-B8F8-9FB53D4457DE}"/>
              </a:ext>
            </a:extLst>
          </p:cNvPr>
          <p:cNvSpPr/>
          <p:nvPr/>
        </p:nvSpPr>
        <p:spPr>
          <a:xfrm rot="1426760">
            <a:off x="8123068" y="307106"/>
            <a:ext cx="1745942" cy="365284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2C39B72-55FB-4E0F-9ABE-1B982D08EA53}"/>
              </a:ext>
            </a:extLst>
          </p:cNvPr>
          <p:cNvSpPr/>
          <p:nvPr/>
        </p:nvSpPr>
        <p:spPr>
          <a:xfrm rot="9000000">
            <a:off x="2983311" y="2557749"/>
            <a:ext cx="1745942" cy="365284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41" name="Group 37">
            <a:extLst>
              <a:ext uri="{FF2B5EF4-FFF2-40B4-BE49-F238E27FC236}">
                <a16:creationId xmlns:a16="http://schemas.microsoft.com/office/drawing/2014/main" id="{A2F01DF5-4469-4BA0-B559-DC3975D0F33C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6CA96604-C02D-4432-8BE6-1C560B588C05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5FCDAE1-4C7F-4FF1-A720-3D5D0D4C656E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4E8D3FF0-39F3-40A2-A7CE-EFA8FAD434A9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9C492202-FDCE-4001-A684-F0EC9E260699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8CEDE745-782D-46AF-985A-25886221CFDB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4EBC89C4-A2D2-48CA-AD26-B9A2EA25CFD1}"/>
                </a:ext>
              </a:extLst>
            </p:cNvPr>
            <p:cNvSpPr txBox="1"/>
            <p:nvPr/>
          </p:nvSpPr>
          <p:spPr>
            <a:xfrm>
              <a:off x="809430" y="6480182"/>
              <a:ext cx="1948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70AD47"/>
                  </a:solidFill>
                </a:rPr>
                <a:t>Components: </a:t>
              </a:r>
              <a:r>
                <a:rPr lang="en-GB" sz="1400" b="1" dirty="0" err="1">
                  <a:solidFill>
                    <a:srgbClr val="70AD47"/>
                  </a:solidFill>
                </a:rPr>
                <a:t>Offcanvas</a:t>
              </a:r>
              <a:endParaRPr lang="de-AT" sz="1400" b="1" dirty="0">
                <a:solidFill>
                  <a:srgbClr val="70AD4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67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C4000569-1E26-4967-8E0B-9BF866FF6A14}"/>
              </a:ext>
            </a:extLst>
          </p:cNvPr>
          <p:cNvGrpSpPr/>
          <p:nvPr/>
        </p:nvGrpSpPr>
        <p:grpSpPr>
          <a:xfrm>
            <a:off x="509993" y="6270945"/>
            <a:ext cx="2464122" cy="431610"/>
            <a:chOff x="809430" y="6356349"/>
            <a:chExt cx="2464122" cy="431610"/>
          </a:xfrm>
        </p:grpSpPr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A584BF0A-227F-4548-B0BF-7AB5DE5A646E}"/>
                </a:ext>
              </a:extLst>
            </p:cNvPr>
            <p:cNvSpPr/>
            <p:nvPr/>
          </p:nvSpPr>
          <p:spPr>
            <a:xfrm>
              <a:off x="905522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DCC1AE1E-A482-45D0-BD3C-E8AC9DA110A8}"/>
                </a:ext>
              </a:extLst>
            </p:cNvPr>
            <p:cNvSpPr/>
            <p:nvPr/>
          </p:nvSpPr>
          <p:spPr>
            <a:xfrm>
              <a:off x="1390220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tangle 34">
              <a:extLst>
                <a:ext uri="{FF2B5EF4-FFF2-40B4-BE49-F238E27FC236}">
                  <a16:creationId xmlns:a16="http://schemas.microsoft.com/office/drawing/2014/main" id="{054C3970-3C22-4C1E-8AF3-941C4F794F74}"/>
                </a:ext>
              </a:extLst>
            </p:cNvPr>
            <p:cNvSpPr/>
            <p:nvPr/>
          </p:nvSpPr>
          <p:spPr>
            <a:xfrm>
              <a:off x="1874919" y="6356350"/>
              <a:ext cx="423780" cy="1365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2C1EB4ED-28C6-4D88-8BAC-D9DFF801C48C}"/>
                </a:ext>
              </a:extLst>
            </p:cNvPr>
            <p:cNvSpPr/>
            <p:nvPr/>
          </p:nvSpPr>
          <p:spPr>
            <a:xfrm>
              <a:off x="2359617" y="6356349"/>
              <a:ext cx="423780" cy="1365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00019266-5A7F-49A9-8FAE-824AA9BCBC8D}"/>
                </a:ext>
              </a:extLst>
            </p:cNvPr>
            <p:cNvSpPr/>
            <p:nvPr/>
          </p:nvSpPr>
          <p:spPr>
            <a:xfrm>
              <a:off x="2849772" y="6356349"/>
              <a:ext cx="423780" cy="1365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BBDB304A-E84F-46B6-89B4-DCE46FF49CA5}"/>
                </a:ext>
              </a:extLst>
            </p:cNvPr>
            <p:cNvSpPr txBox="1"/>
            <p:nvPr/>
          </p:nvSpPr>
          <p:spPr>
            <a:xfrm>
              <a:off x="809430" y="6480182"/>
              <a:ext cx="1676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70AD47"/>
                  </a:solidFill>
                </a:rPr>
                <a:t>Components: Forms</a:t>
              </a:r>
              <a:endParaRPr lang="de-AT" sz="1400" b="1" dirty="0">
                <a:solidFill>
                  <a:srgbClr val="70AD47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544F3F-6016-48E6-9251-0F4E0B03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25" y="364143"/>
            <a:ext cx="4641355" cy="1973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55311E-9CB5-4388-96E0-F188BD9C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45" y="3081319"/>
            <a:ext cx="3314700" cy="2095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A8562A-590B-4EB4-94E4-CE05E1928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02" y="2701866"/>
            <a:ext cx="5738324" cy="27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34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Bootstrap Vorteile: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Gattringer Christoph - S2010307060</dc:creator>
  <cp:lastModifiedBy>Angelos Angelis</cp:lastModifiedBy>
  <cp:revision>10</cp:revision>
  <dcterms:created xsi:type="dcterms:W3CDTF">2022-01-07T13:03:18Z</dcterms:created>
  <dcterms:modified xsi:type="dcterms:W3CDTF">2022-01-16T16:24:30Z</dcterms:modified>
</cp:coreProperties>
</file>