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9d132a31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9d132a31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9d132a31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9d132a31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9d132a31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9d132a31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9d132a315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9d132a31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9d132a315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9d132a31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9d132a315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9d132a315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9d132a315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9d132a31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9d132a315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9d132a315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ΕΙΣΑΓΩΓΗ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ΠΡΟΒΛΗΜΑ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ΧΡΗΣΤΕΣ &amp; </a:t>
            </a:r>
            <a:r>
              <a:rPr lang="el"/>
              <a:t>ΕΝΔΙΑΦΕΡΌΜΕΝΟΙ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ΑΠΑΙΤΗΣΕΙΣ &amp; ΠΕΡΙΟΡΙΣΜΟΙ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ΤΡΕΧΟΥΣΑ &amp; ΤΡΙΒΗ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SWOT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/>
              <a:t>SMART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KPI &amp; Κριτηρια αποδοχης 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SMART CITY - IMS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