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officedocument.obfuscatedFont" Extension="odttf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Montserrat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regular.fntdata"/><Relationship Id="rId14" Type="http://schemas.openxmlformats.org/officeDocument/2006/relationships/slide" Target="slides/slide9.xml"/><Relationship Id="rId17" Type="http://schemas.openxmlformats.org/officeDocument/2006/relationships/font" Target="fonts/Montserrat-italic.fntdata"/><Relationship Id="rId16" Type="http://schemas.openxmlformats.org/officeDocument/2006/relationships/font" Target="fonts/Montserrat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Montserra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9d132a315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9d132a315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9d132a315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9d132a315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9d132a315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9d132a315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9d132a315d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9d132a315d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9d132a315d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9d132a315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9d132a315d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9d132a315d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9d132a315d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9d132a315d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9d132a315d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9d132a315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ΕΙΣΑΓΩΓΗ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ΠΡΟΒΛΗΜΑ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ΧΡΗΣΤΕΣ &amp; </a:t>
            </a:r>
            <a:r>
              <a:rPr lang="el"/>
              <a:t>ΕΝΔΙΑΦΕΡΌΜΕΝΟΙ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ΑΠΑΙΤΗΣΕΙΣ &amp; ΠΕΡΙΟΡΙΣΜΟΙ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ΤΡΕΧΟΥΣΑ &amp; ΤΡΙΒΗ</a:t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SWOT</a:t>
            </a:r>
            <a:endParaRPr/>
          </a:p>
        </p:txBody>
      </p:sp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l"/>
              <a:t>SMART</a:t>
            </a:r>
            <a:endParaRPr/>
          </a:p>
        </p:txBody>
      </p:sp>
      <p:sp>
        <p:nvSpPr>
          <p:cNvPr id="171" name="Google Shape;171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KPI &amp; Κριτηρια αποδοχης </a:t>
            </a:r>
            <a:endParaRPr/>
          </a:p>
        </p:txBody>
      </p:sp>
      <p:sp>
        <p:nvSpPr>
          <p:cNvPr id="177" name="Google Shape;177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l"/>
              <a:t>SMART CITY - IMS</a:t>
            </a:r>
            <a:endParaRPr/>
          </a:p>
        </p:txBody>
      </p:sp>
      <p:sp>
        <p:nvSpPr>
          <p:cNvPr id="183" name="Google Shape;183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