
<file path=[Content_Types].xml><?xml version="1.0" encoding="utf-8"?>
<Types xmlns="http://schemas.openxmlformats.org/package/2006/content-types"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d132a3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d132a3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132a31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132a31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d132a31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d132a31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d132a31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d132a31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d132a31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d132a31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d132a31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d132a31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d132a31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d132a31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d132a31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d132a31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ΕΙΣΑΓΩΓΗ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ΠΡΟΒΛΗΜΑ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ΧΡΗΣΤΕΣ &amp; ΕΝΔΙΑΦΕΡΟΜΕΝΟΙ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ΑΠΑΙΤΗΣΕΙΣ &amp; ΠΕΡΙΟΡΙΣΜΟΙ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ΤΡΕΧΟΥΣΑ &amp; ΤΡΙΒΗ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SWOT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l"/>
              <a:t>SMART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KPI &amp; Κριτηρια αποδοχης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SMART CITY - IMS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