
<file path=[Content_Types].xml><?xml version="1.0" encoding="utf-8"?>
<Types xmlns="http://schemas.openxmlformats.org/package/2006/content-types">
  <Override PartName="/ppt/slideMasters/slideMaster3.xml" ContentType="application/vnd.openxmlformats-officedocument.presentationml.slideMaster+xml"/>
  <Override PartName="/ppt/notesSlides/notesSlide2.xml" ContentType="application/vnd.openxmlformats-officedocument.presentationml.notesSlide+xml"/>
  <Override PartName="/ppt/diagrams/data17.xml" ContentType="application/vnd.openxmlformats-officedocument.drawingml.diagramData+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diagrams/quickStyle17.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notesSlides/notesSlide7.xml" ContentType="application/vnd.openxmlformats-officedocument.presentationml.notesSlide+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Override PartName="/ppt/diagrams/colors12.xml" ContentType="application/vnd.openxmlformats-officedocument.drawingml.diagramColors+xml"/>
  <Default Extension="png" ContentType="image/png"/>
  <Override PartName="/ppt/diagrams/drawing3.xml" ContentType="application/vnd.ms-office.drawingml.diagramDrawing+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notesSlides/notesSlide8.xml" ContentType="application/vnd.openxmlformats-officedocument.presentationml.notesSlide+xml"/>
  <Override PartName="/ppt/diagrams/layout16.xml" ContentType="application/vnd.openxmlformats-officedocument.drawingml.diagramLayout+xml"/>
  <Override PartName="/ppt/diagrams/drawing8.xml" ContentType="application/vnd.ms-office.drawingml.diagramDrawing+xml"/>
  <Override PartName="/ppt/diagrams/drawing1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notesSlides/notesSlide6.xml" ContentType="application/vnd.openxmlformats-officedocument.presentationml.notesSlide+xml"/>
  <Override PartName="/ppt/diagrams/colors17.xml" ContentType="application/vnd.openxmlformats-officedocument.drawingml.diagramColors+xml"/>
  <Override PartName="/ppt/diagrams/drawing6.xml" ContentType="application/vnd.ms-office.drawingml.diagramDrawing+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notesSlides/notesSlide4.xml" ContentType="application/vnd.openxmlformats-officedocument.presentationml.notesSlid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drawing9.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colors14.xml" ContentType="application/vnd.openxmlformats-officedocument.drawingml.diagramColors+xml"/>
  <Override PartName="/ppt/notesSlides/notesSlide5.xml" ContentType="application/vnd.openxmlformats-officedocument.presentationml.notesSlide+xml"/>
  <Override PartName="/ppt/diagrams/drawing5.xml" ContentType="application/vnd.ms-office.drawingml.diagramDrawing+xml"/>
  <Override PartName="/ppt/slideMasters/slideMaster2.xml" ContentType="application/vnd.openxmlformats-officedocument.presentationml.slideMaster+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colors10.xml" ContentType="application/vnd.openxmlformats-officedocument.drawingml.diagramColors+xml"/>
  <Override PartName="/ppt/diagrams/drawing1.xml" ContentType="application/vnd.ms-office.drawingml.diagramDrawing+xml"/>
  <Override PartName="/ppt/slides/slide24.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99" r:id="rId3"/>
  </p:sldMasterIdLst>
  <p:notesMasterIdLst>
    <p:notesMasterId r:id="rId31"/>
  </p:notesMasterIdLst>
  <p:sldIdLst>
    <p:sldId id="257" r:id="rId4"/>
    <p:sldId id="283" r:id="rId5"/>
    <p:sldId id="286" r:id="rId6"/>
    <p:sldId id="292" r:id="rId7"/>
    <p:sldId id="311" r:id="rId8"/>
    <p:sldId id="261" r:id="rId9"/>
    <p:sldId id="276" r:id="rId10"/>
    <p:sldId id="278" r:id="rId11"/>
    <p:sldId id="275" r:id="rId12"/>
    <p:sldId id="279" r:id="rId13"/>
    <p:sldId id="310" r:id="rId14"/>
    <p:sldId id="282" r:id="rId15"/>
    <p:sldId id="301" r:id="rId16"/>
    <p:sldId id="302" r:id="rId17"/>
    <p:sldId id="303" r:id="rId18"/>
    <p:sldId id="304" r:id="rId19"/>
    <p:sldId id="305" r:id="rId20"/>
    <p:sldId id="314" r:id="rId21"/>
    <p:sldId id="315" r:id="rId22"/>
    <p:sldId id="306" r:id="rId23"/>
    <p:sldId id="307" r:id="rId24"/>
    <p:sldId id="308" r:id="rId25"/>
    <p:sldId id="316" r:id="rId26"/>
    <p:sldId id="317" r:id="rId27"/>
    <p:sldId id="309" r:id="rId28"/>
    <p:sldId id="313" r:id="rId29"/>
    <p:sldId id="312" r:id="rId30"/>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3537" autoAdjust="0"/>
  </p:normalViewPr>
  <p:slideViewPr>
    <p:cSldViewPr>
      <p:cViewPr varScale="1">
        <p:scale>
          <a:sx n="72" d="100"/>
          <a:sy n="72" d="100"/>
        </p:scale>
        <p:origin x="-869"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ED7A57-E9CB-41D1-8FE5-11BFE49F078A}" type="doc">
      <dgm:prSet loTypeId="urn:microsoft.com/office/officeart/2008/layout/HorizontalMultiLevelHierarchy" loCatId="hierarchy" qsTypeId="urn:microsoft.com/office/officeart/2005/8/quickstyle/simple2" qsCatId="simple" csTypeId="urn:microsoft.com/office/officeart/2005/8/colors/colorful2" csCatId="colorful" phldr="1"/>
      <dgm:spPr/>
      <dgm:t>
        <a:bodyPr/>
        <a:lstStyle/>
        <a:p>
          <a:endParaRPr lang="es-CL"/>
        </a:p>
      </dgm:t>
    </dgm:pt>
    <dgm:pt modelId="{F2C94BBE-30C8-4F03-BCB1-6D1EF1B5C755}">
      <dgm:prSet phldrT="[Texto]" custT="1"/>
      <dgm:spPr>
        <a:solidFill>
          <a:schemeClr val="tx2"/>
        </a:solidFill>
      </dgm:spPr>
      <dgm:t>
        <a:bodyPr vert="vert"/>
        <a:lstStyle/>
        <a:p>
          <a:pPr algn="ctr">
            <a:lnSpc>
              <a:spcPct val="150000"/>
            </a:lnSpc>
          </a:pPr>
          <a:r>
            <a:rPr lang="es-ES" sz="1800" b="0" dirty="0" smtClean="0"/>
            <a:t>Proceso que permite, junto a los demás requisitos de la malla curricular, obtener el título de </a:t>
          </a:r>
          <a:r>
            <a:rPr lang="es-ES" sz="1800" dirty="0" smtClean="0">
              <a:solidFill>
                <a:prstClr val="white"/>
              </a:solidFill>
            </a:rPr>
            <a:t>Analista Programador Computacional</a:t>
          </a:r>
          <a:r>
            <a:rPr lang="es-ES" sz="1800" b="0" dirty="0" smtClean="0"/>
            <a:t>. </a:t>
          </a:r>
          <a:endParaRPr lang="es-CL" sz="1800" b="0" dirty="0"/>
        </a:p>
      </dgm:t>
    </dgm:pt>
    <dgm:pt modelId="{3F1018F8-224F-474E-A2A3-5B65B0D77B01}" type="parTrans" cxnId="{466C4EE8-9C5A-4971-8FF2-CC9C4F8A620D}">
      <dgm:prSet/>
      <dgm:spPr/>
      <dgm:t>
        <a:bodyPr/>
        <a:lstStyle/>
        <a:p>
          <a:endParaRPr lang="es-CL" sz="1600">
            <a:solidFill>
              <a:schemeClr val="bg1"/>
            </a:solidFill>
          </a:endParaRPr>
        </a:p>
      </dgm:t>
    </dgm:pt>
    <dgm:pt modelId="{96A4C217-1615-49AB-9B0B-7BB4DD8C276F}" type="sibTrans" cxnId="{466C4EE8-9C5A-4971-8FF2-CC9C4F8A620D}">
      <dgm:prSet/>
      <dgm:spPr/>
      <dgm:t>
        <a:bodyPr/>
        <a:lstStyle/>
        <a:p>
          <a:endParaRPr lang="es-CL" sz="1600">
            <a:solidFill>
              <a:schemeClr val="bg1"/>
            </a:solidFill>
          </a:endParaRPr>
        </a:p>
      </dgm:t>
    </dgm:pt>
    <dgm:pt modelId="{276B546C-23C9-4E2E-9D44-1C821DD63A92}">
      <dgm:prSet phldrT="[Texto]" custT="1"/>
      <dgm:spPr/>
      <dgm:t>
        <a:bodyPr/>
        <a:lstStyle/>
        <a:p>
          <a:pPr algn="ctr"/>
          <a:r>
            <a:rPr lang="es-CL" sz="1600" smtClean="0"/>
            <a:t>Busca integrar el logro de las Competencias Profesionales Claves.</a:t>
          </a:r>
          <a:endParaRPr lang="es-CL" sz="1600" dirty="0"/>
        </a:p>
      </dgm:t>
    </dgm:pt>
    <dgm:pt modelId="{81476065-FADE-4BE1-95D1-7B85587D8118}" type="parTrans" cxnId="{76C8C4F3-702B-4F40-B18C-34E851304295}">
      <dgm:prSet custT="1"/>
      <dgm:spPr/>
      <dgm:t>
        <a:bodyPr/>
        <a:lstStyle/>
        <a:p>
          <a:endParaRPr lang="es-CL" sz="400">
            <a:solidFill>
              <a:schemeClr val="bg1"/>
            </a:solidFill>
          </a:endParaRPr>
        </a:p>
      </dgm:t>
    </dgm:pt>
    <dgm:pt modelId="{01843E91-D69C-4A9C-B27B-8B6BEEF830C4}" type="sibTrans" cxnId="{76C8C4F3-702B-4F40-B18C-34E851304295}">
      <dgm:prSet/>
      <dgm:spPr/>
      <dgm:t>
        <a:bodyPr/>
        <a:lstStyle/>
        <a:p>
          <a:endParaRPr lang="es-CL" sz="1600">
            <a:solidFill>
              <a:schemeClr val="bg1"/>
            </a:solidFill>
          </a:endParaRPr>
        </a:p>
      </dgm:t>
    </dgm:pt>
    <dgm:pt modelId="{D5619E5D-6F83-4EF2-871E-E39E0626955F}">
      <dgm:prSet phldrT="[Texto]" custT="1"/>
      <dgm:spPr/>
      <dgm:t>
        <a:bodyPr/>
        <a:lstStyle/>
        <a:p>
          <a:pPr algn="ctr"/>
          <a:r>
            <a:rPr lang="es-CL" sz="1600" smtClean="0"/>
            <a:t>Implica un proceso de reflexionar sobre el proceso formativo. </a:t>
          </a:r>
          <a:endParaRPr lang="es-CL" sz="1600" dirty="0"/>
        </a:p>
      </dgm:t>
    </dgm:pt>
    <dgm:pt modelId="{462885CB-E17A-4A7C-BCE8-098C51DDD5C4}" type="parTrans" cxnId="{1A05B7ED-9FFB-4202-B7BF-F7E3B4DF49A0}">
      <dgm:prSet custT="1"/>
      <dgm:spPr/>
      <dgm:t>
        <a:bodyPr/>
        <a:lstStyle/>
        <a:p>
          <a:endParaRPr lang="es-CL" sz="400">
            <a:solidFill>
              <a:schemeClr val="bg1"/>
            </a:solidFill>
          </a:endParaRPr>
        </a:p>
      </dgm:t>
    </dgm:pt>
    <dgm:pt modelId="{42F2F4EA-2417-4E24-A8BE-D19B11FACC8B}" type="sibTrans" cxnId="{1A05B7ED-9FFB-4202-B7BF-F7E3B4DF49A0}">
      <dgm:prSet/>
      <dgm:spPr/>
      <dgm:t>
        <a:bodyPr/>
        <a:lstStyle/>
        <a:p>
          <a:endParaRPr lang="es-CL" sz="1600">
            <a:solidFill>
              <a:schemeClr val="bg1"/>
            </a:solidFill>
          </a:endParaRPr>
        </a:p>
      </dgm:t>
    </dgm:pt>
    <dgm:pt modelId="{DE9B8F7D-17BF-43FC-81D0-6F7D7B6F62D8}">
      <dgm:prSet phldrT="[Texto]" custT="1"/>
      <dgm:spPr/>
      <dgm:t>
        <a:bodyPr/>
        <a:lstStyle/>
        <a:p>
          <a:pPr algn="ctr"/>
          <a:r>
            <a:rPr lang="es-CL" sz="1600" dirty="0" smtClean="0"/>
            <a:t>Su principal objetivo es fortalecer el desarrollo de la identidad profesional del estudiante mediante el análisis de sus capacidades e intereses.</a:t>
          </a:r>
          <a:endParaRPr lang="es-CL" sz="1600" dirty="0"/>
        </a:p>
      </dgm:t>
    </dgm:pt>
    <dgm:pt modelId="{9CFF1523-7D26-49D4-9891-8B44DEF75D0D}" type="parTrans" cxnId="{4A526949-1585-431C-9793-D7AC5A4DC760}">
      <dgm:prSet custT="1"/>
      <dgm:spPr/>
      <dgm:t>
        <a:bodyPr/>
        <a:lstStyle/>
        <a:p>
          <a:endParaRPr lang="es-CL" sz="400">
            <a:solidFill>
              <a:schemeClr val="bg1"/>
            </a:solidFill>
          </a:endParaRPr>
        </a:p>
      </dgm:t>
    </dgm:pt>
    <dgm:pt modelId="{BFA9A164-5CC7-447A-9D8A-AD8CF6AB3F8C}" type="sibTrans" cxnId="{4A526949-1585-431C-9793-D7AC5A4DC760}">
      <dgm:prSet/>
      <dgm:spPr/>
      <dgm:t>
        <a:bodyPr/>
        <a:lstStyle/>
        <a:p>
          <a:endParaRPr lang="es-CL" sz="1600">
            <a:solidFill>
              <a:schemeClr val="bg1"/>
            </a:solidFill>
          </a:endParaRPr>
        </a:p>
      </dgm:t>
    </dgm:pt>
    <dgm:pt modelId="{DA7E4BDF-B018-40D6-87C9-024A027B5723}" type="pres">
      <dgm:prSet presAssocID="{C4ED7A57-E9CB-41D1-8FE5-11BFE49F078A}" presName="Name0" presStyleCnt="0">
        <dgm:presLayoutVars>
          <dgm:chPref val="1"/>
          <dgm:dir/>
          <dgm:animOne val="branch"/>
          <dgm:animLvl val="lvl"/>
          <dgm:resizeHandles val="exact"/>
        </dgm:presLayoutVars>
      </dgm:prSet>
      <dgm:spPr/>
      <dgm:t>
        <a:bodyPr/>
        <a:lstStyle/>
        <a:p>
          <a:endParaRPr lang="es-CL"/>
        </a:p>
      </dgm:t>
    </dgm:pt>
    <dgm:pt modelId="{D2718508-5F5D-4C1B-995A-46942479F098}" type="pres">
      <dgm:prSet presAssocID="{F2C94BBE-30C8-4F03-BCB1-6D1EF1B5C755}" presName="root1" presStyleCnt="0"/>
      <dgm:spPr/>
    </dgm:pt>
    <dgm:pt modelId="{8977B343-0759-431C-B0DD-B123C9E796D8}" type="pres">
      <dgm:prSet presAssocID="{F2C94BBE-30C8-4F03-BCB1-6D1EF1B5C755}" presName="LevelOneTextNode" presStyleLbl="node0" presStyleIdx="0" presStyleCnt="1" custScaleX="287492">
        <dgm:presLayoutVars>
          <dgm:chPref val="3"/>
        </dgm:presLayoutVars>
      </dgm:prSet>
      <dgm:spPr/>
      <dgm:t>
        <a:bodyPr/>
        <a:lstStyle/>
        <a:p>
          <a:endParaRPr lang="es-CL"/>
        </a:p>
      </dgm:t>
    </dgm:pt>
    <dgm:pt modelId="{8955899A-3766-4C46-BA02-C284EF1D23E3}" type="pres">
      <dgm:prSet presAssocID="{F2C94BBE-30C8-4F03-BCB1-6D1EF1B5C755}" presName="level2hierChild" presStyleCnt="0"/>
      <dgm:spPr/>
    </dgm:pt>
    <dgm:pt modelId="{18135C8E-2866-48BD-9BE5-00C59070003D}" type="pres">
      <dgm:prSet presAssocID="{81476065-FADE-4BE1-95D1-7B85587D8118}" presName="conn2-1" presStyleLbl="parChTrans1D2" presStyleIdx="0" presStyleCnt="3"/>
      <dgm:spPr/>
      <dgm:t>
        <a:bodyPr/>
        <a:lstStyle/>
        <a:p>
          <a:endParaRPr lang="es-CL"/>
        </a:p>
      </dgm:t>
    </dgm:pt>
    <dgm:pt modelId="{D769A0BA-C5C2-4F41-AABA-1F187FB5CC92}" type="pres">
      <dgm:prSet presAssocID="{81476065-FADE-4BE1-95D1-7B85587D8118}" presName="connTx" presStyleLbl="parChTrans1D2" presStyleIdx="0" presStyleCnt="3"/>
      <dgm:spPr/>
      <dgm:t>
        <a:bodyPr/>
        <a:lstStyle/>
        <a:p>
          <a:endParaRPr lang="es-CL"/>
        </a:p>
      </dgm:t>
    </dgm:pt>
    <dgm:pt modelId="{E9518006-8346-477C-A90C-468A5CCEA7B3}" type="pres">
      <dgm:prSet presAssocID="{276B546C-23C9-4E2E-9D44-1C821DD63A92}" presName="root2" presStyleCnt="0"/>
      <dgm:spPr/>
    </dgm:pt>
    <dgm:pt modelId="{7CF00116-285D-41BC-B4C5-02AE591DAF79}" type="pres">
      <dgm:prSet presAssocID="{276B546C-23C9-4E2E-9D44-1C821DD63A92}" presName="LevelTwoTextNode" presStyleLbl="node2" presStyleIdx="0" presStyleCnt="3" custScaleX="184447" custScaleY="147309">
        <dgm:presLayoutVars>
          <dgm:chPref val="3"/>
        </dgm:presLayoutVars>
      </dgm:prSet>
      <dgm:spPr/>
      <dgm:t>
        <a:bodyPr/>
        <a:lstStyle/>
        <a:p>
          <a:endParaRPr lang="es-CL"/>
        </a:p>
      </dgm:t>
    </dgm:pt>
    <dgm:pt modelId="{103457BD-10F6-4AF0-88E3-BFA9630DAFD7}" type="pres">
      <dgm:prSet presAssocID="{276B546C-23C9-4E2E-9D44-1C821DD63A92}" presName="level3hierChild" presStyleCnt="0"/>
      <dgm:spPr/>
    </dgm:pt>
    <dgm:pt modelId="{B0DE1F4F-EE98-40A4-B3B6-3AB21BF32323}" type="pres">
      <dgm:prSet presAssocID="{462885CB-E17A-4A7C-BCE8-098C51DDD5C4}" presName="conn2-1" presStyleLbl="parChTrans1D2" presStyleIdx="1" presStyleCnt="3"/>
      <dgm:spPr/>
      <dgm:t>
        <a:bodyPr/>
        <a:lstStyle/>
        <a:p>
          <a:endParaRPr lang="es-CL"/>
        </a:p>
      </dgm:t>
    </dgm:pt>
    <dgm:pt modelId="{013B2856-F800-4306-8AFE-520036432147}" type="pres">
      <dgm:prSet presAssocID="{462885CB-E17A-4A7C-BCE8-098C51DDD5C4}" presName="connTx" presStyleLbl="parChTrans1D2" presStyleIdx="1" presStyleCnt="3"/>
      <dgm:spPr/>
      <dgm:t>
        <a:bodyPr/>
        <a:lstStyle/>
        <a:p>
          <a:endParaRPr lang="es-CL"/>
        </a:p>
      </dgm:t>
    </dgm:pt>
    <dgm:pt modelId="{6C5B344B-5316-4F04-B1A5-A68A28B7E2CB}" type="pres">
      <dgm:prSet presAssocID="{D5619E5D-6F83-4EF2-871E-E39E0626955F}" presName="root2" presStyleCnt="0"/>
      <dgm:spPr/>
    </dgm:pt>
    <dgm:pt modelId="{320D23FB-045F-493C-94C3-6AC4636185EB}" type="pres">
      <dgm:prSet presAssocID="{D5619E5D-6F83-4EF2-871E-E39E0626955F}" presName="LevelTwoTextNode" presStyleLbl="node2" presStyleIdx="1" presStyleCnt="3" custScaleX="184447" custScaleY="147309">
        <dgm:presLayoutVars>
          <dgm:chPref val="3"/>
        </dgm:presLayoutVars>
      </dgm:prSet>
      <dgm:spPr/>
      <dgm:t>
        <a:bodyPr/>
        <a:lstStyle/>
        <a:p>
          <a:endParaRPr lang="es-CL"/>
        </a:p>
      </dgm:t>
    </dgm:pt>
    <dgm:pt modelId="{24987C4F-B8B3-4C0C-A64A-0DC29E083D49}" type="pres">
      <dgm:prSet presAssocID="{D5619E5D-6F83-4EF2-871E-E39E0626955F}" presName="level3hierChild" presStyleCnt="0"/>
      <dgm:spPr/>
    </dgm:pt>
    <dgm:pt modelId="{81628734-4EC0-4433-9833-C9F7F11B8F19}" type="pres">
      <dgm:prSet presAssocID="{9CFF1523-7D26-49D4-9891-8B44DEF75D0D}" presName="conn2-1" presStyleLbl="parChTrans1D2" presStyleIdx="2" presStyleCnt="3"/>
      <dgm:spPr/>
      <dgm:t>
        <a:bodyPr/>
        <a:lstStyle/>
        <a:p>
          <a:endParaRPr lang="es-CL"/>
        </a:p>
      </dgm:t>
    </dgm:pt>
    <dgm:pt modelId="{49E7E55F-27D0-4A83-BAF2-611D7F2C1D10}" type="pres">
      <dgm:prSet presAssocID="{9CFF1523-7D26-49D4-9891-8B44DEF75D0D}" presName="connTx" presStyleLbl="parChTrans1D2" presStyleIdx="2" presStyleCnt="3"/>
      <dgm:spPr/>
      <dgm:t>
        <a:bodyPr/>
        <a:lstStyle/>
        <a:p>
          <a:endParaRPr lang="es-CL"/>
        </a:p>
      </dgm:t>
    </dgm:pt>
    <dgm:pt modelId="{080A99F5-C056-4475-955E-C0883B099513}" type="pres">
      <dgm:prSet presAssocID="{DE9B8F7D-17BF-43FC-81D0-6F7D7B6F62D8}" presName="root2" presStyleCnt="0"/>
      <dgm:spPr/>
    </dgm:pt>
    <dgm:pt modelId="{87424509-CFC9-4746-B89C-60E0F7ABDBC5}" type="pres">
      <dgm:prSet presAssocID="{DE9B8F7D-17BF-43FC-81D0-6F7D7B6F62D8}" presName="LevelTwoTextNode" presStyleLbl="node2" presStyleIdx="2" presStyleCnt="3" custScaleX="184447" custScaleY="147309">
        <dgm:presLayoutVars>
          <dgm:chPref val="3"/>
        </dgm:presLayoutVars>
      </dgm:prSet>
      <dgm:spPr/>
      <dgm:t>
        <a:bodyPr/>
        <a:lstStyle/>
        <a:p>
          <a:endParaRPr lang="es-CL"/>
        </a:p>
      </dgm:t>
    </dgm:pt>
    <dgm:pt modelId="{EC8D82FC-6D75-4399-904E-7705D92F2215}" type="pres">
      <dgm:prSet presAssocID="{DE9B8F7D-17BF-43FC-81D0-6F7D7B6F62D8}" presName="level3hierChild" presStyleCnt="0"/>
      <dgm:spPr/>
    </dgm:pt>
  </dgm:ptLst>
  <dgm:cxnLst>
    <dgm:cxn modelId="{E839CDBA-5578-4F18-9BB0-99FCD3F39D33}" type="presOf" srcId="{9CFF1523-7D26-49D4-9891-8B44DEF75D0D}" destId="{49E7E55F-27D0-4A83-BAF2-611D7F2C1D10}" srcOrd="1" destOrd="0" presId="urn:microsoft.com/office/officeart/2008/layout/HorizontalMultiLevelHierarchy"/>
    <dgm:cxn modelId="{DA456464-0DEE-4C28-A085-460CF74E015B}" type="presOf" srcId="{D5619E5D-6F83-4EF2-871E-E39E0626955F}" destId="{320D23FB-045F-493C-94C3-6AC4636185EB}" srcOrd="0" destOrd="0" presId="urn:microsoft.com/office/officeart/2008/layout/HorizontalMultiLevelHierarchy"/>
    <dgm:cxn modelId="{291B8F67-4F20-43CB-B93D-23FFFA075A9E}" type="presOf" srcId="{462885CB-E17A-4A7C-BCE8-098C51DDD5C4}" destId="{013B2856-F800-4306-8AFE-520036432147}" srcOrd="1" destOrd="0" presId="urn:microsoft.com/office/officeart/2008/layout/HorizontalMultiLevelHierarchy"/>
    <dgm:cxn modelId="{4A526949-1585-431C-9793-D7AC5A4DC760}" srcId="{F2C94BBE-30C8-4F03-BCB1-6D1EF1B5C755}" destId="{DE9B8F7D-17BF-43FC-81D0-6F7D7B6F62D8}" srcOrd="2" destOrd="0" parTransId="{9CFF1523-7D26-49D4-9891-8B44DEF75D0D}" sibTransId="{BFA9A164-5CC7-447A-9D8A-AD8CF6AB3F8C}"/>
    <dgm:cxn modelId="{6A29D5A3-8C49-49C3-8ADB-0A763D5275AA}" type="presOf" srcId="{9CFF1523-7D26-49D4-9891-8B44DEF75D0D}" destId="{81628734-4EC0-4433-9833-C9F7F11B8F19}" srcOrd="0" destOrd="0" presId="urn:microsoft.com/office/officeart/2008/layout/HorizontalMultiLevelHierarchy"/>
    <dgm:cxn modelId="{B1447739-A3C8-46CE-A46A-FA8A4B00CE46}" type="presOf" srcId="{462885CB-E17A-4A7C-BCE8-098C51DDD5C4}" destId="{B0DE1F4F-EE98-40A4-B3B6-3AB21BF32323}" srcOrd="0" destOrd="0" presId="urn:microsoft.com/office/officeart/2008/layout/HorizontalMultiLevelHierarchy"/>
    <dgm:cxn modelId="{466C4EE8-9C5A-4971-8FF2-CC9C4F8A620D}" srcId="{C4ED7A57-E9CB-41D1-8FE5-11BFE49F078A}" destId="{F2C94BBE-30C8-4F03-BCB1-6D1EF1B5C755}" srcOrd="0" destOrd="0" parTransId="{3F1018F8-224F-474E-A2A3-5B65B0D77B01}" sibTransId="{96A4C217-1615-49AB-9B0B-7BB4DD8C276F}"/>
    <dgm:cxn modelId="{9C70C164-6FD7-41AF-B6C3-0ABB849BF6B7}" type="presOf" srcId="{F2C94BBE-30C8-4F03-BCB1-6D1EF1B5C755}" destId="{8977B343-0759-431C-B0DD-B123C9E796D8}" srcOrd="0" destOrd="0" presId="urn:microsoft.com/office/officeart/2008/layout/HorizontalMultiLevelHierarchy"/>
    <dgm:cxn modelId="{E402AE86-6C5B-4537-B79D-1BA63F054878}" type="presOf" srcId="{81476065-FADE-4BE1-95D1-7B85587D8118}" destId="{D769A0BA-C5C2-4F41-AABA-1F187FB5CC92}" srcOrd="1" destOrd="0" presId="urn:microsoft.com/office/officeart/2008/layout/HorizontalMultiLevelHierarchy"/>
    <dgm:cxn modelId="{558E8A63-F3C8-4695-A366-9AE107EB53D0}" type="presOf" srcId="{DE9B8F7D-17BF-43FC-81D0-6F7D7B6F62D8}" destId="{87424509-CFC9-4746-B89C-60E0F7ABDBC5}" srcOrd="0" destOrd="0" presId="urn:microsoft.com/office/officeart/2008/layout/HorizontalMultiLevelHierarchy"/>
    <dgm:cxn modelId="{76C8C4F3-702B-4F40-B18C-34E851304295}" srcId="{F2C94BBE-30C8-4F03-BCB1-6D1EF1B5C755}" destId="{276B546C-23C9-4E2E-9D44-1C821DD63A92}" srcOrd="0" destOrd="0" parTransId="{81476065-FADE-4BE1-95D1-7B85587D8118}" sibTransId="{01843E91-D69C-4A9C-B27B-8B6BEEF830C4}"/>
    <dgm:cxn modelId="{F448C47A-B540-4AAB-A801-9A6D5948B3E6}" type="presOf" srcId="{276B546C-23C9-4E2E-9D44-1C821DD63A92}" destId="{7CF00116-285D-41BC-B4C5-02AE591DAF79}" srcOrd="0" destOrd="0" presId="urn:microsoft.com/office/officeart/2008/layout/HorizontalMultiLevelHierarchy"/>
    <dgm:cxn modelId="{10A6B93B-DAE1-4632-A8D4-98905695C142}" type="presOf" srcId="{C4ED7A57-E9CB-41D1-8FE5-11BFE49F078A}" destId="{DA7E4BDF-B018-40D6-87C9-024A027B5723}" srcOrd="0" destOrd="0" presId="urn:microsoft.com/office/officeart/2008/layout/HorizontalMultiLevelHierarchy"/>
    <dgm:cxn modelId="{146C1A80-AD75-424E-A553-6C298C491DB6}" type="presOf" srcId="{81476065-FADE-4BE1-95D1-7B85587D8118}" destId="{18135C8E-2866-48BD-9BE5-00C59070003D}" srcOrd="0" destOrd="0" presId="urn:microsoft.com/office/officeart/2008/layout/HorizontalMultiLevelHierarchy"/>
    <dgm:cxn modelId="{1A05B7ED-9FFB-4202-B7BF-F7E3B4DF49A0}" srcId="{F2C94BBE-30C8-4F03-BCB1-6D1EF1B5C755}" destId="{D5619E5D-6F83-4EF2-871E-E39E0626955F}" srcOrd="1" destOrd="0" parTransId="{462885CB-E17A-4A7C-BCE8-098C51DDD5C4}" sibTransId="{42F2F4EA-2417-4E24-A8BE-D19B11FACC8B}"/>
    <dgm:cxn modelId="{000DDB63-6F10-4B26-81A5-E281DAA0FA91}" type="presParOf" srcId="{DA7E4BDF-B018-40D6-87C9-024A027B5723}" destId="{D2718508-5F5D-4C1B-995A-46942479F098}" srcOrd="0" destOrd="0" presId="urn:microsoft.com/office/officeart/2008/layout/HorizontalMultiLevelHierarchy"/>
    <dgm:cxn modelId="{9637A5CA-FE6E-48EE-9830-3DA7E8576131}" type="presParOf" srcId="{D2718508-5F5D-4C1B-995A-46942479F098}" destId="{8977B343-0759-431C-B0DD-B123C9E796D8}" srcOrd="0" destOrd="0" presId="urn:microsoft.com/office/officeart/2008/layout/HorizontalMultiLevelHierarchy"/>
    <dgm:cxn modelId="{FC45B8B8-10E8-4726-AEEF-87CCA5901E3F}" type="presParOf" srcId="{D2718508-5F5D-4C1B-995A-46942479F098}" destId="{8955899A-3766-4C46-BA02-C284EF1D23E3}" srcOrd="1" destOrd="0" presId="urn:microsoft.com/office/officeart/2008/layout/HorizontalMultiLevelHierarchy"/>
    <dgm:cxn modelId="{04B8D400-8012-436B-A9AC-F6CD6DEAFC1A}" type="presParOf" srcId="{8955899A-3766-4C46-BA02-C284EF1D23E3}" destId="{18135C8E-2866-48BD-9BE5-00C59070003D}" srcOrd="0" destOrd="0" presId="urn:microsoft.com/office/officeart/2008/layout/HorizontalMultiLevelHierarchy"/>
    <dgm:cxn modelId="{1885CF8F-D2C3-4A22-8C5B-2BCEC7901DDF}" type="presParOf" srcId="{18135C8E-2866-48BD-9BE5-00C59070003D}" destId="{D769A0BA-C5C2-4F41-AABA-1F187FB5CC92}" srcOrd="0" destOrd="0" presId="urn:microsoft.com/office/officeart/2008/layout/HorizontalMultiLevelHierarchy"/>
    <dgm:cxn modelId="{5099EE80-325F-490A-BE14-2A7B302604AA}" type="presParOf" srcId="{8955899A-3766-4C46-BA02-C284EF1D23E3}" destId="{E9518006-8346-477C-A90C-468A5CCEA7B3}" srcOrd="1" destOrd="0" presId="urn:microsoft.com/office/officeart/2008/layout/HorizontalMultiLevelHierarchy"/>
    <dgm:cxn modelId="{F588CBE6-6E5A-4C57-993F-5362D58330BE}" type="presParOf" srcId="{E9518006-8346-477C-A90C-468A5CCEA7B3}" destId="{7CF00116-285D-41BC-B4C5-02AE591DAF79}" srcOrd="0" destOrd="0" presId="urn:microsoft.com/office/officeart/2008/layout/HorizontalMultiLevelHierarchy"/>
    <dgm:cxn modelId="{A6F7C644-0DCF-4902-B6C2-11F2B81A6320}" type="presParOf" srcId="{E9518006-8346-477C-A90C-468A5CCEA7B3}" destId="{103457BD-10F6-4AF0-88E3-BFA9630DAFD7}" srcOrd="1" destOrd="0" presId="urn:microsoft.com/office/officeart/2008/layout/HorizontalMultiLevelHierarchy"/>
    <dgm:cxn modelId="{49132D92-BF85-4A7F-8988-47B0449AF3A6}" type="presParOf" srcId="{8955899A-3766-4C46-BA02-C284EF1D23E3}" destId="{B0DE1F4F-EE98-40A4-B3B6-3AB21BF32323}" srcOrd="2" destOrd="0" presId="urn:microsoft.com/office/officeart/2008/layout/HorizontalMultiLevelHierarchy"/>
    <dgm:cxn modelId="{F4F3479E-9803-416D-AEC4-80D81456E324}" type="presParOf" srcId="{B0DE1F4F-EE98-40A4-B3B6-3AB21BF32323}" destId="{013B2856-F800-4306-8AFE-520036432147}" srcOrd="0" destOrd="0" presId="urn:microsoft.com/office/officeart/2008/layout/HorizontalMultiLevelHierarchy"/>
    <dgm:cxn modelId="{243574E8-0D88-45FC-9547-F813065F76C7}" type="presParOf" srcId="{8955899A-3766-4C46-BA02-C284EF1D23E3}" destId="{6C5B344B-5316-4F04-B1A5-A68A28B7E2CB}" srcOrd="3" destOrd="0" presId="urn:microsoft.com/office/officeart/2008/layout/HorizontalMultiLevelHierarchy"/>
    <dgm:cxn modelId="{7C54D63F-BF83-4BCE-8F3E-945F0A1C7EE6}" type="presParOf" srcId="{6C5B344B-5316-4F04-B1A5-A68A28B7E2CB}" destId="{320D23FB-045F-493C-94C3-6AC4636185EB}" srcOrd="0" destOrd="0" presId="urn:microsoft.com/office/officeart/2008/layout/HorizontalMultiLevelHierarchy"/>
    <dgm:cxn modelId="{3554B32A-AC1A-4FE0-BF20-E1DDC22D92DE}" type="presParOf" srcId="{6C5B344B-5316-4F04-B1A5-A68A28B7E2CB}" destId="{24987C4F-B8B3-4C0C-A64A-0DC29E083D49}" srcOrd="1" destOrd="0" presId="urn:microsoft.com/office/officeart/2008/layout/HorizontalMultiLevelHierarchy"/>
    <dgm:cxn modelId="{D9BBCD2F-D04F-4A32-98B2-25A48438D3C9}" type="presParOf" srcId="{8955899A-3766-4C46-BA02-C284EF1D23E3}" destId="{81628734-4EC0-4433-9833-C9F7F11B8F19}" srcOrd="4" destOrd="0" presId="urn:microsoft.com/office/officeart/2008/layout/HorizontalMultiLevelHierarchy"/>
    <dgm:cxn modelId="{B329153D-9E36-413C-8381-D74E70F2A51E}" type="presParOf" srcId="{81628734-4EC0-4433-9833-C9F7F11B8F19}" destId="{49E7E55F-27D0-4A83-BAF2-611D7F2C1D10}" srcOrd="0" destOrd="0" presId="urn:microsoft.com/office/officeart/2008/layout/HorizontalMultiLevelHierarchy"/>
    <dgm:cxn modelId="{BB16A39D-A2FD-42F3-96D3-72B215C28DE7}" type="presParOf" srcId="{8955899A-3766-4C46-BA02-C284EF1D23E3}" destId="{080A99F5-C056-4475-955E-C0883B099513}" srcOrd="5" destOrd="0" presId="urn:microsoft.com/office/officeart/2008/layout/HorizontalMultiLevelHierarchy"/>
    <dgm:cxn modelId="{131059A9-6927-4B9E-A58C-95C037D3293C}" type="presParOf" srcId="{080A99F5-C056-4475-955E-C0883B099513}" destId="{87424509-CFC9-4746-B89C-60E0F7ABDBC5}" srcOrd="0" destOrd="0" presId="urn:microsoft.com/office/officeart/2008/layout/HorizontalMultiLevelHierarchy"/>
    <dgm:cxn modelId="{FDA13625-C8F6-4558-9CAA-76005A62BABB}" type="presParOf" srcId="{080A99F5-C056-4475-955E-C0883B099513}" destId="{EC8D82FC-6D75-4399-904E-7705D92F2215}" srcOrd="1" destOrd="0" presId="urn:microsoft.com/office/officeart/2008/layout/HorizontalMultiLevelHierarchy"/>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F745A3C-9122-4C72-9889-EAADB0169E91}" type="doc">
      <dgm:prSet loTypeId="urn:microsoft.com/office/officeart/2005/8/layout/hList6" loCatId="list" qsTypeId="urn:microsoft.com/office/officeart/2005/8/quickstyle/simple2" qsCatId="simple" csTypeId="urn:microsoft.com/office/officeart/2005/8/colors/colorful2" csCatId="colorful" phldr="1"/>
      <dgm:spPr/>
      <dgm:t>
        <a:bodyPr/>
        <a:lstStyle/>
        <a:p>
          <a:endParaRPr lang="es-CL"/>
        </a:p>
      </dgm:t>
    </dgm:pt>
    <dgm:pt modelId="{D7AF96AA-2CC3-45E2-941D-2C0C0C733BC4}">
      <dgm:prSet phldrT="[Texto]"/>
      <dgm:spPr/>
      <dgm:t>
        <a:bodyPr/>
        <a:lstStyle/>
        <a:p>
          <a:r>
            <a:rPr lang="es-CL" dirty="0" smtClean="0"/>
            <a:t>Son entregados por el docente</a:t>
          </a:r>
        </a:p>
        <a:p>
          <a:endParaRPr lang="es-CL" dirty="0"/>
        </a:p>
      </dgm:t>
    </dgm:pt>
    <dgm:pt modelId="{68841523-6D02-4510-BD07-A63C162E08EE}" type="parTrans" cxnId="{F8E8053D-BBCF-4C4C-88C6-CA795F2D1249}">
      <dgm:prSet/>
      <dgm:spPr/>
      <dgm:t>
        <a:bodyPr/>
        <a:lstStyle/>
        <a:p>
          <a:endParaRPr lang="es-CL"/>
        </a:p>
      </dgm:t>
    </dgm:pt>
    <dgm:pt modelId="{41E88FBE-B6B3-49CD-B80C-F384850D76B8}" type="sibTrans" cxnId="{F8E8053D-BBCF-4C4C-88C6-CA795F2D1249}">
      <dgm:prSet/>
      <dgm:spPr/>
      <dgm:t>
        <a:bodyPr/>
        <a:lstStyle/>
        <a:p>
          <a:endParaRPr lang="es-CL"/>
        </a:p>
      </dgm:t>
    </dgm:pt>
    <dgm:pt modelId="{53ABEEDD-AB3C-4A17-A9FB-0F88DA6144B4}">
      <dgm:prSet phldrT="[Texto]"/>
      <dgm:spPr/>
      <dgm:t>
        <a:bodyPr/>
        <a:lstStyle/>
        <a:p>
          <a:r>
            <a:rPr lang="es-CL" dirty="0" smtClean="0"/>
            <a:t>Permiten el desarrollo del proyecto</a:t>
          </a:r>
          <a:endParaRPr lang="es-CL" dirty="0"/>
        </a:p>
      </dgm:t>
    </dgm:pt>
    <dgm:pt modelId="{53A17934-D834-4B71-ADBF-1F35E322BC98}" type="parTrans" cxnId="{A3F971CF-2537-45C7-B594-75274D362AD9}">
      <dgm:prSet/>
      <dgm:spPr/>
      <dgm:t>
        <a:bodyPr/>
        <a:lstStyle/>
        <a:p>
          <a:endParaRPr lang="es-CL"/>
        </a:p>
      </dgm:t>
    </dgm:pt>
    <dgm:pt modelId="{8A47A7EE-A517-41A5-B9FE-49CAA7D8742C}" type="sibTrans" cxnId="{A3F971CF-2537-45C7-B594-75274D362AD9}">
      <dgm:prSet/>
      <dgm:spPr/>
      <dgm:t>
        <a:bodyPr/>
        <a:lstStyle/>
        <a:p>
          <a:endParaRPr lang="es-CL"/>
        </a:p>
      </dgm:t>
    </dgm:pt>
    <dgm:pt modelId="{AE387337-80D4-4397-B4FF-BDF61EC476A0}">
      <dgm:prSet phldrT="[Texto]"/>
      <dgm:spPr/>
      <dgm:t>
        <a:bodyPr/>
        <a:lstStyle/>
        <a:p>
          <a:r>
            <a:rPr lang="es-CL" dirty="0" smtClean="0"/>
            <a:t>Contamos con 10 casos</a:t>
          </a:r>
          <a:endParaRPr lang="es-CL" dirty="0"/>
        </a:p>
      </dgm:t>
    </dgm:pt>
    <dgm:pt modelId="{857D0052-EE2F-4377-8D1D-4D94D93CA558}" type="parTrans" cxnId="{B15411B3-203E-417A-9968-66C35F8743A5}">
      <dgm:prSet/>
      <dgm:spPr/>
      <dgm:t>
        <a:bodyPr/>
        <a:lstStyle/>
        <a:p>
          <a:endParaRPr lang="es-CL"/>
        </a:p>
      </dgm:t>
    </dgm:pt>
    <dgm:pt modelId="{1F402237-65E6-400F-989D-DD154BC91D9C}" type="sibTrans" cxnId="{B15411B3-203E-417A-9968-66C35F8743A5}">
      <dgm:prSet/>
      <dgm:spPr/>
      <dgm:t>
        <a:bodyPr/>
        <a:lstStyle/>
        <a:p>
          <a:endParaRPr lang="es-CL"/>
        </a:p>
      </dgm:t>
    </dgm:pt>
    <dgm:pt modelId="{B22D81B7-8819-4330-93DA-D864282CE013}" type="pres">
      <dgm:prSet presAssocID="{4F745A3C-9122-4C72-9889-EAADB0169E91}" presName="Name0" presStyleCnt="0">
        <dgm:presLayoutVars>
          <dgm:dir/>
          <dgm:resizeHandles val="exact"/>
        </dgm:presLayoutVars>
      </dgm:prSet>
      <dgm:spPr/>
      <dgm:t>
        <a:bodyPr/>
        <a:lstStyle/>
        <a:p>
          <a:endParaRPr lang="es-CL"/>
        </a:p>
      </dgm:t>
    </dgm:pt>
    <dgm:pt modelId="{ADDFF430-5867-4329-A344-6488E7363735}" type="pres">
      <dgm:prSet presAssocID="{D7AF96AA-2CC3-45E2-941D-2C0C0C733BC4}" presName="node" presStyleLbl="node1" presStyleIdx="0" presStyleCnt="3">
        <dgm:presLayoutVars>
          <dgm:bulletEnabled val="1"/>
        </dgm:presLayoutVars>
      </dgm:prSet>
      <dgm:spPr/>
      <dgm:t>
        <a:bodyPr/>
        <a:lstStyle/>
        <a:p>
          <a:endParaRPr lang="es-CL"/>
        </a:p>
      </dgm:t>
    </dgm:pt>
    <dgm:pt modelId="{A8425747-BDE2-40EC-9BFE-9355DC12FD1C}" type="pres">
      <dgm:prSet presAssocID="{41E88FBE-B6B3-49CD-B80C-F384850D76B8}" presName="sibTrans" presStyleCnt="0"/>
      <dgm:spPr/>
      <dgm:t>
        <a:bodyPr/>
        <a:lstStyle/>
        <a:p>
          <a:endParaRPr lang="es-CL"/>
        </a:p>
      </dgm:t>
    </dgm:pt>
    <dgm:pt modelId="{5A4DA5C8-D5BA-4FF2-BDE6-0D6CC46670CD}" type="pres">
      <dgm:prSet presAssocID="{53ABEEDD-AB3C-4A17-A9FB-0F88DA6144B4}" presName="node" presStyleLbl="node1" presStyleIdx="1" presStyleCnt="3">
        <dgm:presLayoutVars>
          <dgm:bulletEnabled val="1"/>
        </dgm:presLayoutVars>
      </dgm:prSet>
      <dgm:spPr/>
      <dgm:t>
        <a:bodyPr/>
        <a:lstStyle/>
        <a:p>
          <a:endParaRPr lang="es-CL"/>
        </a:p>
      </dgm:t>
    </dgm:pt>
    <dgm:pt modelId="{581FF0FD-271C-416A-979D-36F7150A8160}" type="pres">
      <dgm:prSet presAssocID="{8A47A7EE-A517-41A5-B9FE-49CAA7D8742C}" presName="sibTrans" presStyleCnt="0"/>
      <dgm:spPr/>
      <dgm:t>
        <a:bodyPr/>
        <a:lstStyle/>
        <a:p>
          <a:endParaRPr lang="es-CL"/>
        </a:p>
      </dgm:t>
    </dgm:pt>
    <dgm:pt modelId="{E886968C-E38C-4491-A3F1-37C1BDC5879A}" type="pres">
      <dgm:prSet presAssocID="{AE387337-80D4-4397-B4FF-BDF61EC476A0}" presName="node" presStyleLbl="node1" presStyleIdx="2" presStyleCnt="3">
        <dgm:presLayoutVars>
          <dgm:bulletEnabled val="1"/>
        </dgm:presLayoutVars>
      </dgm:prSet>
      <dgm:spPr/>
      <dgm:t>
        <a:bodyPr/>
        <a:lstStyle/>
        <a:p>
          <a:endParaRPr lang="es-CL"/>
        </a:p>
      </dgm:t>
    </dgm:pt>
  </dgm:ptLst>
  <dgm:cxnLst>
    <dgm:cxn modelId="{C9F5CB84-7E93-4DD8-B950-A7C871705750}" type="presOf" srcId="{AE387337-80D4-4397-B4FF-BDF61EC476A0}" destId="{E886968C-E38C-4491-A3F1-37C1BDC5879A}" srcOrd="0" destOrd="0" presId="urn:microsoft.com/office/officeart/2005/8/layout/hList6"/>
    <dgm:cxn modelId="{F8E8053D-BBCF-4C4C-88C6-CA795F2D1249}" srcId="{4F745A3C-9122-4C72-9889-EAADB0169E91}" destId="{D7AF96AA-2CC3-45E2-941D-2C0C0C733BC4}" srcOrd="0" destOrd="0" parTransId="{68841523-6D02-4510-BD07-A63C162E08EE}" sibTransId="{41E88FBE-B6B3-49CD-B80C-F384850D76B8}"/>
    <dgm:cxn modelId="{D22A3452-5FED-441C-8D91-BC5231A03655}" type="presOf" srcId="{4F745A3C-9122-4C72-9889-EAADB0169E91}" destId="{B22D81B7-8819-4330-93DA-D864282CE013}" srcOrd="0" destOrd="0" presId="urn:microsoft.com/office/officeart/2005/8/layout/hList6"/>
    <dgm:cxn modelId="{C776EB2E-C6D5-4E77-903D-6A01390AC8A3}" type="presOf" srcId="{D7AF96AA-2CC3-45E2-941D-2C0C0C733BC4}" destId="{ADDFF430-5867-4329-A344-6488E7363735}" srcOrd="0" destOrd="0" presId="urn:microsoft.com/office/officeart/2005/8/layout/hList6"/>
    <dgm:cxn modelId="{87A41FE2-CB86-4F50-8844-CEA50F3E10BA}" type="presOf" srcId="{53ABEEDD-AB3C-4A17-A9FB-0F88DA6144B4}" destId="{5A4DA5C8-D5BA-4FF2-BDE6-0D6CC46670CD}" srcOrd="0" destOrd="0" presId="urn:microsoft.com/office/officeart/2005/8/layout/hList6"/>
    <dgm:cxn modelId="{A3F971CF-2537-45C7-B594-75274D362AD9}" srcId="{4F745A3C-9122-4C72-9889-EAADB0169E91}" destId="{53ABEEDD-AB3C-4A17-A9FB-0F88DA6144B4}" srcOrd="1" destOrd="0" parTransId="{53A17934-D834-4B71-ADBF-1F35E322BC98}" sibTransId="{8A47A7EE-A517-41A5-B9FE-49CAA7D8742C}"/>
    <dgm:cxn modelId="{B15411B3-203E-417A-9968-66C35F8743A5}" srcId="{4F745A3C-9122-4C72-9889-EAADB0169E91}" destId="{AE387337-80D4-4397-B4FF-BDF61EC476A0}" srcOrd="2" destOrd="0" parTransId="{857D0052-EE2F-4377-8D1D-4D94D93CA558}" sibTransId="{1F402237-65E6-400F-989D-DD154BC91D9C}"/>
    <dgm:cxn modelId="{6809CF60-BCB5-4096-8193-606BF09E12FC}" type="presParOf" srcId="{B22D81B7-8819-4330-93DA-D864282CE013}" destId="{ADDFF430-5867-4329-A344-6488E7363735}" srcOrd="0" destOrd="0" presId="urn:microsoft.com/office/officeart/2005/8/layout/hList6"/>
    <dgm:cxn modelId="{613E71E4-2C88-4F7E-8989-8A3AE20CD393}" type="presParOf" srcId="{B22D81B7-8819-4330-93DA-D864282CE013}" destId="{A8425747-BDE2-40EC-9BFE-9355DC12FD1C}" srcOrd="1" destOrd="0" presId="urn:microsoft.com/office/officeart/2005/8/layout/hList6"/>
    <dgm:cxn modelId="{C8A1418A-C0D9-45BB-8B03-23B87E288FD3}" type="presParOf" srcId="{B22D81B7-8819-4330-93DA-D864282CE013}" destId="{5A4DA5C8-D5BA-4FF2-BDE6-0D6CC46670CD}" srcOrd="2" destOrd="0" presId="urn:microsoft.com/office/officeart/2005/8/layout/hList6"/>
    <dgm:cxn modelId="{D9BF15BD-93AD-4396-AF9D-52FA39B4EEDD}" type="presParOf" srcId="{B22D81B7-8819-4330-93DA-D864282CE013}" destId="{581FF0FD-271C-416A-979D-36F7150A8160}" srcOrd="3" destOrd="0" presId="urn:microsoft.com/office/officeart/2005/8/layout/hList6"/>
    <dgm:cxn modelId="{2380D5AF-1872-41E9-9626-C5FFAC5F551B}" type="presParOf" srcId="{B22D81B7-8819-4330-93DA-D864282CE013}" destId="{E886968C-E38C-4491-A3F1-37C1BDC5879A}" srcOrd="4"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49C9625-BB6A-4D38-A75B-8872724FF7D3}" type="doc">
      <dgm:prSet loTypeId="urn:microsoft.com/office/officeart/2005/8/layout/vList6" loCatId="list" qsTypeId="urn:microsoft.com/office/officeart/2005/8/quickstyle/simple2" qsCatId="simple" csTypeId="urn:microsoft.com/office/officeart/2005/8/colors/colorful5" csCatId="colorful" phldr="1"/>
      <dgm:spPr/>
      <dgm:t>
        <a:bodyPr/>
        <a:lstStyle/>
        <a:p>
          <a:endParaRPr lang="es-CL"/>
        </a:p>
      </dgm:t>
    </dgm:pt>
    <dgm:pt modelId="{C316FDDC-D803-4083-B52E-AA8C077735E1}">
      <dgm:prSet phldrT="[Texto]" custT="1"/>
      <dgm:spPr>
        <a:solidFill>
          <a:schemeClr val="accent1">
            <a:lumMod val="75000"/>
          </a:schemeClr>
        </a:solidFill>
      </dgm:spPr>
      <dgm:t>
        <a:bodyPr/>
        <a:lstStyle/>
        <a:p>
          <a:r>
            <a:rPr lang="es-CL" sz="3600" dirty="0" smtClean="0"/>
            <a:t>Estudiante </a:t>
          </a:r>
          <a:endParaRPr lang="es-CL" sz="3600" dirty="0"/>
        </a:p>
      </dgm:t>
    </dgm:pt>
    <dgm:pt modelId="{A5B017FD-5D11-46E7-9F13-134FC3631640}" type="parTrans" cxnId="{D0159EB1-B7B5-491B-82C9-0A022B220629}">
      <dgm:prSet/>
      <dgm:spPr/>
      <dgm:t>
        <a:bodyPr/>
        <a:lstStyle/>
        <a:p>
          <a:endParaRPr lang="es-CL"/>
        </a:p>
      </dgm:t>
    </dgm:pt>
    <dgm:pt modelId="{5B18EB1F-CD46-430F-B495-92F917AB6645}" type="sibTrans" cxnId="{D0159EB1-B7B5-491B-82C9-0A022B220629}">
      <dgm:prSet/>
      <dgm:spPr/>
      <dgm:t>
        <a:bodyPr/>
        <a:lstStyle/>
        <a:p>
          <a:endParaRPr lang="es-CL"/>
        </a:p>
      </dgm:t>
    </dgm:pt>
    <dgm:pt modelId="{11C743B6-AC1D-46F5-8263-427B240280F6}">
      <dgm:prSet phldrT="[Texto]" custT="1"/>
      <dgm:spPr/>
      <dgm:t>
        <a:bodyPr anchor="ctr"/>
        <a:lstStyle/>
        <a:p>
          <a:pPr algn="just"/>
          <a:r>
            <a:rPr lang="es-CL" sz="1400" dirty="0" smtClean="0"/>
            <a:t>Informarse sobre el proceso de Portafolio de Título.</a:t>
          </a:r>
          <a:endParaRPr lang="es-CL" sz="1400" dirty="0"/>
        </a:p>
      </dgm:t>
    </dgm:pt>
    <dgm:pt modelId="{59A5D22E-0E99-4FBC-9067-A853FE6EEBC0}" type="parTrans" cxnId="{C486ACBA-6A43-41BD-9FAA-A83FD2134542}">
      <dgm:prSet/>
      <dgm:spPr/>
      <dgm:t>
        <a:bodyPr/>
        <a:lstStyle/>
        <a:p>
          <a:endParaRPr lang="es-CL"/>
        </a:p>
      </dgm:t>
    </dgm:pt>
    <dgm:pt modelId="{F891AE09-FF6C-414D-A5FC-FBA5CB13DDB0}" type="sibTrans" cxnId="{C486ACBA-6A43-41BD-9FAA-A83FD2134542}">
      <dgm:prSet/>
      <dgm:spPr/>
      <dgm:t>
        <a:bodyPr/>
        <a:lstStyle/>
        <a:p>
          <a:endParaRPr lang="es-CL"/>
        </a:p>
      </dgm:t>
    </dgm:pt>
    <dgm:pt modelId="{AADC70B3-D50D-4C2F-AF56-188BBE5989DD}">
      <dgm:prSet custT="1"/>
      <dgm:spPr/>
      <dgm:t>
        <a:bodyPr anchor="ctr"/>
        <a:lstStyle/>
        <a:p>
          <a:pPr algn="just"/>
          <a:r>
            <a:rPr lang="es-CL" sz="1400" dirty="0" smtClean="0"/>
            <a:t>Desarrollar las evidencias internas (notas ET asignaturas clave).</a:t>
          </a:r>
          <a:endParaRPr lang="es-CL" sz="1400" dirty="0"/>
        </a:p>
      </dgm:t>
    </dgm:pt>
    <dgm:pt modelId="{5EE10497-9D1B-4199-BC7A-FF1C28A14764}" type="parTrans" cxnId="{03D326AD-665B-4012-B834-34AF9D3B9E80}">
      <dgm:prSet/>
      <dgm:spPr/>
      <dgm:t>
        <a:bodyPr/>
        <a:lstStyle/>
        <a:p>
          <a:endParaRPr lang="es-CL"/>
        </a:p>
      </dgm:t>
    </dgm:pt>
    <dgm:pt modelId="{28796965-3D64-449B-9B7F-94FB92988787}" type="sibTrans" cxnId="{03D326AD-665B-4012-B834-34AF9D3B9E80}">
      <dgm:prSet/>
      <dgm:spPr/>
      <dgm:t>
        <a:bodyPr/>
        <a:lstStyle/>
        <a:p>
          <a:endParaRPr lang="es-CL"/>
        </a:p>
      </dgm:t>
    </dgm:pt>
    <dgm:pt modelId="{CE5FC749-B3C6-4B80-9539-9DC79101ACE2}">
      <dgm:prSet custT="1"/>
      <dgm:spPr/>
      <dgm:t>
        <a:bodyPr anchor="ctr"/>
        <a:lstStyle/>
        <a:p>
          <a:pPr algn="just"/>
          <a:r>
            <a:rPr lang="es-CL" sz="1400" dirty="0" smtClean="0"/>
            <a:t>Autoevaluar su nivel en el logro de las competencias.</a:t>
          </a:r>
          <a:endParaRPr lang="es-CL" sz="1400" dirty="0"/>
        </a:p>
      </dgm:t>
    </dgm:pt>
    <dgm:pt modelId="{C35A820C-849B-4A17-815D-E999F6E63B37}" type="parTrans" cxnId="{3F503717-CDE9-49EA-80FC-E9BA828F9BD1}">
      <dgm:prSet/>
      <dgm:spPr/>
      <dgm:t>
        <a:bodyPr/>
        <a:lstStyle/>
        <a:p>
          <a:endParaRPr lang="es-CL"/>
        </a:p>
      </dgm:t>
    </dgm:pt>
    <dgm:pt modelId="{E0FBA146-9E57-4BA5-82F4-2B07FF85A2BE}" type="sibTrans" cxnId="{3F503717-CDE9-49EA-80FC-E9BA828F9BD1}">
      <dgm:prSet/>
      <dgm:spPr/>
      <dgm:t>
        <a:bodyPr/>
        <a:lstStyle/>
        <a:p>
          <a:endParaRPr lang="es-CL"/>
        </a:p>
      </dgm:t>
    </dgm:pt>
    <dgm:pt modelId="{C7CC3B19-12D0-463B-BEF6-DE05CC84C93D}">
      <dgm:prSet custT="1"/>
      <dgm:spPr/>
      <dgm:t>
        <a:bodyPr anchor="ctr"/>
        <a:lstStyle/>
        <a:p>
          <a:pPr algn="just"/>
          <a:r>
            <a:rPr lang="es-CL" sz="1400" dirty="0" smtClean="0"/>
            <a:t>Recopilar y entregar evidencia complementaria.</a:t>
          </a:r>
          <a:endParaRPr lang="es-CL" sz="1400" dirty="0"/>
        </a:p>
      </dgm:t>
    </dgm:pt>
    <dgm:pt modelId="{6024F91C-235E-43CC-8AEB-45C44A026DD4}" type="parTrans" cxnId="{CFE050E6-CE2D-430F-9F2D-0813C4EB7101}">
      <dgm:prSet/>
      <dgm:spPr/>
      <dgm:t>
        <a:bodyPr/>
        <a:lstStyle/>
        <a:p>
          <a:endParaRPr lang="es-CL"/>
        </a:p>
      </dgm:t>
    </dgm:pt>
    <dgm:pt modelId="{8246BD7E-F7F8-4F79-B3D0-B88F931F04E6}" type="sibTrans" cxnId="{CFE050E6-CE2D-430F-9F2D-0813C4EB7101}">
      <dgm:prSet/>
      <dgm:spPr/>
      <dgm:t>
        <a:bodyPr/>
        <a:lstStyle/>
        <a:p>
          <a:endParaRPr lang="es-CL"/>
        </a:p>
      </dgm:t>
    </dgm:pt>
    <dgm:pt modelId="{D1A5383D-C83B-4E08-970D-A493778DB616}">
      <dgm:prSet custT="1"/>
      <dgm:spPr/>
      <dgm:t>
        <a:bodyPr anchor="ctr"/>
        <a:lstStyle/>
        <a:p>
          <a:pPr algn="just"/>
          <a:r>
            <a:rPr lang="es-CL" sz="1400" dirty="0" smtClean="0"/>
            <a:t>Desarrollar autoevaluación actitudinal diagnóstica.</a:t>
          </a:r>
          <a:endParaRPr lang="es-CL" sz="1400" dirty="0"/>
        </a:p>
      </dgm:t>
    </dgm:pt>
    <dgm:pt modelId="{D96E3984-A653-4F0A-BDD0-B01DDF7119B5}" type="parTrans" cxnId="{D4A75BE1-2705-49C3-9D33-6490BB648ABB}">
      <dgm:prSet/>
      <dgm:spPr/>
      <dgm:t>
        <a:bodyPr/>
        <a:lstStyle/>
        <a:p>
          <a:endParaRPr lang="es-CL"/>
        </a:p>
      </dgm:t>
    </dgm:pt>
    <dgm:pt modelId="{1F3D3F22-42F4-4939-82D4-33355245A4BB}" type="sibTrans" cxnId="{D4A75BE1-2705-49C3-9D33-6490BB648ABB}">
      <dgm:prSet/>
      <dgm:spPr/>
      <dgm:t>
        <a:bodyPr/>
        <a:lstStyle/>
        <a:p>
          <a:endParaRPr lang="es-CL"/>
        </a:p>
      </dgm:t>
    </dgm:pt>
    <dgm:pt modelId="{4B539112-7378-43EE-BC39-CF89A44641FC}">
      <dgm:prSet custT="1"/>
      <dgm:spPr/>
      <dgm:t>
        <a:bodyPr anchor="ctr"/>
        <a:lstStyle/>
        <a:p>
          <a:pPr algn="just"/>
          <a:r>
            <a:rPr lang="es-CL" sz="1400" dirty="0" smtClean="0"/>
            <a:t>Desarrollar plan de mejora individual.</a:t>
          </a:r>
          <a:endParaRPr lang="es-CL" sz="1400" dirty="0"/>
        </a:p>
      </dgm:t>
    </dgm:pt>
    <dgm:pt modelId="{1E6B4012-D017-4D6D-BD26-4D27C7E3C96F}" type="parTrans" cxnId="{98ED68BC-564C-4799-94E6-63BCEFD7B8E8}">
      <dgm:prSet/>
      <dgm:spPr/>
      <dgm:t>
        <a:bodyPr/>
        <a:lstStyle/>
        <a:p>
          <a:endParaRPr lang="es-CL"/>
        </a:p>
      </dgm:t>
    </dgm:pt>
    <dgm:pt modelId="{14EE5DC8-A4C0-42A1-B5F2-A9D1FB981DE2}" type="sibTrans" cxnId="{98ED68BC-564C-4799-94E6-63BCEFD7B8E8}">
      <dgm:prSet/>
      <dgm:spPr/>
      <dgm:t>
        <a:bodyPr/>
        <a:lstStyle/>
        <a:p>
          <a:endParaRPr lang="es-CL"/>
        </a:p>
      </dgm:t>
    </dgm:pt>
    <dgm:pt modelId="{F6EA11E9-9637-4D1C-B1D4-37B30AE87C60}">
      <dgm:prSet custT="1"/>
      <dgm:spPr/>
      <dgm:t>
        <a:bodyPr anchor="ctr"/>
        <a:lstStyle/>
        <a:p>
          <a:pPr algn="just"/>
          <a:r>
            <a:rPr lang="es-CL" sz="1400" dirty="0" smtClean="0"/>
            <a:t>Desarrollar y entregar proyecto grupal.</a:t>
          </a:r>
          <a:endParaRPr lang="es-CL" sz="1400" dirty="0"/>
        </a:p>
      </dgm:t>
    </dgm:pt>
    <dgm:pt modelId="{87D6F6AF-AD94-4535-8388-1E5D83435F35}" type="parTrans" cxnId="{88EC3048-90DA-4659-BEEC-FA4074B4F50E}">
      <dgm:prSet/>
      <dgm:spPr/>
      <dgm:t>
        <a:bodyPr/>
        <a:lstStyle/>
        <a:p>
          <a:endParaRPr lang="es-CL"/>
        </a:p>
      </dgm:t>
    </dgm:pt>
    <dgm:pt modelId="{EB3E3E33-3174-484D-8667-60DC2C7894DC}" type="sibTrans" cxnId="{88EC3048-90DA-4659-BEEC-FA4074B4F50E}">
      <dgm:prSet/>
      <dgm:spPr/>
      <dgm:t>
        <a:bodyPr/>
        <a:lstStyle/>
        <a:p>
          <a:endParaRPr lang="es-CL"/>
        </a:p>
      </dgm:t>
    </dgm:pt>
    <dgm:pt modelId="{A12694BB-20E5-40C4-8B8A-3B94F2C27092}" type="pres">
      <dgm:prSet presAssocID="{C49C9625-BB6A-4D38-A75B-8872724FF7D3}" presName="Name0" presStyleCnt="0">
        <dgm:presLayoutVars>
          <dgm:dir/>
          <dgm:animLvl val="lvl"/>
          <dgm:resizeHandles/>
        </dgm:presLayoutVars>
      </dgm:prSet>
      <dgm:spPr/>
      <dgm:t>
        <a:bodyPr/>
        <a:lstStyle/>
        <a:p>
          <a:endParaRPr lang="es-CL"/>
        </a:p>
      </dgm:t>
    </dgm:pt>
    <dgm:pt modelId="{163400D5-0281-45EA-B6F3-39C4D29F3E13}" type="pres">
      <dgm:prSet presAssocID="{C316FDDC-D803-4083-B52E-AA8C077735E1}" presName="linNode" presStyleCnt="0"/>
      <dgm:spPr/>
      <dgm:t>
        <a:bodyPr/>
        <a:lstStyle/>
        <a:p>
          <a:endParaRPr lang="es-CL"/>
        </a:p>
      </dgm:t>
    </dgm:pt>
    <dgm:pt modelId="{BB4D1FDA-36C9-4AAD-8E13-1EC0461760EB}" type="pres">
      <dgm:prSet presAssocID="{C316FDDC-D803-4083-B52E-AA8C077735E1}" presName="parentShp" presStyleLbl="node1" presStyleIdx="0" presStyleCnt="1" custScaleY="84899">
        <dgm:presLayoutVars>
          <dgm:bulletEnabled val="1"/>
        </dgm:presLayoutVars>
      </dgm:prSet>
      <dgm:spPr/>
      <dgm:t>
        <a:bodyPr/>
        <a:lstStyle/>
        <a:p>
          <a:endParaRPr lang="es-CL"/>
        </a:p>
      </dgm:t>
    </dgm:pt>
    <dgm:pt modelId="{5D8558A3-2611-41AD-9114-C7FAD0B2D4D3}" type="pres">
      <dgm:prSet presAssocID="{C316FDDC-D803-4083-B52E-AA8C077735E1}" presName="childShp" presStyleLbl="bgAccFollowNode1" presStyleIdx="0" presStyleCnt="1">
        <dgm:presLayoutVars>
          <dgm:bulletEnabled val="1"/>
        </dgm:presLayoutVars>
      </dgm:prSet>
      <dgm:spPr/>
      <dgm:t>
        <a:bodyPr/>
        <a:lstStyle/>
        <a:p>
          <a:endParaRPr lang="es-CL"/>
        </a:p>
      </dgm:t>
    </dgm:pt>
  </dgm:ptLst>
  <dgm:cxnLst>
    <dgm:cxn modelId="{C486ACBA-6A43-41BD-9FAA-A83FD2134542}" srcId="{C316FDDC-D803-4083-B52E-AA8C077735E1}" destId="{11C743B6-AC1D-46F5-8263-427B240280F6}" srcOrd="0" destOrd="0" parTransId="{59A5D22E-0E99-4FBC-9067-A853FE6EEBC0}" sibTransId="{F891AE09-FF6C-414D-A5FC-FBA5CB13DDB0}"/>
    <dgm:cxn modelId="{80F57D98-31FA-4434-8B72-17620027D342}" type="presOf" srcId="{C316FDDC-D803-4083-B52E-AA8C077735E1}" destId="{BB4D1FDA-36C9-4AAD-8E13-1EC0461760EB}" srcOrd="0" destOrd="0" presId="urn:microsoft.com/office/officeart/2005/8/layout/vList6"/>
    <dgm:cxn modelId="{CFE050E6-CE2D-430F-9F2D-0813C4EB7101}" srcId="{C316FDDC-D803-4083-B52E-AA8C077735E1}" destId="{C7CC3B19-12D0-463B-BEF6-DE05CC84C93D}" srcOrd="3" destOrd="0" parTransId="{6024F91C-235E-43CC-8AEB-45C44A026DD4}" sibTransId="{8246BD7E-F7F8-4F79-B3D0-B88F931F04E6}"/>
    <dgm:cxn modelId="{907EB09D-1226-4504-8DD1-CA8189EC90CC}" type="presOf" srcId="{D1A5383D-C83B-4E08-970D-A493778DB616}" destId="{5D8558A3-2611-41AD-9114-C7FAD0B2D4D3}" srcOrd="0" destOrd="4" presId="urn:microsoft.com/office/officeart/2005/8/layout/vList6"/>
    <dgm:cxn modelId="{FDC681CC-58CE-476C-B1DB-5606E8D713BF}" type="presOf" srcId="{AADC70B3-D50D-4C2F-AF56-188BBE5989DD}" destId="{5D8558A3-2611-41AD-9114-C7FAD0B2D4D3}" srcOrd="0" destOrd="1" presId="urn:microsoft.com/office/officeart/2005/8/layout/vList6"/>
    <dgm:cxn modelId="{88EC3048-90DA-4659-BEEC-FA4074B4F50E}" srcId="{C316FDDC-D803-4083-B52E-AA8C077735E1}" destId="{F6EA11E9-9637-4D1C-B1D4-37B30AE87C60}" srcOrd="6" destOrd="0" parTransId="{87D6F6AF-AD94-4535-8388-1E5D83435F35}" sibTransId="{EB3E3E33-3174-484D-8667-60DC2C7894DC}"/>
    <dgm:cxn modelId="{3F503717-CDE9-49EA-80FC-E9BA828F9BD1}" srcId="{C316FDDC-D803-4083-B52E-AA8C077735E1}" destId="{CE5FC749-B3C6-4B80-9539-9DC79101ACE2}" srcOrd="2" destOrd="0" parTransId="{C35A820C-849B-4A17-815D-E999F6E63B37}" sibTransId="{E0FBA146-9E57-4BA5-82F4-2B07FF85A2BE}"/>
    <dgm:cxn modelId="{03D326AD-665B-4012-B834-34AF9D3B9E80}" srcId="{C316FDDC-D803-4083-B52E-AA8C077735E1}" destId="{AADC70B3-D50D-4C2F-AF56-188BBE5989DD}" srcOrd="1" destOrd="0" parTransId="{5EE10497-9D1B-4199-BC7A-FF1C28A14764}" sibTransId="{28796965-3D64-449B-9B7F-94FB92988787}"/>
    <dgm:cxn modelId="{DDBA1DAE-B914-43F7-A430-49FEB78CACE0}" type="presOf" srcId="{C49C9625-BB6A-4D38-A75B-8872724FF7D3}" destId="{A12694BB-20E5-40C4-8B8A-3B94F2C27092}" srcOrd="0" destOrd="0" presId="urn:microsoft.com/office/officeart/2005/8/layout/vList6"/>
    <dgm:cxn modelId="{4D89E6AF-5435-454B-8305-474BF78ABE9B}" type="presOf" srcId="{C7CC3B19-12D0-463B-BEF6-DE05CC84C93D}" destId="{5D8558A3-2611-41AD-9114-C7FAD0B2D4D3}" srcOrd="0" destOrd="3" presId="urn:microsoft.com/office/officeart/2005/8/layout/vList6"/>
    <dgm:cxn modelId="{D0159EB1-B7B5-491B-82C9-0A022B220629}" srcId="{C49C9625-BB6A-4D38-A75B-8872724FF7D3}" destId="{C316FDDC-D803-4083-B52E-AA8C077735E1}" srcOrd="0" destOrd="0" parTransId="{A5B017FD-5D11-46E7-9F13-134FC3631640}" sibTransId="{5B18EB1F-CD46-430F-B495-92F917AB6645}"/>
    <dgm:cxn modelId="{79370B3E-0A6C-4176-ABCA-E85A1436D4B7}" type="presOf" srcId="{CE5FC749-B3C6-4B80-9539-9DC79101ACE2}" destId="{5D8558A3-2611-41AD-9114-C7FAD0B2D4D3}" srcOrd="0" destOrd="2" presId="urn:microsoft.com/office/officeart/2005/8/layout/vList6"/>
    <dgm:cxn modelId="{2C618A76-8429-486B-96F4-17BFAB756A61}" type="presOf" srcId="{F6EA11E9-9637-4D1C-B1D4-37B30AE87C60}" destId="{5D8558A3-2611-41AD-9114-C7FAD0B2D4D3}" srcOrd="0" destOrd="6" presId="urn:microsoft.com/office/officeart/2005/8/layout/vList6"/>
    <dgm:cxn modelId="{D4A75BE1-2705-49C3-9D33-6490BB648ABB}" srcId="{C316FDDC-D803-4083-B52E-AA8C077735E1}" destId="{D1A5383D-C83B-4E08-970D-A493778DB616}" srcOrd="4" destOrd="0" parTransId="{D96E3984-A653-4F0A-BDD0-B01DDF7119B5}" sibTransId="{1F3D3F22-42F4-4939-82D4-33355245A4BB}"/>
    <dgm:cxn modelId="{EF463BA6-3510-4240-BB9F-C75054140124}" type="presOf" srcId="{11C743B6-AC1D-46F5-8263-427B240280F6}" destId="{5D8558A3-2611-41AD-9114-C7FAD0B2D4D3}" srcOrd="0" destOrd="0" presId="urn:microsoft.com/office/officeart/2005/8/layout/vList6"/>
    <dgm:cxn modelId="{33A7A9B0-4FD0-4546-9157-589886E089FC}" type="presOf" srcId="{4B539112-7378-43EE-BC39-CF89A44641FC}" destId="{5D8558A3-2611-41AD-9114-C7FAD0B2D4D3}" srcOrd="0" destOrd="5" presId="urn:microsoft.com/office/officeart/2005/8/layout/vList6"/>
    <dgm:cxn modelId="{98ED68BC-564C-4799-94E6-63BCEFD7B8E8}" srcId="{C316FDDC-D803-4083-B52E-AA8C077735E1}" destId="{4B539112-7378-43EE-BC39-CF89A44641FC}" srcOrd="5" destOrd="0" parTransId="{1E6B4012-D017-4D6D-BD26-4D27C7E3C96F}" sibTransId="{14EE5DC8-A4C0-42A1-B5F2-A9D1FB981DE2}"/>
    <dgm:cxn modelId="{8DF28373-4F3F-45CE-99B5-8B04554F99A5}" type="presParOf" srcId="{A12694BB-20E5-40C4-8B8A-3B94F2C27092}" destId="{163400D5-0281-45EA-B6F3-39C4D29F3E13}" srcOrd="0" destOrd="0" presId="urn:microsoft.com/office/officeart/2005/8/layout/vList6"/>
    <dgm:cxn modelId="{DA4EBB0F-BAA4-4A79-89C4-26DFDC16177E}" type="presParOf" srcId="{163400D5-0281-45EA-B6F3-39C4D29F3E13}" destId="{BB4D1FDA-36C9-4AAD-8E13-1EC0461760EB}" srcOrd="0" destOrd="0" presId="urn:microsoft.com/office/officeart/2005/8/layout/vList6"/>
    <dgm:cxn modelId="{E2510BCF-7BF3-4825-B990-3F3E33ACB7F3}" type="presParOf" srcId="{163400D5-0281-45EA-B6F3-39C4D29F3E13}" destId="{5D8558A3-2611-41AD-9114-C7FAD0B2D4D3}"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49C9625-BB6A-4D38-A75B-8872724FF7D3}" type="doc">
      <dgm:prSet loTypeId="urn:microsoft.com/office/officeart/2005/8/layout/vList6" loCatId="list" qsTypeId="urn:microsoft.com/office/officeart/2005/8/quickstyle/simple2" qsCatId="simple" csTypeId="urn:microsoft.com/office/officeart/2005/8/colors/colorful2" csCatId="colorful" phldr="1"/>
      <dgm:spPr/>
      <dgm:t>
        <a:bodyPr/>
        <a:lstStyle/>
        <a:p>
          <a:endParaRPr lang="es-CL"/>
        </a:p>
      </dgm:t>
    </dgm:pt>
    <dgm:pt modelId="{C316FDDC-D803-4083-B52E-AA8C077735E1}">
      <dgm:prSet phldrT="[Texto]"/>
      <dgm:spPr/>
      <dgm:t>
        <a:bodyPr/>
        <a:lstStyle/>
        <a:p>
          <a:r>
            <a:rPr lang="es-CL" dirty="0" smtClean="0"/>
            <a:t>Docente </a:t>
          </a:r>
          <a:endParaRPr lang="es-CL" dirty="0"/>
        </a:p>
      </dgm:t>
    </dgm:pt>
    <dgm:pt modelId="{A5B017FD-5D11-46E7-9F13-134FC3631640}" type="parTrans" cxnId="{D0159EB1-B7B5-491B-82C9-0A022B220629}">
      <dgm:prSet/>
      <dgm:spPr/>
      <dgm:t>
        <a:bodyPr/>
        <a:lstStyle/>
        <a:p>
          <a:endParaRPr lang="es-CL"/>
        </a:p>
      </dgm:t>
    </dgm:pt>
    <dgm:pt modelId="{5B18EB1F-CD46-430F-B495-92F917AB6645}" type="sibTrans" cxnId="{D0159EB1-B7B5-491B-82C9-0A022B220629}">
      <dgm:prSet/>
      <dgm:spPr/>
      <dgm:t>
        <a:bodyPr/>
        <a:lstStyle/>
        <a:p>
          <a:endParaRPr lang="es-CL"/>
        </a:p>
      </dgm:t>
    </dgm:pt>
    <dgm:pt modelId="{11C743B6-AC1D-46F5-8263-427B240280F6}">
      <dgm:prSet phldrT="[Texto]" custT="1"/>
      <dgm:spPr/>
      <dgm:t>
        <a:bodyPr anchor="ctr"/>
        <a:lstStyle/>
        <a:p>
          <a:pPr algn="just"/>
          <a:r>
            <a:rPr lang="es-CL" sz="1200" dirty="0" smtClean="0"/>
            <a:t>La labor del docente no se centra en enseñar contenidos, sino que es similar al de un jefe de proyecto. Para esto, se debe:</a:t>
          </a:r>
          <a:endParaRPr lang="es-CL" sz="1200" dirty="0"/>
        </a:p>
      </dgm:t>
    </dgm:pt>
    <dgm:pt modelId="{59A5D22E-0E99-4FBC-9067-A853FE6EEBC0}" type="parTrans" cxnId="{C486ACBA-6A43-41BD-9FAA-A83FD2134542}">
      <dgm:prSet/>
      <dgm:spPr/>
      <dgm:t>
        <a:bodyPr/>
        <a:lstStyle/>
        <a:p>
          <a:endParaRPr lang="es-CL"/>
        </a:p>
      </dgm:t>
    </dgm:pt>
    <dgm:pt modelId="{F891AE09-FF6C-414D-A5FC-FBA5CB13DDB0}" type="sibTrans" cxnId="{C486ACBA-6A43-41BD-9FAA-A83FD2134542}">
      <dgm:prSet/>
      <dgm:spPr/>
      <dgm:t>
        <a:bodyPr/>
        <a:lstStyle/>
        <a:p>
          <a:endParaRPr lang="es-CL"/>
        </a:p>
      </dgm:t>
    </dgm:pt>
    <dgm:pt modelId="{FDB35763-7432-4692-964F-69B506B8280D}">
      <dgm:prSet custT="1"/>
      <dgm:spPr/>
      <dgm:t>
        <a:bodyPr anchor="ctr"/>
        <a:lstStyle/>
        <a:p>
          <a:pPr algn="just"/>
          <a:r>
            <a:rPr lang="es-CL" sz="1200" dirty="0" smtClean="0"/>
            <a:t>Analizar la evidencia presentada por el estudiante para definir el plan de mejora.</a:t>
          </a:r>
          <a:endParaRPr lang="es-CL" sz="1200" dirty="0"/>
        </a:p>
      </dgm:t>
    </dgm:pt>
    <dgm:pt modelId="{0818BEC3-22DF-444B-88A2-5937D0DF01DC}" type="parTrans" cxnId="{B4AF361F-9992-4263-8613-2F8F5057FC3D}">
      <dgm:prSet/>
      <dgm:spPr/>
      <dgm:t>
        <a:bodyPr/>
        <a:lstStyle/>
        <a:p>
          <a:endParaRPr lang="es-CL"/>
        </a:p>
      </dgm:t>
    </dgm:pt>
    <dgm:pt modelId="{242B5A56-E722-431D-8D5E-C32625B7D981}" type="sibTrans" cxnId="{B4AF361F-9992-4263-8613-2F8F5057FC3D}">
      <dgm:prSet/>
      <dgm:spPr/>
      <dgm:t>
        <a:bodyPr/>
        <a:lstStyle/>
        <a:p>
          <a:endParaRPr lang="es-CL"/>
        </a:p>
      </dgm:t>
    </dgm:pt>
    <dgm:pt modelId="{CCB049D8-2285-4745-BD83-83CBD77140B9}">
      <dgm:prSet custT="1"/>
      <dgm:spPr/>
      <dgm:t>
        <a:bodyPr anchor="ctr"/>
        <a:lstStyle/>
        <a:p>
          <a:pPr algn="just"/>
          <a:r>
            <a:rPr lang="es-CL" sz="1200" dirty="0" smtClean="0"/>
            <a:t>Retroalimentar de forma permanente en cada etapa del proceso.</a:t>
          </a:r>
          <a:endParaRPr lang="es-CL" sz="1200" dirty="0"/>
        </a:p>
      </dgm:t>
    </dgm:pt>
    <dgm:pt modelId="{5B2C3868-CEC2-4313-A68A-90037AEE0FAA}" type="parTrans" cxnId="{7B59306E-D1D4-446B-BBED-DB72C15C6CA5}">
      <dgm:prSet/>
      <dgm:spPr/>
      <dgm:t>
        <a:bodyPr/>
        <a:lstStyle/>
        <a:p>
          <a:endParaRPr lang="es-CL"/>
        </a:p>
      </dgm:t>
    </dgm:pt>
    <dgm:pt modelId="{A89C35A9-8547-4C50-A710-502D4287D61B}" type="sibTrans" cxnId="{7B59306E-D1D4-446B-BBED-DB72C15C6CA5}">
      <dgm:prSet/>
      <dgm:spPr/>
      <dgm:t>
        <a:bodyPr/>
        <a:lstStyle/>
        <a:p>
          <a:endParaRPr lang="es-CL"/>
        </a:p>
      </dgm:t>
    </dgm:pt>
    <dgm:pt modelId="{AD035C31-A6C4-4001-839D-934AA4562C17}">
      <dgm:prSet custT="1"/>
      <dgm:spPr/>
      <dgm:t>
        <a:bodyPr anchor="ctr"/>
        <a:lstStyle/>
        <a:p>
          <a:pPr algn="just"/>
          <a:r>
            <a:rPr lang="es-CL" sz="1200" dirty="0" smtClean="0"/>
            <a:t>Revisar el cumplimiento del plan de mejora individual.</a:t>
          </a:r>
          <a:endParaRPr lang="es-CL" sz="1200" dirty="0"/>
        </a:p>
      </dgm:t>
    </dgm:pt>
    <dgm:pt modelId="{4AD8B8DB-F86C-4593-9512-75F9BE40EE5E}" type="parTrans" cxnId="{09D14C13-40FA-40A0-9383-6404E02852FC}">
      <dgm:prSet/>
      <dgm:spPr/>
      <dgm:t>
        <a:bodyPr/>
        <a:lstStyle/>
        <a:p>
          <a:endParaRPr lang="es-CL"/>
        </a:p>
      </dgm:t>
    </dgm:pt>
    <dgm:pt modelId="{B0606C42-C40B-4FE2-96E9-079C56563C39}" type="sibTrans" cxnId="{09D14C13-40FA-40A0-9383-6404E02852FC}">
      <dgm:prSet/>
      <dgm:spPr/>
      <dgm:t>
        <a:bodyPr/>
        <a:lstStyle/>
        <a:p>
          <a:endParaRPr lang="es-CL"/>
        </a:p>
      </dgm:t>
    </dgm:pt>
    <dgm:pt modelId="{9AB008B6-1605-4FF6-854A-97F50E2EF1CE}">
      <dgm:prSet custT="1"/>
      <dgm:spPr/>
      <dgm:t>
        <a:bodyPr anchor="ctr"/>
        <a:lstStyle/>
        <a:p>
          <a:pPr algn="just"/>
          <a:r>
            <a:rPr lang="es-CL" sz="1200" dirty="0" smtClean="0"/>
            <a:t>Evaluar y calificar el desarrollo del proyecto grupal.</a:t>
          </a:r>
          <a:endParaRPr lang="es-CL" sz="1200" dirty="0"/>
        </a:p>
      </dgm:t>
    </dgm:pt>
    <dgm:pt modelId="{44534799-042A-4582-B2DC-FBAC7D50082A}" type="parTrans" cxnId="{87A2A902-AD02-4DFC-9E36-742D8DF1CA36}">
      <dgm:prSet/>
      <dgm:spPr/>
      <dgm:t>
        <a:bodyPr/>
        <a:lstStyle/>
        <a:p>
          <a:endParaRPr lang="es-CL"/>
        </a:p>
      </dgm:t>
    </dgm:pt>
    <dgm:pt modelId="{CF50728F-DC56-4653-8C8A-445B54955233}" type="sibTrans" cxnId="{87A2A902-AD02-4DFC-9E36-742D8DF1CA36}">
      <dgm:prSet/>
      <dgm:spPr/>
      <dgm:t>
        <a:bodyPr/>
        <a:lstStyle/>
        <a:p>
          <a:endParaRPr lang="es-CL"/>
        </a:p>
      </dgm:t>
    </dgm:pt>
    <dgm:pt modelId="{1234608C-45A3-4B33-AE42-CB7F5AB97522}">
      <dgm:prSet custT="1"/>
      <dgm:spPr/>
      <dgm:t>
        <a:bodyPr anchor="ctr"/>
        <a:lstStyle/>
        <a:p>
          <a:pPr algn="l"/>
          <a:r>
            <a:rPr lang="es-CL" sz="1200" dirty="0" smtClean="0"/>
            <a:t>Entregar información a la coordinación de la asignatura.</a:t>
          </a:r>
          <a:endParaRPr lang="es-CL" sz="1200" dirty="0"/>
        </a:p>
      </dgm:t>
    </dgm:pt>
    <dgm:pt modelId="{29383C97-FE6A-44EA-98F5-3CD76365E151}" type="parTrans" cxnId="{E42E267E-7C90-4251-A206-6461D5DAFB44}">
      <dgm:prSet/>
      <dgm:spPr/>
      <dgm:t>
        <a:bodyPr/>
        <a:lstStyle/>
        <a:p>
          <a:endParaRPr lang="es-CL"/>
        </a:p>
      </dgm:t>
    </dgm:pt>
    <dgm:pt modelId="{03F8C9C4-479F-4BA0-8F9C-0304E72F7EC2}" type="sibTrans" cxnId="{E42E267E-7C90-4251-A206-6461D5DAFB44}">
      <dgm:prSet/>
      <dgm:spPr/>
      <dgm:t>
        <a:bodyPr/>
        <a:lstStyle/>
        <a:p>
          <a:endParaRPr lang="es-CL"/>
        </a:p>
      </dgm:t>
    </dgm:pt>
    <dgm:pt modelId="{A12694BB-20E5-40C4-8B8A-3B94F2C27092}" type="pres">
      <dgm:prSet presAssocID="{C49C9625-BB6A-4D38-A75B-8872724FF7D3}" presName="Name0" presStyleCnt="0">
        <dgm:presLayoutVars>
          <dgm:dir/>
          <dgm:animLvl val="lvl"/>
          <dgm:resizeHandles/>
        </dgm:presLayoutVars>
      </dgm:prSet>
      <dgm:spPr/>
      <dgm:t>
        <a:bodyPr/>
        <a:lstStyle/>
        <a:p>
          <a:endParaRPr lang="es-CL"/>
        </a:p>
      </dgm:t>
    </dgm:pt>
    <dgm:pt modelId="{163400D5-0281-45EA-B6F3-39C4D29F3E13}" type="pres">
      <dgm:prSet presAssocID="{C316FDDC-D803-4083-B52E-AA8C077735E1}" presName="linNode" presStyleCnt="0"/>
      <dgm:spPr/>
      <dgm:t>
        <a:bodyPr/>
        <a:lstStyle/>
        <a:p>
          <a:endParaRPr lang="es-CL"/>
        </a:p>
      </dgm:t>
    </dgm:pt>
    <dgm:pt modelId="{BB4D1FDA-36C9-4AAD-8E13-1EC0461760EB}" type="pres">
      <dgm:prSet presAssocID="{C316FDDC-D803-4083-B52E-AA8C077735E1}" presName="parentShp" presStyleLbl="node1" presStyleIdx="0" presStyleCnt="1">
        <dgm:presLayoutVars>
          <dgm:bulletEnabled val="1"/>
        </dgm:presLayoutVars>
      </dgm:prSet>
      <dgm:spPr/>
      <dgm:t>
        <a:bodyPr/>
        <a:lstStyle/>
        <a:p>
          <a:endParaRPr lang="es-CL"/>
        </a:p>
      </dgm:t>
    </dgm:pt>
    <dgm:pt modelId="{5D8558A3-2611-41AD-9114-C7FAD0B2D4D3}" type="pres">
      <dgm:prSet presAssocID="{C316FDDC-D803-4083-B52E-AA8C077735E1}" presName="childShp" presStyleLbl="bgAccFollowNode1" presStyleIdx="0" presStyleCnt="1">
        <dgm:presLayoutVars>
          <dgm:bulletEnabled val="1"/>
        </dgm:presLayoutVars>
      </dgm:prSet>
      <dgm:spPr/>
      <dgm:t>
        <a:bodyPr/>
        <a:lstStyle/>
        <a:p>
          <a:endParaRPr lang="es-CL"/>
        </a:p>
      </dgm:t>
    </dgm:pt>
  </dgm:ptLst>
  <dgm:cxnLst>
    <dgm:cxn modelId="{87A2A902-AD02-4DFC-9E36-742D8DF1CA36}" srcId="{C316FDDC-D803-4083-B52E-AA8C077735E1}" destId="{9AB008B6-1605-4FF6-854A-97F50E2EF1CE}" srcOrd="4" destOrd="0" parTransId="{44534799-042A-4582-B2DC-FBAC7D50082A}" sibTransId="{CF50728F-DC56-4653-8C8A-445B54955233}"/>
    <dgm:cxn modelId="{8A1E0599-DC8F-4D7C-9904-0BB55A449DDC}" type="presOf" srcId="{C49C9625-BB6A-4D38-A75B-8872724FF7D3}" destId="{A12694BB-20E5-40C4-8B8A-3B94F2C27092}" srcOrd="0" destOrd="0" presId="urn:microsoft.com/office/officeart/2005/8/layout/vList6"/>
    <dgm:cxn modelId="{C486ACBA-6A43-41BD-9FAA-A83FD2134542}" srcId="{C316FDDC-D803-4083-B52E-AA8C077735E1}" destId="{11C743B6-AC1D-46F5-8263-427B240280F6}" srcOrd="0" destOrd="0" parTransId="{59A5D22E-0E99-4FBC-9067-A853FE6EEBC0}" sibTransId="{F891AE09-FF6C-414D-A5FC-FBA5CB13DDB0}"/>
    <dgm:cxn modelId="{E42E267E-7C90-4251-A206-6461D5DAFB44}" srcId="{C316FDDC-D803-4083-B52E-AA8C077735E1}" destId="{1234608C-45A3-4B33-AE42-CB7F5AB97522}" srcOrd="5" destOrd="0" parTransId="{29383C97-FE6A-44EA-98F5-3CD76365E151}" sibTransId="{03F8C9C4-479F-4BA0-8F9C-0304E72F7EC2}"/>
    <dgm:cxn modelId="{09D14C13-40FA-40A0-9383-6404E02852FC}" srcId="{C316FDDC-D803-4083-B52E-AA8C077735E1}" destId="{AD035C31-A6C4-4001-839D-934AA4562C17}" srcOrd="3" destOrd="0" parTransId="{4AD8B8DB-F86C-4593-9512-75F9BE40EE5E}" sibTransId="{B0606C42-C40B-4FE2-96E9-079C56563C39}"/>
    <dgm:cxn modelId="{B4AF361F-9992-4263-8613-2F8F5057FC3D}" srcId="{C316FDDC-D803-4083-B52E-AA8C077735E1}" destId="{FDB35763-7432-4692-964F-69B506B8280D}" srcOrd="1" destOrd="0" parTransId="{0818BEC3-22DF-444B-88A2-5937D0DF01DC}" sibTransId="{242B5A56-E722-431D-8D5E-C32625B7D981}"/>
    <dgm:cxn modelId="{7B59306E-D1D4-446B-BBED-DB72C15C6CA5}" srcId="{C316FDDC-D803-4083-B52E-AA8C077735E1}" destId="{CCB049D8-2285-4745-BD83-83CBD77140B9}" srcOrd="2" destOrd="0" parTransId="{5B2C3868-CEC2-4313-A68A-90037AEE0FAA}" sibTransId="{A89C35A9-8547-4C50-A710-502D4287D61B}"/>
    <dgm:cxn modelId="{7F50C64C-0777-45CA-8605-5F15A6C11514}" type="presOf" srcId="{FDB35763-7432-4692-964F-69B506B8280D}" destId="{5D8558A3-2611-41AD-9114-C7FAD0B2D4D3}" srcOrd="0" destOrd="1" presId="urn:microsoft.com/office/officeart/2005/8/layout/vList6"/>
    <dgm:cxn modelId="{7CD4AA9F-7599-42D8-9DB7-1140A1CC4CA0}" type="presOf" srcId="{1234608C-45A3-4B33-AE42-CB7F5AB97522}" destId="{5D8558A3-2611-41AD-9114-C7FAD0B2D4D3}" srcOrd="0" destOrd="5" presId="urn:microsoft.com/office/officeart/2005/8/layout/vList6"/>
    <dgm:cxn modelId="{D0159EB1-B7B5-491B-82C9-0A022B220629}" srcId="{C49C9625-BB6A-4D38-A75B-8872724FF7D3}" destId="{C316FDDC-D803-4083-B52E-AA8C077735E1}" srcOrd="0" destOrd="0" parTransId="{A5B017FD-5D11-46E7-9F13-134FC3631640}" sibTransId="{5B18EB1F-CD46-430F-B495-92F917AB6645}"/>
    <dgm:cxn modelId="{B1441524-55E0-451D-87D1-6080E8B94E5A}" type="presOf" srcId="{9AB008B6-1605-4FF6-854A-97F50E2EF1CE}" destId="{5D8558A3-2611-41AD-9114-C7FAD0B2D4D3}" srcOrd="0" destOrd="4" presId="urn:microsoft.com/office/officeart/2005/8/layout/vList6"/>
    <dgm:cxn modelId="{7470F278-D0AB-4798-B493-9E27218980DC}" type="presOf" srcId="{C316FDDC-D803-4083-B52E-AA8C077735E1}" destId="{BB4D1FDA-36C9-4AAD-8E13-1EC0461760EB}" srcOrd="0" destOrd="0" presId="urn:microsoft.com/office/officeart/2005/8/layout/vList6"/>
    <dgm:cxn modelId="{8D5505D9-8901-4DF9-B652-5053806022BC}" type="presOf" srcId="{CCB049D8-2285-4745-BD83-83CBD77140B9}" destId="{5D8558A3-2611-41AD-9114-C7FAD0B2D4D3}" srcOrd="0" destOrd="2" presId="urn:microsoft.com/office/officeart/2005/8/layout/vList6"/>
    <dgm:cxn modelId="{5C9B8137-C693-4DE6-9DE5-3082918FE689}" type="presOf" srcId="{11C743B6-AC1D-46F5-8263-427B240280F6}" destId="{5D8558A3-2611-41AD-9114-C7FAD0B2D4D3}" srcOrd="0" destOrd="0" presId="urn:microsoft.com/office/officeart/2005/8/layout/vList6"/>
    <dgm:cxn modelId="{46103C27-90B3-401E-8EE1-EEB4C3B05B4D}" type="presOf" srcId="{AD035C31-A6C4-4001-839D-934AA4562C17}" destId="{5D8558A3-2611-41AD-9114-C7FAD0B2D4D3}" srcOrd="0" destOrd="3" presId="urn:microsoft.com/office/officeart/2005/8/layout/vList6"/>
    <dgm:cxn modelId="{01288FC6-58F5-4DE0-945A-96EE364BF6F9}" type="presParOf" srcId="{A12694BB-20E5-40C4-8B8A-3B94F2C27092}" destId="{163400D5-0281-45EA-B6F3-39C4D29F3E13}" srcOrd="0" destOrd="0" presId="urn:microsoft.com/office/officeart/2005/8/layout/vList6"/>
    <dgm:cxn modelId="{8B7418C1-36F1-4D3B-B444-64D02D5F1D8D}" type="presParOf" srcId="{163400D5-0281-45EA-B6F3-39C4D29F3E13}" destId="{BB4D1FDA-36C9-4AAD-8E13-1EC0461760EB}" srcOrd="0" destOrd="0" presId="urn:microsoft.com/office/officeart/2005/8/layout/vList6"/>
    <dgm:cxn modelId="{EFF59FB7-8BFC-462B-B808-8931D78C534E}" type="presParOf" srcId="{163400D5-0281-45EA-B6F3-39C4D29F3E13}" destId="{5D8558A3-2611-41AD-9114-C7FAD0B2D4D3}"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49C9625-BB6A-4D38-A75B-8872724FF7D3}" type="doc">
      <dgm:prSet loTypeId="urn:microsoft.com/office/officeart/2005/8/layout/vList6" loCatId="list" qsTypeId="urn:microsoft.com/office/officeart/2005/8/quickstyle/simple2" qsCatId="simple" csTypeId="urn:microsoft.com/office/officeart/2005/8/colors/colorful3" csCatId="colorful" phldr="1"/>
      <dgm:spPr/>
      <dgm:t>
        <a:bodyPr/>
        <a:lstStyle/>
        <a:p>
          <a:endParaRPr lang="es-CL"/>
        </a:p>
      </dgm:t>
    </dgm:pt>
    <dgm:pt modelId="{C316FDDC-D803-4083-B52E-AA8C077735E1}">
      <dgm:prSet phldrT="[Texto]" custT="1"/>
      <dgm:spPr/>
      <dgm:t>
        <a:bodyPr/>
        <a:lstStyle/>
        <a:p>
          <a:r>
            <a:rPr lang="es-CL" sz="3600" dirty="0" smtClean="0"/>
            <a:t>Director de carrera </a:t>
          </a:r>
          <a:endParaRPr lang="es-CL" sz="3600" dirty="0"/>
        </a:p>
      </dgm:t>
    </dgm:pt>
    <dgm:pt modelId="{A5B017FD-5D11-46E7-9F13-134FC3631640}" type="parTrans" cxnId="{D0159EB1-B7B5-491B-82C9-0A022B220629}">
      <dgm:prSet/>
      <dgm:spPr/>
      <dgm:t>
        <a:bodyPr/>
        <a:lstStyle/>
        <a:p>
          <a:endParaRPr lang="es-CL"/>
        </a:p>
      </dgm:t>
    </dgm:pt>
    <dgm:pt modelId="{5B18EB1F-CD46-430F-B495-92F917AB6645}" type="sibTrans" cxnId="{D0159EB1-B7B5-491B-82C9-0A022B220629}">
      <dgm:prSet/>
      <dgm:spPr/>
      <dgm:t>
        <a:bodyPr/>
        <a:lstStyle/>
        <a:p>
          <a:endParaRPr lang="es-CL"/>
        </a:p>
      </dgm:t>
    </dgm:pt>
    <dgm:pt modelId="{11C743B6-AC1D-46F5-8263-427B240280F6}">
      <dgm:prSet phldrT="[Texto]"/>
      <dgm:spPr/>
      <dgm:t>
        <a:bodyPr/>
        <a:lstStyle/>
        <a:p>
          <a:pPr algn="just"/>
          <a:r>
            <a:rPr lang="es-CL" dirty="0" smtClean="0"/>
            <a:t>Conocer el proceso de Portafolio de Título.</a:t>
          </a:r>
          <a:endParaRPr lang="es-CL" dirty="0"/>
        </a:p>
      </dgm:t>
    </dgm:pt>
    <dgm:pt modelId="{59A5D22E-0E99-4FBC-9067-A853FE6EEBC0}" type="parTrans" cxnId="{C486ACBA-6A43-41BD-9FAA-A83FD2134542}">
      <dgm:prSet/>
      <dgm:spPr/>
      <dgm:t>
        <a:bodyPr/>
        <a:lstStyle/>
        <a:p>
          <a:endParaRPr lang="es-CL"/>
        </a:p>
      </dgm:t>
    </dgm:pt>
    <dgm:pt modelId="{F891AE09-FF6C-414D-A5FC-FBA5CB13DDB0}" type="sibTrans" cxnId="{C486ACBA-6A43-41BD-9FAA-A83FD2134542}">
      <dgm:prSet/>
      <dgm:spPr/>
      <dgm:t>
        <a:bodyPr/>
        <a:lstStyle/>
        <a:p>
          <a:endParaRPr lang="es-CL"/>
        </a:p>
      </dgm:t>
    </dgm:pt>
    <dgm:pt modelId="{E6C17EC4-5AE7-4F87-A861-3E9BC88A0A31}">
      <dgm:prSet/>
      <dgm:spPr/>
      <dgm:t>
        <a:bodyPr/>
        <a:lstStyle/>
        <a:p>
          <a:r>
            <a:rPr lang="es-CL" dirty="0" smtClean="0"/>
            <a:t>Entregar información relevante a cada docente acerca del proceso.</a:t>
          </a:r>
          <a:endParaRPr lang="es-CL" dirty="0"/>
        </a:p>
      </dgm:t>
    </dgm:pt>
    <dgm:pt modelId="{4A9B156E-5209-42FC-8D8F-2B70F718C47C}" type="parTrans" cxnId="{53914277-2E41-4F0F-AE57-9CBFE7677E76}">
      <dgm:prSet/>
      <dgm:spPr/>
      <dgm:t>
        <a:bodyPr/>
        <a:lstStyle/>
        <a:p>
          <a:endParaRPr lang="es-CL"/>
        </a:p>
      </dgm:t>
    </dgm:pt>
    <dgm:pt modelId="{275C2457-E106-4A17-BB75-80B644397242}" type="sibTrans" cxnId="{53914277-2E41-4F0F-AE57-9CBFE7677E76}">
      <dgm:prSet/>
      <dgm:spPr/>
      <dgm:t>
        <a:bodyPr/>
        <a:lstStyle/>
        <a:p>
          <a:endParaRPr lang="es-CL"/>
        </a:p>
      </dgm:t>
    </dgm:pt>
    <dgm:pt modelId="{98E78B55-B1D6-490D-84DB-E45BC5C8665E}">
      <dgm:prSet/>
      <dgm:spPr/>
      <dgm:t>
        <a:bodyPr/>
        <a:lstStyle/>
        <a:p>
          <a:r>
            <a:rPr lang="es-CL" dirty="0" smtClean="0"/>
            <a:t>Supervisar el cumplimiento de los roles de los docentes y alumnos.</a:t>
          </a:r>
          <a:endParaRPr lang="es-CL" dirty="0"/>
        </a:p>
      </dgm:t>
    </dgm:pt>
    <dgm:pt modelId="{028E1BE0-77CB-490A-9E71-0C874B25E3AB}" type="parTrans" cxnId="{0C6066D9-39F7-486F-AA43-F734E1A5D3AF}">
      <dgm:prSet/>
      <dgm:spPr/>
      <dgm:t>
        <a:bodyPr/>
        <a:lstStyle/>
        <a:p>
          <a:endParaRPr lang="es-CL"/>
        </a:p>
      </dgm:t>
    </dgm:pt>
    <dgm:pt modelId="{E1DCE0A2-3490-4F0A-A992-6BCB00556B6E}" type="sibTrans" cxnId="{0C6066D9-39F7-486F-AA43-F734E1A5D3AF}">
      <dgm:prSet/>
      <dgm:spPr/>
      <dgm:t>
        <a:bodyPr/>
        <a:lstStyle/>
        <a:p>
          <a:endParaRPr lang="es-CL"/>
        </a:p>
      </dgm:t>
    </dgm:pt>
    <dgm:pt modelId="{A12694BB-20E5-40C4-8B8A-3B94F2C27092}" type="pres">
      <dgm:prSet presAssocID="{C49C9625-BB6A-4D38-A75B-8872724FF7D3}" presName="Name0" presStyleCnt="0">
        <dgm:presLayoutVars>
          <dgm:dir/>
          <dgm:animLvl val="lvl"/>
          <dgm:resizeHandles/>
        </dgm:presLayoutVars>
      </dgm:prSet>
      <dgm:spPr/>
      <dgm:t>
        <a:bodyPr/>
        <a:lstStyle/>
        <a:p>
          <a:endParaRPr lang="es-CL"/>
        </a:p>
      </dgm:t>
    </dgm:pt>
    <dgm:pt modelId="{163400D5-0281-45EA-B6F3-39C4D29F3E13}" type="pres">
      <dgm:prSet presAssocID="{C316FDDC-D803-4083-B52E-AA8C077735E1}" presName="linNode" presStyleCnt="0"/>
      <dgm:spPr/>
      <dgm:t>
        <a:bodyPr/>
        <a:lstStyle/>
        <a:p>
          <a:endParaRPr lang="es-CL"/>
        </a:p>
      </dgm:t>
    </dgm:pt>
    <dgm:pt modelId="{BB4D1FDA-36C9-4AAD-8E13-1EC0461760EB}" type="pres">
      <dgm:prSet presAssocID="{C316FDDC-D803-4083-B52E-AA8C077735E1}" presName="parentShp" presStyleLbl="node1" presStyleIdx="0" presStyleCnt="1">
        <dgm:presLayoutVars>
          <dgm:bulletEnabled val="1"/>
        </dgm:presLayoutVars>
      </dgm:prSet>
      <dgm:spPr/>
      <dgm:t>
        <a:bodyPr/>
        <a:lstStyle/>
        <a:p>
          <a:endParaRPr lang="es-CL"/>
        </a:p>
      </dgm:t>
    </dgm:pt>
    <dgm:pt modelId="{5D8558A3-2611-41AD-9114-C7FAD0B2D4D3}" type="pres">
      <dgm:prSet presAssocID="{C316FDDC-D803-4083-B52E-AA8C077735E1}" presName="childShp" presStyleLbl="bgAccFollowNode1" presStyleIdx="0" presStyleCnt="1" custLinFactNeighborX="-1542">
        <dgm:presLayoutVars>
          <dgm:bulletEnabled val="1"/>
        </dgm:presLayoutVars>
      </dgm:prSet>
      <dgm:spPr/>
      <dgm:t>
        <a:bodyPr/>
        <a:lstStyle/>
        <a:p>
          <a:endParaRPr lang="es-CL"/>
        </a:p>
      </dgm:t>
    </dgm:pt>
  </dgm:ptLst>
  <dgm:cxnLst>
    <dgm:cxn modelId="{C486ACBA-6A43-41BD-9FAA-A83FD2134542}" srcId="{C316FDDC-D803-4083-B52E-AA8C077735E1}" destId="{11C743B6-AC1D-46F5-8263-427B240280F6}" srcOrd="0" destOrd="0" parTransId="{59A5D22E-0E99-4FBC-9067-A853FE6EEBC0}" sibTransId="{F891AE09-FF6C-414D-A5FC-FBA5CB13DDB0}"/>
    <dgm:cxn modelId="{67EE0877-8628-48A9-90DF-73A29920D3CF}" type="presOf" srcId="{E6C17EC4-5AE7-4F87-A861-3E9BC88A0A31}" destId="{5D8558A3-2611-41AD-9114-C7FAD0B2D4D3}" srcOrd="0" destOrd="1" presId="urn:microsoft.com/office/officeart/2005/8/layout/vList6"/>
    <dgm:cxn modelId="{6B326CD1-79B1-4D3E-A7A7-5C571E19E8D2}" type="presOf" srcId="{C49C9625-BB6A-4D38-A75B-8872724FF7D3}" destId="{A12694BB-20E5-40C4-8B8A-3B94F2C27092}" srcOrd="0" destOrd="0" presId="urn:microsoft.com/office/officeart/2005/8/layout/vList6"/>
    <dgm:cxn modelId="{0C6066D9-39F7-486F-AA43-F734E1A5D3AF}" srcId="{C316FDDC-D803-4083-B52E-AA8C077735E1}" destId="{98E78B55-B1D6-490D-84DB-E45BC5C8665E}" srcOrd="2" destOrd="0" parTransId="{028E1BE0-77CB-490A-9E71-0C874B25E3AB}" sibTransId="{E1DCE0A2-3490-4F0A-A992-6BCB00556B6E}"/>
    <dgm:cxn modelId="{ACA4A8F4-19B9-4786-88F0-9DEC041166A7}" type="presOf" srcId="{11C743B6-AC1D-46F5-8263-427B240280F6}" destId="{5D8558A3-2611-41AD-9114-C7FAD0B2D4D3}" srcOrd="0" destOrd="0" presId="urn:microsoft.com/office/officeart/2005/8/layout/vList6"/>
    <dgm:cxn modelId="{D0159EB1-B7B5-491B-82C9-0A022B220629}" srcId="{C49C9625-BB6A-4D38-A75B-8872724FF7D3}" destId="{C316FDDC-D803-4083-B52E-AA8C077735E1}" srcOrd="0" destOrd="0" parTransId="{A5B017FD-5D11-46E7-9F13-134FC3631640}" sibTransId="{5B18EB1F-CD46-430F-B495-92F917AB6645}"/>
    <dgm:cxn modelId="{294DEB58-6B6C-48AF-A410-D223775D0C50}" type="presOf" srcId="{98E78B55-B1D6-490D-84DB-E45BC5C8665E}" destId="{5D8558A3-2611-41AD-9114-C7FAD0B2D4D3}" srcOrd="0" destOrd="2" presId="urn:microsoft.com/office/officeart/2005/8/layout/vList6"/>
    <dgm:cxn modelId="{B3998F35-88E1-4864-B79C-67E7B27233BA}" type="presOf" srcId="{C316FDDC-D803-4083-B52E-AA8C077735E1}" destId="{BB4D1FDA-36C9-4AAD-8E13-1EC0461760EB}" srcOrd="0" destOrd="0" presId="urn:microsoft.com/office/officeart/2005/8/layout/vList6"/>
    <dgm:cxn modelId="{53914277-2E41-4F0F-AE57-9CBFE7677E76}" srcId="{C316FDDC-D803-4083-B52E-AA8C077735E1}" destId="{E6C17EC4-5AE7-4F87-A861-3E9BC88A0A31}" srcOrd="1" destOrd="0" parTransId="{4A9B156E-5209-42FC-8D8F-2B70F718C47C}" sibTransId="{275C2457-E106-4A17-BB75-80B644397242}"/>
    <dgm:cxn modelId="{2D408DE9-4F54-44A9-BC0A-60C86FE08253}" type="presParOf" srcId="{A12694BB-20E5-40C4-8B8A-3B94F2C27092}" destId="{163400D5-0281-45EA-B6F3-39C4D29F3E13}" srcOrd="0" destOrd="0" presId="urn:microsoft.com/office/officeart/2005/8/layout/vList6"/>
    <dgm:cxn modelId="{EE135F68-BA75-4D96-BF36-3DA527B47E95}" type="presParOf" srcId="{163400D5-0281-45EA-B6F3-39C4D29F3E13}" destId="{BB4D1FDA-36C9-4AAD-8E13-1EC0461760EB}" srcOrd="0" destOrd="0" presId="urn:microsoft.com/office/officeart/2005/8/layout/vList6"/>
    <dgm:cxn modelId="{89EFA879-B319-4C23-83DC-8CB6646270A5}" type="presParOf" srcId="{163400D5-0281-45EA-B6F3-39C4D29F3E13}" destId="{5D8558A3-2611-41AD-9114-C7FAD0B2D4D3}"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49C9625-BB6A-4D38-A75B-8872724FF7D3}" type="doc">
      <dgm:prSet loTypeId="urn:microsoft.com/office/officeart/2005/8/layout/vList6" loCatId="list" qsTypeId="urn:microsoft.com/office/officeart/2005/8/quickstyle/simple2" qsCatId="simple" csTypeId="urn:microsoft.com/office/officeart/2005/8/colors/accent1_5" csCatId="accent1" phldr="1"/>
      <dgm:spPr/>
      <dgm:t>
        <a:bodyPr/>
        <a:lstStyle/>
        <a:p>
          <a:endParaRPr lang="es-CL"/>
        </a:p>
      </dgm:t>
    </dgm:pt>
    <dgm:pt modelId="{C316FDDC-D803-4083-B52E-AA8C077735E1}">
      <dgm:prSet phldrT="[Texto]"/>
      <dgm:spPr/>
      <dgm:t>
        <a:bodyPr/>
        <a:lstStyle/>
        <a:p>
          <a:r>
            <a:rPr lang="es-CL" dirty="0" smtClean="0"/>
            <a:t>Coordinador de Portafolio</a:t>
          </a:r>
          <a:endParaRPr lang="es-CL" dirty="0"/>
        </a:p>
      </dgm:t>
    </dgm:pt>
    <dgm:pt modelId="{A5B017FD-5D11-46E7-9F13-134FC3631640}" type="parTrans" cxnId="{D0159EB1-B7B5-491B-82C9-0A022B220629}">
      <dgm:prSet/>
      <dgm:spPr/>
      <dgm:t>
        <a:bodyPr/>
        <a:lstStyle/>
        <a:p>
          <a:endParaRPr lang="es-CL"/>
        </a:p>
      </dgm:t>
    </dgm:pt>
    <dgm:pt modelId="{5B18EB1F-CD46-430F-B495-92F917AB6645}" type="sibTrans" cxnId="{D0159EB1-B7B5-491B-82C9-0A022B220629}">
      <dgm:prSet/>
      <dgm:spPr/>
      <dgm:t>
        <a:bodyPr/>
        <a:lstStyle/>
        <a:p>
          <a:endParaRPr lang="es-CL"/>
        </a:p>
      </dgm:t>
    </dgm:pt>
    <dgm:pt modelId="{11C743B6-AC1D-46F5-8263-427B240280F6}">
      <dgm:prSet phldrT="[Texto]"/>
      <dgm:spPr/>
      <dgm:t>
        <a:bodyPr/>
        <a:lstStyle/>
        <a:p>
          <a:pPr algn="just"/>
          <a:r>
            <a:rPr lang="es-CL" dirty="0" smtClean="0"/>
            <a:t>Es el nexo entre la escuela y las sedes.</a:t>
          </a:r>
          <a:endParaRPr lang="es-CL" dirty="0"/>
        </a:p>
      </dgm:t>
    </dgm:pt>
    <dgm:pt modelId="{59A5D22E-0E99-4FBC-9067-A853FE6EEBC0}" type="parTrans" cxnId="{C486ACBA-6A43-41BD-9FAA-A83FD2134542}">
      <dgm:prSet/>
      <dgm:spPr/>
      <dgm:t>
        <a:bodyPr/>
        <a:lstStyle/>
        <a:p>
          <a:endParaRPr lang="es-CL"/>
        </a:p>
      </dgm:t>
    </dgm:pt>
    <dgm:pt modelId="{F891AE09-FF6C-414D-A5FC-FBA5CB13DDB0}" type="sibTrans" cxnId="{C486ACBA-6A43-41BD-9FAA-A83FD2134542}">
      <dgm:prSet/>
      <dgm:spPr/>
      <dgm:t>
        <a:bodyPr/>
        <a:lstStyle/>
        <a:p>
          <a:endParaRPr lang="es-CL"/>
        </a:p>
      </dgm:t>
    </dgm:pt>
    <dgm:pt modelId="{95E1AEC8-8DF3-4B65-898A-7FDADF0690B5}">
      <dgm:prSet/>
      <dgm:spPr/>
      <dgm:t>
        <a:bodyPr/>
        <a:lstStyle/>
        <a:p>
          <a:pPr algn="just"/>
          <a:r>
            <a:rPr lang="es-CL" dirty="0" smtClean="0"/>
            <a:t>Reunirse con cada equipo en sede una vez al semestre (docentes y Director de carrera).</a:t>
          </a:r>
          <a:endParaRPr lang="es-CL" dirty="0"/>
        </a:p>
      </dgm:t>
    </dgm:pt>
    <dgm:pt modelId="{109C7134-8AC7-440E-AC58-D0B599BC2BC5}" type="parTrans" cxnId="{A48787F8-D079-4CD0-B9EF-A163EC6E0DEB}">
      <dgm:prSet/>
      <dgm:spPr/>
      <dgm:t>
        <a:bodyPr/>
        <a:lstStyle/>
        <a:p>
          <a:endParaRPr lang="es-CL"/>
        </a:p>
      </dgm:t>
    </dgm:pt>
    <dgm:pt modelId="{89BDCD15-BFAC-45DB-81A4-91587B00AC9F}" type="sibTrans" cxnId="{A48787F8-D079-4CD0-B9EF-A163EC6E0DEB}">
      <dgm:prSet/>
      <dgm:spPr/>
      <dgm:t>
        <a:bodyPr/>
        <a:lstStyle/>
        <a:p>
          <a:endParaRPr lang="es-CL"/>
        </a:p>
      </dgm:t>
    </dgm:pt>
    <dgm:pt modelId="{C871207A-1B95-41AD-BD40-0801A42F25A6}">
      <dgm:prSet/>
      <dgm:spPr/>
      <dgm:t>
        <a:bodyPr/>
        <a:lstStyle/>
        <a:p>
          <a:pPr algn="just"/>
          <a:r>
            <a:rPr lang="es-CL" dirty="0" smtClean="0"/>
            <a:t>Monitorear constantemente el desarrollo de la asignatura, tanto en los aspectos disciplinares como metodológicos.</a:t>
          </a:r>
          <a:endParaRPr lang="es-CL" dirty="0"/>
        </a:p>
      </dgm:t>
    </dgm:pt>
    <dgm:pt modelId="{EF263FF4-173D-4E19-A659-B29923D5EA86}" type="parTrans" cxnId="{A95E08D9-397B-49D4-AC64-7AAB68D9BBD2}">
      <dgm:prSet/>
      <dgm:spPr/>
      <dgm:t>
        <a:bodyPr/>
        <a:lstStyle/>
        <a:p>
          <a:endParaRPr lang="es-CL"/>
        </a:p>
      </dgm:t>
    </dgm:pt>
    <dgm:pt modelId="{4D62E065-F661-45B3-84A9-5B43EB6E42DE}" type="sibTrans" cxnId="{A95E08D9-397B-49D4-AC64-7AAB68D9BBD2}">
      <dgm:prSet/>
      <dgm:spPr/>
      <dgm:t>
        <a:bodyPr/>
        <a:lstStyle/>
        <a:p>
          <a:endParaRPr lang="es-CL"/>
        </a:p>
      </dgm:t>
    </dgm:pt>
    <dgm:pt modelId="{ADD44167-AF2E-47B5-8AA0-76FC0B631A25}">
      <dgm:prSet/>
      <dgm:spPr/>
      <dgm:t>
        <a:bodyPr/>
        <a:lstStyle/>
        <a:p>
          <a:pPr algn="just"/>
          <a:r>
            <a:rPr lang="es-CL" dirty="0" smtClean="0"/>
            <a:t>Monitorear el registro de evidencias.</a:t>
          </a:r>
          <a:endParaRPr lang="es-CL" dirty="0"/>
        </a:p>
      </dgm:t>
    </dgm:pt>
    <dgm:pt modelId="{C905C8A5-A996-43B9-978E-67085D9CEC65}" type="parTrans" cxnId="{CE98E2C9-E25C-47AD-A18D-08112C3DDFC1}">
      <dgm:prSet/>
      <dgm:spPr/>
      <dgm:t>
        <a:bodyPr/>
        <a:lstStyle/>
        <a:p>
          <a:endParaRPr lang="es-CL"/>
        </a:p>
      </dgm:t>
    </dgm:pt>
    <dgm:pt modelId="{E9701635-20D7-4729-AD65-F8CAB6BA551C}" type="sibTrans" cxnId="{CE98E2C9-E25C-47AD-A18D-08112C3DDFC1}">
      <dgm:prSet/>
      <dgm:spPr/>
      <dgm:t>
        <a:bodyPr/>
        <a:lstStyle/>
        <a:p>
          <a:endParaRPr lang="es-CL"/>
        </a:p>
      </dgm:t>
    </dgm:pt>
    <dgm:pt modelId="{A12694BB-20E5-40C4-8B8A-3B94F2C27092}" type="pres">
      <dgm:prSet presAssocID="{C49C9625-BB6A-4D38-A75B-8872724FF7D3}" presName="Name0" presStyleCnt="0">
        <dgm:presLayoutVars>
          <dgm:dir/>
          <dgm:animLvl val="lvl"/>
          <dgm:resizeHandles/>
        </dgm:presLayoutVars>
      </dgm:prSet>
      <dgm:spPr/>
      <dgm:t>
        <a:bodyPr/>
        <a:lstStyle/>
        <a:p>
          <a:endParaRPr lang="es-CL"/>
        </a:p>
      </dgm:t>
    </dgm:pt>
    <dgm:pt modelId="{163400D5-0281-45EA-B6F3-39C4D29F3E13}" type="pres">
      <dgm:prSet presAssocID="{C316FDDC-D803-4083-B52E-AA8C077735E1}" presName="linNode" presStyleCnt="0"/>
      <dgm:spPr/>
      <dgm:t>
        <a:bodyPr/>
        <a:lstStyle/>
        <a:p>
          <a:endParaRPr lang="es-CL"/>
        </a:p>
      </dgm:t>
    </dgm:pt>
    <dgm:pt modelId="{BB4D1FDA-36C9-4AAD-8E13-1EC0461760EB}" type="pres">
      <dgm:prSet presAssocID="{C316FDDC-D803-4083-B52E-AA8C077735E1}" presName="parentShp" presStyleLbl="node1" presStyleIdx="0" presStyleCnt="1">
        <dgm:presLayoutVars>
          <dgm:bulletEnabled val="1"/>
        </dgm:presLayoutVars>
      </dgm:prSet>
      <dgm:spPr/>
      <dgm:t>
        <a:bodyPr/>
        <a:lstStyle/>
        <a:p>
          <a:endParaRPr lang="es-CL"/>
        </a:p>
      </dgm:t>
    </dgm:pt>
    <dgm:pt modelId="{5D8558A3-2611-41AD-9114-C7FAD0B2D4D3}" type="pres">
      <dgm:prSet presAssocID="{C316FDDC-D803-4083-B52E-AA8C077735E1}" presName="childShp" presStyleLbl="bgAccFollowNode1" presStyleIdx="0" presStyleCnt="1" custLinFactNeighborX="-1542">
        <dgm:presLayoutVars>
          <dgm:bulletEnabled val="1"/>
        </dgm:presLayoutVars>
      </dgm:prSet>
      <dgm:spPr/>
      <dgm:t>
        <a:bodyPr/>
        <a:lstStyle/>
        <a:p>
          <a:endParaRPr lang="es-CL"/>
        </a:p>
      </dgm:t>
    </dgm:pt>
  </dgm:ptLst>
  <dgm:cxnLst>
    <dgm:cxn modelId="{C486ACBA-6A43-41BD-9FAA-A83FD2134542}" srcId="{C316FDDC-D803-4083-B52E-AA8C077735E1}" destId="{11C743B6-AC1D-46F5-8263-427B240280F6}" srcOrd="0" destOrd="0" parTransId="{59A5D22E-0E99-4FBC-9067-A853FE6EEBC0}" sibTransId="{F891AE09-FF6C-414D-A5FC-FBA5CB13DDB0}"/>
    <dgm:cxn modelId="{A9C0231C-60DF-4DA3-B609-FD0B69BBCCF3}" type="presOf" srcId="{C316FDDC-D803-4083-B52E-AA8C077735E1}" destId="{BB4D1FDA-36C9-4AAD-8E13-1EC0461760EB}" srcOrd="0" destOrd="0" presId="urn:microsoft.com/office/officeart/2005/8/layout/vList6"/>
    <dgm:cxn modelId="{27FB0D27-CB91-403A-80D3-78F49168F575}" type="presOf" srcId="{C49C9625-BB6A-4D38-A75B-8872724FF7D3}" destId="{A12694BB-20E5-40C4-8B8A-3B94F2C27092}" srcOrd="0" destOrd="0" presId="urn:microsoft.com/office/officeart/2005/8/layout/vList6"/>
    <dgm:cxn modelId="{CE98E2C9-E25C-47AD-A18D-08112C3DDFC1}" srcId="{C316FDDC-D803-4083-B52E-AA8C077735E1}" destId="{ADD44167-AF2E-47B5-8AA0-76FC0B631A25}" srcOrd="3" destOrd="0" parTransId="{C905C8A5-A996-43B9-978E-67085D9CEC65}" sibTransId="{E9701635-20D7-4729-AD65-F8CAB6BA551C}"/>
    <dgm:cxn modelId="{271866A2-0620-456C-93DE-30BE40572048}" type="presOf" srcId="{95E1AEC8-8DF3-4B65-898A-7FDADF0690B5}" destId="{5D8558A3-2611-41AD-9114-C7FAD0B2D4D3}" srcOrd="0" destOrd="1" presId="urn:microsoft.com/office/officeart/2005/8/layout/vList6"/>
    <dgm:cxn modelId="{A95E08D9-397B-49D4-AC64-7AAB68D9BBD2}" srcId="{C316FDDC-D803-4083-B52E-AA8C077735E1}" destId="{C871207A-1B95-41AD-BD40-0801A42F25A6}" srcOrd="2" destOrd="0" parTransId="{EF263FF4-173D-4E19-A659-B29923D5EA86}" sibTransId="{4D62E065-F661-45B3-84A9-5B43EB6E42DE}"/>
    <dgm:cxn modelId="{D0159EB1-B7B5-491B-82C9-0A022B220629}" srcId="{C49C9625-BB6A-4D38-A75B-8872724FF7D3}" destId="{C316FDDC-D803-4083-B52E-AA8C077735E1}" srcOrd="0" destOrd="0" parTransId="{A5B017FD-5D11-46E7-9F13-134FC3631640}" sibTransId="{5B18EB1F-CD46-430F-B495-92F917AB6645}"/>
    <dgm:cxn modelId="{09D8C34A-0E4D-4FDD-8CED-078B6D9E7F90}" type="presOf" srcId="{ADD44167-AF2E-47B5-8AA0-76FC0B631A25}" destId="{5D8558A3-2611-41AD-9114-C7FAD0B2D4D3}" srcOrd="0" destOrd="3" presId="urn:microsoft.com/office/officeart/2005/8/layout/vList6"/>
    <dgm:cxn modelId="{A48787F8-D079-4CD0-B9EF-A163EC6E0DEB}" srcId="{C316FDDC-D803-4083-B52E-AA8C077735E1}" destId="{95E1AEC8-8DF3-4B65-898A-7FDADF0690B5}" srcOrd="1" destOrd="0" parTransId="{109C7134-8AC7-440E-AC58-D0B599BC2BC5}" sibTransId="{89BDCD15-BFAC-45DB-81A4-91587B00AC9F}"/>
    <dgm:cxn modelId="{AEF9B596-D292-4C40-A584-F90C1BA9ABFE}" type="presOf" srcId="{11C743B6-AC1D-46F5-8263-427B240280F6}" destId="{5D8558A3-2611-41AD-9114-C7FAD0B2D4D3}" srcOrd="0" destOrd="0" presId="urn:microsoft.com/office/officeart/2005/8/layout/vList6"/>
    <dgm:cxn modelId="{B7469CC0-5678-4CEF-B136-DE99C9419592}" type="presOf" srcId="{C871207A-1B95-41AD-BD40-0801A42F25A6}" destId="{5D8558A3-2611-41AD-9114-C7FAD0B2D4D3}" srcOrd="0" destOrd="2" presId="urn:microsoft.com/office/officeart/2005/8/layout/vList6"/>
    <dgm:cxn modelId="{0B3A7A64-898E-4E62-9501-938AC9036C2D}" type="presParOf" srcId="{A12694BB-20E5-40C4-8B8A-3B94F2C27092}" destId="{163400D5-0281-45EA-B6F3-39C4D29F3E13}" srcOrd="0" destOrd="0" presId="urn:microsoft.com/office/officeart/2005/8/layout/vList6"/>
    <dgm:cxn modelId="{2E5A0D04-A819-401D-AB1E-C8A255248BEB}" type="presParOf" srcId="{163400D5-0281-45EA-B6F3-39C4D29F3E13}" destId="{BB4D1FDA-36C9-4AAD-8E13-1EC0461760EB}" srcOrd="0" destOrd="0" presId="urn:microsoft.com/office/officeart/2005/8/layout/vList6"/>
    <dgm:cxn modelId="{0A314CC1-AD13-4049-9949-107F4419EEA4}" type="presParOf" srcId="{163400D5-0281-45EA-B6F3-39C4D29F3E13}" destId="{5D8558A3-2611-41AD-9114-C7FAD0B2D4D3}"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F0CDEBA-24C8-4E2C-BC18-CDBACB785A56}"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s-AR"/>
        </a:p>
      </dgm:t>
    </dgm:pt>
    <dgm:pt modelId="{8A49A484-DEBD-4046-9744-4B262296C115}">
      <dgm:prSet phldrT="[Texto]"/>
      <dgm:spPr/>
      <dgm:t>
        <a:bodyPr/>
        <a:lstStyle/>
        <a:p>
          <a:pPr algn="r"/>
          <a:r>
            <a:rPr lang="es-ES_tradnl" dirty="0" smtClean="0"/>
            <a:t>Fortalezas</a:t>
          </a:r>
          <a:endParaRPr lang="es-AR" dirty="0"/>
        </a:p>
      </dgm:t>
    </dgm:pt>
    <dgm:pt modelId="{174D8AC3-23C4-4C26-A972-5A4C20019A60}" type="parTrans" cxnId="{A1C1115C-DBA9-4699-9893-53ED632B5745}">
      <dgm:prSet/>
      <dgm:spPr/>
      <dgm:t>
        <a:bodyPr/>
        <a:lstStyle/>
        <a:p>
          <a:endParaRPr lang="es-AR"/>
        </a:p>
      </dgm:t>
    </dgm:pt>
    <dgm:pt modelId="{75D91AD3-0705-467B-9418-3FDB07824B20}" type="sibTrans" cxnId="{A1C1115C-DBA9-4699-9893-53ED632B5745}">
      <dgm:prSet/>
      <dgm:spPr/>
      <dgm:t>
        <a:bodyPr/>
        <a:lstStyle/>
        <a:p>
          <a:endParaRPr lang="es-AR"/>
        </a:p>
      </dgm:t>
    </dgm:pt>
    <dgm:pt modelId="{518D2835-DC98-4C94-8170-F398662501FF}">
      <dgm:prSet phldrT="[Texto]"/>
      <dgm:spPr/>
      <dgm:t>
        <a:bodyPr/>
        <a:lstStyle/>
        <a:p>
          <a:r>
            <a:rPr lang="es-ES_tradnl" dirty="0" smtClean="0"/>
            <a:t>Debilidades</a:t>
          </a:r>
          <a:endParaRPr lang="es-AR" dirty="0"/>
        </a:p>
      </dgm:t>
    </dgm:pt>
    <dgm:pt modelId="{34C3BB32-9CAA-4923-A446-92A86A6C2F1E}" type="parTrans" cxnId="{FCA1A228-896E-44A6-A39F-8195F10D5659}">
      <dgm:prSet/>
      <dgm:spPr/>
      <dgm:t>
        <a:bodyPr/>
        <a:lstStyle/>
        <a:p>
          <a:endParaRPr lang="es-AR"/>
        </a:p>
      </dgm:t>
    </dgm:pt>
    <dgm:pt modelId="{B878ABB5-CB26-4984-B85C-A8884BB2A7BB}" type="sibTrans" cxnId="{FCA1A228-896E-44A6-A39F-8195F10D5659}">
      <dgm:prSet/>
      <dgm:spPr/>
      <dgm:t>
        <a:bodyPr/>
        <a:lstStyle/>
        <a:p>
          <a:endParaRPr lang="es-AR"/>
        </a:p>
      </dgm:t>
    </dgm:pt>
    <dgm:pt modelId="{DA49B000-AFC9-4266-A102-4017B72255D9}" type="pres">
      <dgm:prSet presAssocID="{6F0CDEBA-24C8-4E2C-BC18-CDBACB785A56}" presName="compositeShape" presStyleCnt="0">
        <dgm:presLayoutVars>
          <dgm:chMax val="2"/>
          <dgm:dir/>
          <dgm:resizeHandles val="exact"/>
        </dgm:presLayoutVars>
      </dgm:prSet>
      <dgm:spPr/>
      <dgm:t>
        <a:bodyPr/>
        <a:lstStyle/>
        <a:p>
          <a:endParaRPr lang="es-AR"/>
        </a:p>
      </dgm:t>
    </dgm:pt>
    <dgm:pt modelId="{AC2682A8-FAC8-469D-BC96-AEB0263364E4}" type="pres">
      <dgm:prSet presAssocID="{6F0CDEBA-24C8-4E2C-BC18-CDBACB785A56}" presName="divider" presStyleLbl="fgShp" presStyleIdx="0" presStyleCnt="1" custAng="10160866" custLinFactNeighborY="-1718"/>
      <dgm:spPr/>
    </dgm:pt>
    <dgm:pt modelId="{ACB774B2-2348-4FD3-92A2-3014D732E8AE}" type="pres">
      <dgm:prSet presAssocID="{8A49A484-DEBD-4046-9744-4B262296C115}" presName="downArrow" presStyleLbl="node1" presStyleIdx="0" presStyleCnt="2" custScaleX="41845" custLinFactNeighborY="5154"/>
      <dgm:spPr/>
    </dgm:pt>
    <dgm:pt modelId="{CA34A639-8FAD-41D0-9210-C6B4E141F933}" type="pres">
      <dgm:prSet presAssocID="{8A49A484-DEBD-4046-9744-4B262296C115}" presName="downArrowText" presStyleLbl="revTx" presStyleIdx="0" presStyleCnt="2">
        <dgm:presLayoutVars>
          <dgm:bulletEnabled val="1"/>
        </dgm:presLayoutVars>
      </dgm:prSet>
      <dgm:spPr/>
      <dgm:t>
        <a:bodyPr/>
        <a:lstStyle/>
        <a:p>
          <a:endParaRPr lang="es-AR"/>
        </a:p>
      </dgm:t>
    </dgm:pt>
    <dgm:pt modelId="{A74C4C25-A379-4664-AB5B-2D22FC2BA302}" type="pres">
      <dgm:prSet presAssocID="{518D2835-DC98-4C94-8170-F398662501FF}" presName="upArrow" presStyleLbl="node1" presStyleIdx="1" presStyleCnt="2" custScaleX="42366"/>
      <dgm:spPr/>
    </dgm:pt>
    <dgm:pt modelId="{E01B1107-32B7-404A-8F10-BBFA5A71D1F0}" type="pres">
      <dgm:prSet presAssocID="{518D2835-DC98-4C94-8170-F398662501FF}" presName="upArrowText" presStyleLbl="revTx" presStyleIdx="1" presStyleCnt="2">
        <dgm:presLayoutVars>
          <dgm:bulletEnabled val="1"/>
        </dgm:presLayoutVars>
      </dgm:prSet>
      <dgm:spPr/>
      <dgm:t>
        <a:bodyPr/>
        <a:lstStyle/>
        <a:p>
          <a:endParaRPr lang="es-AR"/>
        </a:p>
      </dgm:t>
    </dgm:pt>
  </dgm:ptLst>
  <dgm:cxnLst>
    <dgm:cxn modelId="{106AE9C0-B46C-4C1F-9E1C-29C50AA66D0E}" type="presOf" srcId="{8A49A484-DEBD-4046-9744-4B262296C115}" destId="{CA34A639-8FAD-41D0-9210-C6B4E141F933}" srcOrd="0" destOrd="0" presId="urn:microsoft.com/office/officeart/2005/8/layout/arrow3"/>
    <dgm:cxn modelId="{AFA9FC80-3D8C-4D69-AA56-60AC782D3D8D}" type="presOf" srcId="{518D2835-DC98-4C94-8170-F398662501FF}" destId="{E01B1107-32B7-404A-8F10-BBFA5A71D1F0}" srcOrd="0" destOrd="0" presId="urn:microsoft.com/office/officeart/2005/8/layout/arrow3"/>
    <dgm:cxn modelId="{FE83DB05-856F-420C-8FA2-E85BFF11BAEB}" type="presOf" srcId="{6F0CDEBA-24C8-4E2C-BC18-CDBACB785A56}" destId="{DA49B000-AFC9-4266-A102-4017B72255D9}" srcOrd="0" destOrd="0" presId="urn:microsoft.com/office/officeart/2005/8/layout/arrow3"/>
    <dgm:cxn modelId="{FCA1A228-896E-44A6-A39F-8195F10D5659}" srcId="{6F0CDEBA-24C8-4E2C-BC18-CDBACB785A56}" destId="{518D2835-DC98-4C94-8170-F398662501FF}" srcOrd="1" destOrd="0" parTransId="{34C3BB32-9CAA-4923-A446-92A86A6C2F1E}" sibTransId="{B878ABB5-CB26-4984-B85C-A8884BB2A7BB}"/>
    <dgm:cxn modelId="{A1C1115C-DBA9-4699-9893-53ED632B5745}" srcId="{6F0CDEBA-24C8-4E2C-BC18-CDBACB785A56}" destId="{8A49A484-DEBD-4046-9744-4B262296C115}" srcOrd="0" destOrd="0" parTransId="{174D8AC3-23C4-4C26-A972-5A4C20019A60}" sibTransId="{75D91AD3-0705-467B-9418-3FDB07824B20}"/>
    <dgm:cxn modelId="{C8F44606-DA04-4C70-9BFE-6A439E518A04}" type="presParOf" srcId="{DA49B000-AFC9-4266-A102-4017B72255D9}" destId="{AC2682A8-FAC8-469D-BC96-AEB0263364E4}" srcOrd="0" destOrd="0" presId="urn:microsoft.com/office/officeart/2005/8/layout/arrow3"/>
    <dgm:cxn modelId="{F10EC18D-017D-4308-A777-3E162FF787CF}" type="presParOf" srcId="{DA49B000-AFC9-4266-A102-4017B72255D9}" destId="{ACB774B2-2348-4FD3-92A2-3014D732E8AE}" srcOrd="1" destOrd="0" presId="urn:microsoft.com/office/officeart/2005/8/layout/arrow3"/>
    <dgm:cxn modelId="{3D7C5AF2-2031-43B2-B79C-6B2BE4EC5056}" type="presParOf" srcId="{DA49B000-AFC9-4266-A102-4017B72255D9}" destId="{CA34A639-8FAD-41D0-9210-C6B4E141F933}" srcOrd="2" destOrd="0" presId="urn:microsoft.com/office/officeart/2005/8/layout/arrow3"/>
    <dgm:cxn modelId="{9009F6DC-C9F8-4BB1-81FC-C774E1EFF3AA}" type="presParOf" srcId="{DA49B000-AFC9-4266-A102-4017B72255D9}" destId="{A74C4C25-A379-4664-AB5B-2D22FC2BA302}" srcOrd="3" destOrd="0" presId="urn:microsoft.com/office/officeart/2005/8/layout/arrow3"/>
    <dgm:cxn modelId="{841ADCC6-D36E-4725-B5F1-C1620ED505AB}" type="presParOf" srcId="{DA49B000-AFC9-4266-A102-4017B72255D9}" destId="{E01B1107-32B7-404A-8F10-BBFA5A71D1F0}" srcOrd="4" destOrd="0" presId="urn:microsoft.com/office/officeart/2005/8/layout/arrow3"/>
  </dgm:cxnLst>
  <dgm:bg/>
  <dgm:whole>
    <a:ln>
      <a:solidFill>
        <a:schemeClr val="tx2"/>
      </a:solid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23264FA-F659-4202-A878-DB52A27946BF}"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es-CL"/>
        </a:p>
      </dgm:t>
    </dgm:pt>
    <dgm:pt modelId="{4D15915D-6724-464F-BD6E-DA0DBD9AB729}">
      <dgm:prSet phldrT="[Texto]"/>
      <dgm:spPr/>
      <dgm:t>
        <a:bodyPr/>
        <a:lstStyle/>
        <a:p>
          <a:pPr algn="just"/>
          <a:r>
            <a:rPr lang="es-CL" dirty="0" smtClean="0"/>
            <a:t>Las evidencias obtenidas en el desarrollo del proyecto deben ser respaldadas de manera incremental, por cada docente.</a:t>
          </a:r>
          <a:endParaRPr lang="es-CL" dirty="0"/>
        </a:p>
      </dgm:t>
    </dgm:pt>
    <dgm:pt modelId="{85C39898-AA4C-44A6-B8D1-07A5A198FB05}" type="parTrans" cxnId="{34E3BA34-0518-401F-82B9-ACBD833511E1}">
      <dgm:prSet/>
      <dgm:spPr/>
      <dgm:t>
        <a:bodyPr/>
        <a:lstStyle/>
        <a:p>
          <a:endParaRPr lang="es-CL"/>
        </a:p>
      </dgm:t>
    </dgm:pt>
    <dgm:pt modelId="{59CA986E-8CFC-48E0-B5AE-D5101C346FF3}" type="sibTrans" cxnId="{34E3BA34-0518-401F-82B9-ACBD833511E1}">
      <dgm:prSet/>
      <dgm:spPr/>
      <dgm:t>
        <a:bodyPr/>
        <a:lstStyle/>
        <a:p>
          <a:endParaRPr lang="es-CL"/>
        </a:p>
      </dgm:t>
    </dgm:pt>
    <dgm:pt modelId="{06ABC061-09A8-4824-BEFE-67233C354DDB}">
      <dgm:prSet phldrT="[Texto]"/>
      <dgm:spPr/>
      <dgm:t>
        <a:bodyPr/>
        <a:lstStyle/>
        <a:p>
          <a:pPr algn="just"/>
          <a:r>
            <a:rPr lang="es-CL" dirty="0" smtClean="0"/>
            <a:t>El coordinador creará un espacio (carpeta) en el drive de la escuela.</a:t>
          </a:r>
          <a:endParaRPr lang="es-CL" dirty="0"/>
        </a:p>
      </dgm:t>
    </dgm:pt>
    <dgm:pt modelId="{B261D885-1598-44E0-8307-67A31E083895}" type="parTrans" cxnId="{D6B2F665-C3D3-4642-9890-31D30C2C544A}">
      <dgm:prSet/>
      <dgm:spPr/>
      <dgm:t>
        <a:bodyPr/>
        <a:lstStyle/>
        <a:p>
          <a:endParaRPr lang="es-CL"/>
        </a:p>
      </dgm:t>
    </dgm:pt>
    <dgm:pt modelId="{311BD4A4-B077-425C-A0A0-D91BC401B18C}" type="sibTrans" cxnId="{D6B2F665-C3D3-4642-9890-31D30C2C544A}">
      <dgm:prSet/>
      <dgm:spPr/>
      <dgm:t>
        <a:bodyPr/>
        <a:lstStyle/>
        <a:p>
          <a:endParaRPr lang="es-CL"/>
        </a:p>
      </dgm:t>
    </dgm:pt>
    <dgm:pt modelId="{D33346A4-E252-4686-A2D2-BA034E1019A9}">
      <dgm:prSet phldrT="[Texto]"/>
      <dgm:spPr/>
      <dgm:t>
        <a:bodyPr/>
        <a:lstStyle/>
        <a:p>
          <a:pPr algn="just"/>
          <a:r>
            <a:rPr lang="es-CL" dirty="0" smtClean="0"/>
            <a:t>Además, se deberán respaldar los documentos en la Plataforma de Portafolio de Título proporcionada por Duoc (deben utilizar Google Chrome).</a:t>
          </a:r>
          <a:endParaRPr lang="es-CL" dirty="0"/>
        </a:p>
      </dgm:t>
    </dgm:pt>
    <dgm:pt modelId="{B57A895E-8AC6-41E6-8283-EE661C80E45D}" type="parTrans" cxnId="{72876E0B-3F82-46AB-B477-AA4BE5FC0FF6}">
      <dgm:prSet/>
      <dgm:spPr/>
      <dgm:t>
        <a:bodyPr/>
        <a:lstStyle/>
        <a:p>
          <a:endParaRPr lang="es-CL"/>
        </a:p>
      </dgm:t>
    </dgm:pt>
    <dgm:pt modelId="{50FBE256-C8AD-4316-9A60-4B15EC393E7F}" type="sibTrans" cxnId="{72876E0B-3F82-46AB-B477-AA4BE5FC0FF6}">
      <dgm:prSet/>
      <dgm:spPr/>
      <dgm:t>
        <a:bodyPr/>
        <a:lstStyle/>
        <a:p>
          <a:endParaRPr lang="es-CL"/>
        </a:p>
      </dgm:t>
    </dgm:pt>
    <dgm:pt modelId="{E13E008F-1044-4C56-8672-0E8AC101A17F}">
      <dgm:prSet/>
      <dgm:spPr/>
      <dgm:t>
        <a:bodyPr/>
        <a:lstStyle/>
        <a:p>
          <a:pPr algn="just"/>
          <a:r>
            <a:rPr lang="es-CL" dirty="0" smtClean="0"/>
            <a:t>Al final del proceso, cada docente debe entregar a su director de carrera un CD con todos los respaldos de sus secciones.</a:t>
          </a:r>
          <a:endParaRPr lang="es-CL" dirty="0"/>
        </a:p>
      </dgm:t>
    </dgm:pt>
    <dgm:pt modelId="{E38AB7D7-79DF-4E88-BE1C-40D3EB7C0B41}" type="parTrans" cxnId="{8B61B920-6E10-401B-B90E-E638195A9FEF}">
      <dgm:prSet/>
      <dgm:spPr/>
      <dgm:t>
        <a:bodyPr/>
        <a:lstStyle/>
        <a:p>
          <a:endParaRPr lang="es-CL"/>
        </a:p>
      </dgm:t>
    </dgm:pt>
    <dgm:pt modelId="{B8C471C8-84E0-425F-A5E0-6B196159E842}" type="sibTrans" cxnId="{8B61B920-6E10-401B-B90E-E638195A9FEF}">
      <dgm:prSet/>
      <dgm:spPr/>
      <dgm:t>
        <a:bodyPr/>
        <a:lstStyle/>
        <a:p>
          <a:endParaRPr lang="es-CL"/>
        </a:p>
      </dgm:t>
    </dgm:pt>
    <dgm:pt modelId="{5EADF9AE-4CDD-48A1-8EB3-45265E496035}" type="pres">
      <dgm:prSet presAssocID="{523264FA-F659-4202-A878-DB52A27946BF}" presName="outerComposite" presStyleCnt="0">
        <dgm:presLayoutVars>
          <dgm:chMax val="5"/>
          <dgm:dir/>
          <dgm:resizeHandles val="exact"/>
        </dgm:presLayoutVars>
      </dgm:prSet>
      <dgm:spPr/>
      <dgm:t>
        <a:bodyPr/>
        <a:lstStyle/>
        <a:p>
          <a:endParaRPr lang="es-CL"/>
        </a:p>
      </dgm:t>
    </dgm:pt>
    <dgm:pt modelId="{2D73BB88-6272-49DC-9653-10372FE1FE3B}" type="pres">
      <dgm:prSet presAssocID="{523264FA-F659-4202-A878-DB52A27946BF}" presName="dummyMaxCanvas" presStyleCnt="0">
        <dgm:presLayoutVars/>
      </dgm:prSet>
      <dgm:spPr/>
    </dgm:pt>
    <dgm:pt modelId="{9E392D17-262A-4976-A8AE-0C7223542392}" type="pres">
      <dgm:prSet presAssocID="{523264FA-F659-4202-A878-DB52A27946BF}" presName="FourNodes_1" presStyleLbl="node1" presStyleIdx="0" presStyleCnt="4">
        <dgm:presLayoutVars>
          <dgm:bulletEnabled val="1"/>
        </dgm:presLayoutVars>
      </dgm:prSet>
      <dgm:spPr/>
      <dgm:t>
        <a:bodyPr/>
        <a:lstStyle/>
        <a:p>
          <a:endParaRPr lang="es-CL"/>
        </a:p>
      </dgm:t>
    </dgm:pt>
    <dgm:pt modelId="{3D00CA5C-F8EB-4F2C-B566-267D3A32D267}" type="pres">
      <dgm:prSet presAssocID="{523264FA-F659-4202-A878-DB52A27946BF}" presName="FourNodes_2" presStyleLbl="node1" presStyleIdx="1" presStyleCnt="4">
        <dgm:presLayoutVars>
          <dgm:bulletEnabled val="1"/>
        </dgm:presLayoutVars>
      </dgm:prSet>
      <dgm:spPr/>
      <dgm:t>
        <a:bodyPr/>
        <a:lstStyle/>
        <a:p>
          <a:endParaRPr lang="es-CL"/>
        </a:p>
      </dgm:t>
    </dgm:pt>
    <dgm:pt modelId="{1FBA85F5-59A0-4304-B3E8-B4B42FCDEB51}" type="pres">
      <dgm:prSet presAssocID="{523264FA-F659-4202-A878-DB52A27946BF}" presName="FourNodes_3" presStyleLbl="node1" presStyleIdx="2" presStyleCnt="4">
        <dgm:presLayoutVars>
          <dgm:bulletEnabled val="1"/>
        </dgm:presLayoutVars>
      </dgm:prSet>
      <dgm:spPr/>
      <dgm:t>
        <a:bodyPr/>
        <a:lstStyle/>
        <a:p>
          <a:endParaRPr lang="es-CL"/>
        </a:p>
      </dgm:t>
    </dgm:pt>
    <dgm:pt modelId="{A7615463-CB2C-436C-88D3-19108AC2F5C5}" type="pres">
      <dgm:prSet presAssocID="{523264FA-F659-4202-A878-DB52A27946BF}" presName="FourNodes_4" presStyleLbl="node1" presStyleIdx="3" presStyleCnt="4" custLinFactNeighborX="-257" custLinFactNeighborY="1401">
        <dgm:presLayoutVars>
          <dgm:bulletEnabled val="1"/>
        </dgm:presLayoutVars>
      </dgm:prSet>
      <dgm:spPr/>
      <dgm:t>
        <a:bodyPr/>
        <a:lstStyle/>
        <a:p>
          <a:endParaRPr lang="es-CL"/>
        </a:p>
      </dgm:t>
    </dgm:pt>
    <dgm:pt modelId="{C56A56BA-DCA2-4FB0-8BD5-787F794B7964}" type="pres">
      <dgm:prSet presAssocID="{523264FA-F659-4202-A878-DB52A27946BF}" presName="FourConn_1-2" presStyleLbl="fgAccFollowNode1" presStyleIdx="0" presStyleCnt="3">
        <dgm:presLayoutVars>
          <dgm:bulletEnabled val="1"/>
        </dgm:presLayoutVars>
      </dgm:prSet>
      <dgm:spPr/>
      <dgm:t>
        <a:bodyPr/>
        <a:lstStyle/>
        <a:p>
          <a:endParaRPr lang="es-CL"/>
        </a:p>
      </dgm:t>
    </dgm:pt>
    <dgm:pt modelId="{8265C1A6-5814-41A9-B911-A0C8C3B82C7A}" type="pres">
      <dgm:prSet presAssocID="{523264FA-F659-4202-A878-DB52A27946BF}" presName="FourConn_2-3" presStyleLbl="fgAccFollowNode1" presStyleIdx="1" presStyleCnt="3">
        <dgm:presLayoutVars>
          <dgm:bulletEnabled val="1"/>
        </dgm:presLayoutVars>
      </dgm:prSet>
      <dgm:spPr/>
      <dgm:t>
        <a:bodyPr/>
        <a:lstStyle/>
        <a:p>
          <a:endParaRPr lang="es-CL"/>
        </a:p>
      </dgm:t>
    </dgm:pt>
    <dgm:pt modelId="{82C7C903-F461-48FE-BBEB-5DB2D8750688}" type="pres">
      <dgm:prSet presAssocID="{523264FA-F659-4202-A878-DB52A27946BF}" presName="FourConn_3-4" presStyleLbl="fgAccFollowNode1" presStyleIdx="2" presStyleCnt="3">
        <dgm:presLayoutVars>
          <dgm:bulletEnabled val="1"/>
        </dgm:presLayoutVars>
      </dgm:prSet>
      <dgm:spPr/>
      <dgm:t>
        <a:bodyPr/>
        <a:lstStyle/>
        <a:p>
          <a:endParaRPr lang="es-CL"/>
        </a:p>
      </dgm:t>
    </dgm:pt>
    <dgm:pt modelId="{1096F232-F348-4D44-BAAC-BE7DF8806835}" type="pres">
      <dgm:prSet presAssocID="{523264FA-F659-4202-A878-DB52A27946BF}" presName="FourNodes_1_text" presStyleLbl="node1" presStyleIdx="3" presStyleCnt="4">
        <dgm:presLayoutVars>
          <dgm:bulletEnabled val="1"/>
        </dgm:presLayoutVars>
      </dgm:prSet>
      <dgm:spPr/>
      <dgm:t>
        <a:bodyPr/>
        <a:lstStyle/>
        <a:p>
          <a:endParaRPr lang="es-CL"/>
        </a:p>
      </dgm:t>
    </dgm:pt>
    <dgm:pt modelId="{7E5ACD19-7A56-4AE7-8194-EFE80003CA8A}" type="pres">
      <dgm:prSet presAssocID="{523264FA-F659-4202-A878-DB52A27946BF}" presName="FourNodes_2_text" presStyleLbl="node1" presStyleIdx="3" presStyleCnt="4">
        <dgm:presLayoutVars>
          <dgm:bulletEnabled val="1"/>
        </dgm:presLayoutVars>
      </dgm:prSet>
      <dgm:spPr/>
      <dgm:t>
        <a:bodyPr/>
        <a:lstStyle/>
        <a:p>
          <a:endParaRPr lang="es-CL"/>
        </a:p>
      </dgm:t>
    </dgm:pt>
    <dgm:pt modelId="{79B8A5DB-9F5E-4B8A-9E6A-B792D44E9895}" type="pres">
      <dgm:prSet presAssocID="{523264FA-F659-4202-A878-DB52A27946BF}" presName="FourNodes_3_text" presStyleLbl="node1" presStyleIdx="3" presStyleCnt="4">
        <dgm:presLayoutVars>
          <dgm:bulletEnabled val="1"/>
        </dgm:presLayoutVars>
      </dgm:prSet>
      <dgm:spPr/>
      <dgm:t>
        <a:bodyPr/>
        <a:lstStyle/>
        <a:p>
          <a:endParaRPr lang="es-CL"/>
        </a:p>
      </dgm:t>
    </dgm:pt>
    <dgm:pt modelId="{AA383EA4-E9D2-4375-9046-8535841B88D2}" type="pres">
      <dgm:prSet presAssocID="{523264FA-F659-4202-A878-DB52A27946BF}" presName="FourNodes_4_text" presStyleLbl="node1" presStyleIdx="3" presStyleCnt="4">
        <dgm:presLayoutVars>
          <dgm:bulletEnabled val="1"/>
        </dgm:presLayoutVars>
      </dgm:prSet>
      <dgm:spPr/>
      <dgm:t>
        <a:bodyPr/>
        <a:lstStyle/>
        <a:p>
          <a:endParaRPr lang="es-CL"/>
        </a:p>
      </dgm:t>
    </dgm:pt>
  </dgm:ptLst>
  <dgm:cxnLst>
    <dgm:cxn modelId="{D6B2F665-C3D3-4642-9890-31D30C2C544A}" srcId="{523264FA-F659-4202-A878-DB52A27946BF}" destId="{06ABC061-09A8-4824-BEFE-67233C354DDB}" srcOrd="1" destOrd="0" parTransId="{B261D885-1598-44E0-8307-67A31E083895}" sibTransId="{311BD4A4-B077-425C-A0A0-D91BC401B18C}"/>
    <dgm:cxn modelId="{F7762EEC-A263-42A1-81DD-839AC5FF5C0E}" type="presOf" srcId="{4D15915D-6724-464F-BD6E-DA0DBD9AB729}" destId="{1096F232-F348-4D44-BAAC-BE7DF8806835}" srcOrd="1" destOrd="0" presId="urn:microsoft.com/office/officeart/2005/8/layout/vProcess5"/>
    <dgm:cxn modelId="{9F0ECD01-75BB-4673-A252-68E57321464D}" type="presOf" srcId="{E13E008F-1044-4C56-8672-0E8AC101A17F}" destId="{1FBA85F5-59A0-4304-B3E8-B4B42FCDEB51}" srcOrd="0" destOrd="0" presId="urn:microsoft.com/office/officeart/2005/8/layout/vProcess5"/>
    <dgm:cxn modelId="{DEEE9DEF-556E-43E8-80FB-149B48792AE8}" type="presOf" srcId="{59CA986E-8CFC-48E0-B5AE-D5101C346FF3}" destId="{C56A56BA-DCA2-4FB0-8BD5-787F794B7964}" srcOrd="0" destOrd="0" presId="urn:microsoft.com/office/officeart/2005/8/layout/vProcess5"/>
    <dgm:cxn modelId="{63A64DA3-2A5E-4FCF-BC67-03C73A73B702}" type="presOf" srcId="{06ABC061-09A8-4824-BEFE-67233C354DDB}" destId="{3D00CA5C-F8EB-4F2C-B566-267D3A32D267}" srcOrd="0" destOrd="0" presId="urn:microsoft.com/office/officeart/2005/8/layout/vProcess5"/>
    <dgm:cxn modelId="{C2C41563-A643-49BC-A1B4-B1ACEF1A7016}" type="presOf" srcId="{B8C471C8-84E0-425F-A5E0-6B196159E842}" destId="{82C7C903-F461-48FE-BBEB-5DB2D8750688}" srcOrd="0" destOrd="0" presId="urn:microsoft.com/office/officeart/2005/8/layout/vProcess5"/>
    <dgm:cxn modelId="{E1A25CA2-0A30-4354-B8DE-5F4914DC1E4A}" type="presOf" srcId="{4D15915D-6724-464F-BD6E-DA0DBD9AB729}" destId="{9E392D17-262A-4976-A8AE-0C7223542392}" srcOrd="0" destOrd="0" presId="urn:microsoft.com/office/officeart/2005/8/layout/vProcess5"/>
    <dgm:cxn modelId="{B02DA850-2DA6-4107-BE52-8CEB6827B7B2}" type="presOf" srcId="{E13E008F-1044-4C56-8672-0E8AC101A17F}" destId="{79B8A5DB-9F5E-4B8A-9E6A-B792D44E9895}" srcOrd="1" destOrd="0" presId="urn:microsoft.com/office/officeart/2005/8/layout/vProcess5"/>
    <dgm:cxn modelId="{C7697B1B-3E12-453F-81A5-E27FE9E9EFBE}" type="presOf" srcId="{D33346A4-E252-4686-A2D2-BA034E1019A9}" destId="{AA383EA4-E9D2-4375-9046-8535841B88D2}" srcOrd="1" destOrd="0" presId="urn:microsoft.com/office/officeart/2005/8/layout/vProcess5"/>
    <dgm:cxn modelId="{A2FB4798-88EC-4877-9FCC-4FAA24F14D7D}" type="presOf" srcId="{D33346A4-E252-4686-A2D2-BA034E1019A9}" destId="{A7615463-CB2C-436C-88D3-19108AC2F5C5}" srcOrd="0" destOrd="0" presId="urn:microsoft.com/office/officeart/2005/8/layout/vProcess5"/>
    <dgm:cxn modelId="{07A28983-93F6-41C2-8047-DB2C96BE4EA9}" type="presOf" srcId="{311BD4A4-B077-425C-A0A0-D91BC401B18C}" destId="{8265C1A6-5814-41A9-B911-A0C8C3B82C7A}" srcOrd="0" destOrd="0" presId="urn:microsoft.com/office/officeart/2005/8/layout/vProcess5"/>
    <dgm:cxn modelId="{B7114619-7F87-4B4E-B311-5FAC1C20CEF4}" type="presOf" srcId="{06ABC061-09A8-4824-BEFE-67233C354DDB}" destId="{7E5ACD19-7A56-4AE7-8194-EFE80003CA8A}" srcOrd="1" destOrd="0" presId="urn:microsoft.com/office/officeart/2005/8/layout/vProcess5"/>
    <dgm:cxn modelId="{34E3BA34-0518-401F-82B9-ACBD833511E1}" srcId="{523264FA-F659-4202-A878-DB52A27946BF}" destId="{4D15915D-6724-464F-BD6E-DA0DBD9AB729}" srcOrd="0" destOrd="0" parTransId="{85C39898-AA4C-44A6-B8D1-07A5A198FB05}" sibTransId="{59CA986E-8CFC-48E0-B5AE-D5101C346FF3}"/>
    <dgm:cxn modelId="{8B61B920-6E10-401B-B90E-E638195A9FEF}" srcId="{523264FA-F659-4202-A878-DB52A27946BF}" destId="{E13E008F-1044-4C56-8672-0E8AC101A17F}" srcOrd="2" destOrd="0" parTransId="{E38AB7D7-79DF-4E88-BE1C-40D3EB7C0B41}" sibTransId="{B8C471C8-84E0-425F-A5E0-6B196159E842}"/>
    <dgm:cxn modelId="{72876E0B-3F82-46AB-B477-AA4BE5FC0FF6}" srcId="{523264FA-F659-4202-A878-DB52A27946BF}" destId="{D33346A4-E252-4686-A2D2-BA034E1019A9}" srcOrd="3" destOrd="0" parTransId="{B57A895E-8AC6-41E6-8283-EE661C80E45D}" sibTransId="{50FBE256-C8AD-4316-9A60-4B15EC393E7F}"/>
    <dgm:cxn modelId="{E7D682A9-69F7-4EEE-919D-FB146041A4C0}" type="presOf" srcId="{523264FA-F659-4202-A878-DB52A27946BF}" destId="{5EADF9AE-4CDD-48A1-8EB3-45265E496035}" srcOrd="0" destOrd="0" presId="urn:microsoft.com/office/officeart/2005/8/layout/vProcess5"/>
    <dgm:cxn modelId="{8742948D-911E-426B-AD05-57F17E83C91C}" type="presParOf" srcId="{5EADF9AE-4CDD-48A1-8EB3-45265E496035}" destId="{2D73BB88-6272-49DC-9653-10372FE1FE3B}" srcOrd="0" destOrd="0" presId="urn:microsoft.com/office/officeart/2005/8/layout/vProcess5"/>
    <dgm:cxn modelId="{ACF64772-0B1E-4D47-8568-35F4622B3A63}" type="presParOf" srcId="{5EADF9AE-4CDD-48A1-8EB3-45265E496035}" destId="{9E392D17-262A-4976-A8AE-0C7223542392}" srcOrd="1" destOrd="0" presId="urn:microsoft.com/office/officeart/2005/8/layout/vProcess5"/>
    <dgm:cxn modelId="{CC3411AB-33E7-43F8-B245-46CCF2131577}" type="presParOf" srcId="{5EADF9AE-4CDD-48A1-8EB3-45265E496035}" destId="{3D00CA5C-F8EB-4F2C-B566-267D3A32D267}" srcOrd="2" destOrd="0" presId="urn:microsoft.com/office/officeart/2005/8/layout/vProcess5"/>
    <dgm:cxn modelId="{2522DDE8-C887-4D66-8887-3FA3D10D35E8}" type="presParOf" srcId="{5EADF9AE-4CDD-48A1-8EB3-45265E496035}" destId="{1FBA85F5-59A0-4304-B3E8-B4B42FCDEB51}" srcOrd="3" destOrd="0" presId="urn:microsoft.com/office/officeart/2005/8/layout/vProcess5"/>
    <dgm:cxn modelId="{E4A93B3B-9BF0-46A3-AE27-0E8DEF9670ED}" type="presParOf" srcId="{5EADF9AE-4CDD-48A1-8EB3-45265E496035}" destId="{A7615463-CB2C-436C-88D3-19108AC2F5C5}" srcOrd="4" destOrd="0" presId="urn:microsoft.com/office/officeart/2005/8/layout/vProcess5"/>
    <dgm:cxn modelId="{28C27596-19A5-4CA7-BA14-F6403E5D27E8}" type="presParOf" srcId="{5EADF9AE-4CDD-48A1-8EB3-45265E496035}" destId="{C56A56BA-DCA2-4FB0-8BD5-787F794B7964}" srcOrd="5" destOrd="0" presId="urn:microsoft.com/office/officeart/2005/8/layout/vProcess5"/>
    <dgm:cxn modelId="{9177E7D5-15E1-4A7F-B23E-C165FEF73F2A}" type="presParOf" srcId="{5EADF9AE-4CDD-48A1-8EB3-45265E496035}" destId="{8265C1A6-5814-41A9-B911-A0C8C3B82C7A}" srcOrd="6" destOrd="0" presId="urn:microsoft.com/office/officeart/2005/8/layout/vProcess5"/>
    <dgm:cxn modelId="{64D8A214-D107-4107-9B38-1E3528B0C737}" type="presParOf" srcId="{5EADF9AE-4CDD-48A1-8EB3-45265E496035}" destId="{82C7C903-F461-48FE-BBEB-5DB2D8750688}" srcOrd="7" destOrd="0" presId="urn:microsoft.com/office/officeart/2005/8/layout/vProcess5"/>
    <dgm:cxn modelId="{74A5AB00-CB2C-42EA-97A8-C82745DC3FB3}" type="presParOf" srcId="{5EADF9AE-4CDD-48A1-8EB3-45265E496035}" destId="{1096F232-F348-4D44-BAAC-BE7DF8806835}" srcOrd="8" destOrd="0" presId="urn:microsoft.com/office/officeart/2005/8/layout/vProcess5"/>
    <dgm:cxn modelId="{AFF32450-8434-401D-B0AF-A24A496F080B}" type="presParOf" srcId="{5EADF9AE-4CDD-48A1-8EB3-45265E496035}" destId="{7E5ACD19-7A56-4AE7-8194-EFE80003CA8A}" srcOrd="9" destOrd="0" presId="urn:microsoft.com/office/officeart/2005/8/layout/vProcess5"/>
    <dgm:cxn modelId="{A86DCFDC-7FDD-438D-AE10-CC85DA6CD9CF}" type="presParOf" srcId="{5EADF9AE-4CDD-48A1-8EB3-45265E496035}" destId="{79B8A5DB-9F5E-4B8A-9E6A-B792D44E9895}" srcOrd="10" destOrd="0" presId="urn:microsoft.com/office/officeart/2005/8/layout/vProcess5"/>
    <dgm:cxn modelId="{8F0F432A-2526-44D4-931E-352FB51586A7}" type="presParOf" srcId="{5EADF9AE-4CDD-48A1-8EB3-45265E496035}" destId="{AA383EA4-E9D2-4375-9046-8535841B88D2}" srcOrd="11"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D228ADE-718D-4A0E-92D2-8EEB7B113EDC}" type="doc">
      <dgm:prSet loTypeId="urn:microsoft.com/office/officeart/2005/8/layout/equation1" loCatId="relationship" qsTypeId="urn:microsoft.com/office/officeart/2005/8/quickstyle/simple2" qsCatId="simple" csTypeId="urn:microsoft.com/office/officeart/2005/8/colors/accent1_4" csCatId="accent1" phldr="1"/>
      <dgm:spPr/>
    </dgm:pt>
    <dgm:pt modelId="{A2CC1BAE-1A6E-453B-A010-A5BAC616D108}">
      <dgm:prSet phldrT="[Texto]" custT="1"/>
      <dgm:spPr/>
      <dgm:t>
        <a:bodyPr/>
        <a:lstStyle/>
        <a:p>
          <a:r>
            <a:rPr lang="es-CL" sz="1600" dirty="0" smtClean="0"/>
            <a:t>Rúbrica </a:t>
          </a:r>
          <a:r>
            <a:rPr lang="es-CL" sz="1600" dirty="0" err="1" smtClean="0"/>
            <a:t>Sumativa</a:t>
          </a:r>
          <a:r>
            <a:rPr lang="es-CL" sz="1600" dirty="0" smtClean="0"/>
            <a:t> Producto </a:t>
          </a:r>
          <a:r>
            <a:rPr lang="es-CL" sz="1800" b="0" dirty="0" smtClean="0"/>
            <a:t>(45%)</a:t>
          </a:r>
          <a:endParaRPr lang="es-CL" sz="1800" b="0" dirty="0"/>
        </a:p>
      </dgm:t>
    </dgm:pt>
    <dgm:pt modelId="{890A7B52-76EA-4CC8-A8DB-8622B87066F9}" type="parTrans" cxnId="{8B16C48A-03B5-47ED-A66D-9E56B5532371}">
      <dgm:prSet/>
      <dgm:spPr/>
      <dgm:t>
        <a:bodyPr/>
        <a:lstStyle/>
        <a:p>
          <a:endParaRPr lang="es-CL"/>
        </a:p>
      </dgm:t>
    </dgm:pt>
    <dgm:pt modelId="{28484BE8-8436-4345-9CA4-3D2A02C3400D}" type="sibTrans" cxnId="{8B16C48A-03B5-47ED-A66D-9E56B5532371}">
      <dgm:prSet/>
      <dgm:spPr/>
      <dgm:t>
        <a:bodyPr/>
        <a:lstStyle/>
        <a:p>
          <a:endParaRPr lang="es-CL"/>
        </a:p>
      </dgm:t>
    </dgm:pt>
    <dgm:pt modelId="{1ED5C32A-66AF-4C9D-B29C-DCEF044866A7}">
      <dgm:prSet phldrT="[Texto]" custT="1"/>
      <dgm:spPr/>
      <dgm:t>
        <a:bodyPr/>
        <a:lstStyle/>
        <a:p>
          <a:r>
            <a:rPr lang="es-CL" sz="1600" dirty="0" smtClean="0"/>
            <a:t>Rúbrica </a:t>
          </a:r>
          <a:r>
            <a:rPr lang="es-CL" sz="1600" dirty="0" err="1" smtClean="0"/>
            <a:t>Sumativa</a:t>
          </a:r>
          <a:r>
            <a:rPr lang="es-CL" sz="1600" dirty="0" smtClean="0"/>
            <a:t> Artefacto</a:t>
          </a:r>
        </a:p>
        <a:p>
          <a:r>
            <a:rPr lang="es-CL" sz="1800" dirty="0" smtClean="0"/>
            <a:t>(40%)</a:t>
          </a:r>
          <a:endParaRPr lang="es-CL" sz="1800" dirty="0"/>
        </a:p>
      </dgm:t>
    </dgm:pt>
    <dgm:pt modelId="{83DCA81E-9989-467B-A68A-0AA7C2BA257A}" type="parTrans" cxnId="{BB0FA955-5124-4D92-85FE-0D2E2CCE83AF}">
      <dgm:prSet/>
      <dgm:spPr/>
      <dgm:t>
        <a:bodyPr/>
        <a:lstStyle/>
        <a:p>
          <a:endParaRPr lang="es-CL"/>
        </a:p>
      </dgm:t>
    </dgm:pt>
    <dgm:pt modelId="{370533B0-9679-43ED-90D4-06CF7FAFB795}" type="sibTrans" cxnId="{BB0FA955-5124-4D92-85FE-0D2E2CCE83AF}">
      <dgm:prSet/>
      <dgm:spPr/>
      <dgm:t>
        <a:bodyPr/>
        <a:lstStyle/>
        <a:p>
          <a:endParaRPr lang="es-CL"/>
        </a:p>
      </dgm:t>
    </dgm:pt>
    <dgm:pt modelId="{B6ACEEB4-2869-4F72-9D4E-F78C6B61F991}">
      <dgm:prSet phldrT="[Texto]" custT="1"/>
      <dgm:spPr/>
      <dgm:t>
        <a:bodyPr/>
        <a:lstStyle/>
        <a:p>
          <a:r>
            <a:rPr lang="es-CL" sz="2000" dirty="0" smtClean="0"/>
            <a:t>Ponderación Nota Parcial</a:t>
          </a:r>
        </a:p>
        <a:p>
          <a:r>
            <a:rPr lang="es-CL" sz="2000" dirty="0" smtClean="0"/>
            <a:t>100%</a:t>
          </a:r>
          <a:endParaRPr lang="es-CL" sz="2000" dirty="0"/>
        </a:p>
      </dgm:t>
    </dgm:pt>
    <dgm:pt modelId="{72255D2E-11D6-4202-AA35-01E17D328BFE}" type="parTrans" cxnId="{AEE53809-56AB-4C72-ABFA-F93FC691242D}">
      <dgm:prSet/>
      <dgm:spPr/>
      <dgm:t>
        <a:bodyPr/>
        <a:lstStyle/>
        <a:p>
          <a:endParaRPr lang="es-CL"/>
        </a:p>
      </dgm:t>
    </dgm:pt>
    <dgm:pt modelId="{AE3A5EA6-E02D-47D0-9499-AE9E4AED2819}" type="sibTrans" cxnId="{AEE53809-56AB-4C72-ABFA-F93FC691242D}">
      <dgm:prSet/>
      <dgm:spPr/>
      <dgm:t>
        <a:bodyPr/>
        <a:lstStyle/>
        <a:p>
          <a:endParaRPr lang="es-CL"/>
        </a:p>
      </dgm:t>
    </dgm:pt>
    <dgm:pt modelId="{68137D04-50EE-4A1D-A9AC-B67777C80782}">
      <dgm:prSet phldrT="[Texto]" custT="1"/>
      <dgm:spPr/>
      <dgm:t>
        <a:bodyPr/>
        <a:lstStyle/>
        <a:p>
          <a:r>
            <a:rPr lang="es-CL" sz="1600" dirty="0" smtClean="0">
              <a:solidFill>
                <a:schemeClr val="tx2"/>
              </a:solidFill>
            </a:rPr>
            <a:t>Rúbrica Actitudinal </a:t>
          </a:r>
          <a:r>
            <a:rPr lang="es-CL" sz="1800" dirty="0" smtClean="0">
              <a:solidFill>
                <a:schemeClr val="tx2"/>
              </a:solidFill>
            </a:rPr>
            <a:t>(15%)</a:t>
          </a:r>
          <a:endParaRPr lang="es-CL" sz="1800" dirty="0">
            <a:solidFill>
              <a:schemeClr val="tx2"/>
            </a:solidFill>
          </a:endParaRPr>
        </a:p>
      </dgm:t>
    </dgm:pt>
    <dgm:pt modelId="{B944F6A0-401A-4A47-8596-0443BE0EE4E3}" type="parTrans" cxnId="{B6BFD032-5B5D-4789-A7BD-C40EE64D1608}">
      <dgm:prSet/>
      <dgm:spPr/>
      <dgm:t>
        <a:bodyPr/>
        <a:lstStyle/>
        <a:p>
          <a:endParaRPr lang="es-CL"/>
        </a:p>
      </dgm:t>
    </dgm:pt>
    <dgm:pt modelId="{B32C4732-7916-4C4F-8CCD-23DF4AC0C52D}" type="sibTrans" cxnId="{B6BFD032-5B5D-4789-A7BD-C40EE64D1608}">
      <dgm:prSet/>
      <dgm:spPr/>
      <dgm:t>
        <a:bodyPr/>
        <a:lstStyle/>
        <a:p>
          <a:endParaRPr lang="es-CL"/>
        </a:p>
      </dgm:t>
    </dgm:pt>
    <dgm:pt modelId="{46542D1F-057C-4970-BFE1-57C85834612A}" type="pres">
      <dgm:prSet presAssocID="{2D228ADE-718D-4A0E-92D2-8EEB7B113EDC}" presName="linearFlow" presStyleCnt="0">
        <dgm:presLayoutVars>
          <dgm:dir/>
          <dgm:resizeHandles val="exact"/>
        </dgm:presLayoutVars>
      </dgm:prSet>
      <dgm:spPr/>
    </dgm:pt>
    <dgm:pt modelId="{5FDF48D5-392E-4397-908F-E00E8A8BE6B1}" type="pres">
      <dgm:prSet presAssocID="{A2CC1BAE-1A6E-453B-A010-A5BAC616D108}" presName="node" presStyleLbl="node1" presStyleIdx="0" presStyleCnt="4" custScaleX="203007" custScaleY="199415">
        <dgm:presLayoutVars>
          <dgm:bulletEnabled val="1"/>
        </dgm:presLayoutVars>
      </dgm:prSet>
      <dgm:spPr/>
      <dgm:t>
        <a:bodyPr/>
        <a:lstStyle/>
        <a:p>
          <a:endParaRPr lang="es-CL"/>
        </a:p>
      </dgm:t>
    </dgm:pt>
    <dgm:pt modelId="{CEE1D6E8-6E41-4E71-B2BA-AACF60F331BA}" type="pres">
      <dgm:prSet presAssocID="{28484BE8-8436-4345-9CA4-3D2A02C3400D}" presName="spacerL" presStyleCnt="0"/>
      <dgm:spPr/>
    </dgm:pt>
    <dgm:pt modelId="{109442E6-8BDC-431E-AB75-8EAA1E48022D}" type="pres">
      <dgm:prSet presAssocID="{28484BE8-8436-4345-9CA4-3D2A02C3400D}" presName="sibTrans" presStyleLbl="sibTrans2D1" presStyleIdx="0" presStyleCnt="3"/>
      <dgm:spPr/>
      <dgm:t>
        <a:bodyPr/>
        <a:lstStyle/>
        <a:p>
          <a:endParaRPr lang="es-CL"/>
        </a:p>
      </dgm:t>
    </dgm:pt>
    <dgm:pt modelId="{4CF0C835-CF0C-4E74-95CD-BB28BC8F146B}" type="pres">
      <dgm:prSet presAssocID="{28484BE8-8436-4345-9CA4-3D2A02C3400D}" presName="spacerR" presStyleCnt="0"/>
      <dgm:spPr/>
    </dgm:pt>
    <dgm:pt modelId="{E918EE70-9BE3-459A-9F32-BBC90FE8BD4E}" type="pres">
      <dgm:prSet presAssocID="{1ED5C32A-66AF-4C9D-B29C-DCEF044866A7}" presName="node" presStyleLbl="node1" presStyleIdx="1" presStyleCnt="4" custScaleX="203007" custScaleY="199415">
        <dgm:presLayoutVars>
          <dgm:bulletEnabled val="1"/>
        </dgm:presLayoutVars>
      </dgm:prSet>
      <dgm:spPr/>
      <dgm:t>
        <a:bodyPr/>
        <a:lstStyle/>
        <a:p>
          <a:endParaRPr lang="es-CL"/>
        </a:p>
      </dgm:t>
    </dgm:pt>
    <dgm:pt modelId="{BDD47C0B-00B9-4471-BCC2-01B885D5F6ED}" type="pres">
      <dgm:prSet presAssocID="{370533B0-9679-43ED-90D4-06CF7FAFB795}" presName="spacerL" presStyleCnt="0"/>
      <dgm:spPr/>
    </dgm:pt>
    <dgm:pt modelId="{1D061885-8FFA-4C43-AB4C-286603DF28F9}" type="pres">
      <dgm:prSet presAssocID="{370533B0-9679-43ED-90D4-06CF7FAFB795}" presName="sibTrans" presStyleLbl="sibTrans2D1" presStyleIdx="1" presStyleCnt="3"/>
      <dgm:spPr/>
      <dgm:t>
        <a:bodyPr/>
        <a:lstStyle/>
        <a:p>
          <a:endParaRPr lang="es-CL"/>
        </a:p>
      </dgm:t>
    </dgm:pt>
    <dgm:pt modelId="{FC6FA2BF-4D0E-4D28-A27F-3C71831ACF5A}" type="pres">
      <dgm:prSet presAssocID="{370533B0-9679-43ED-90D4-06CF7FAFB795}" presName="spacerR" presStyleCnt="0"/>
      <dgm:spPr/>
    </dgm:pt>
    <dgm:pt modelId="{99AF76E7-528B-4791-97D2-7163985BEA3F}" type="pres">
      <dgm:prSet presAssocID="{68137D04-50EE-4A1D-A9AC-B67777C80782}" presName="node" presStyleLbl="node1" presStyleIdx="2" presStyleCnt="4" custScaleX="203007" custScaleY="199415">
        <dgm:presLayoutVars>
          <dgm:bulletEnabled val="1"/>
        </dgm:presLayoutVars>
      </dgm:prSet>
      <dgm:spPr/>
      <dgm:t>
        <a:bodyPr/>
        <a:lstStyle/>
        <a:p>
          <a:endParaRPr lang="es-CL"/>
        </a:p>
      </dgm:t>
    </dgm:pt>
    <dgm:pt modelId="{64ED92C7-EC8B-4B4D-B974-EBC1D4666930}" type="pres">
      <dgm:prSet presAssocID="{B32C4732-7916-4C4F-8CCD-23DF4AC0C52D}" presName="spacerL" presStyleCnt="0"/>
      <dgm:spPr/>
    </dgm:pt>
    <dgm:pt modelId="{F267841C-612D-4450-B939-74574BBCF5F9}" type="pres">
      <dgm:prSet presAssocID="{B32C4732-7916-4C4F-8CCD-23DF4AC0C52D}" presName="sibTrans" presStyleLbl="sibTrans2D1" presStyleIdx="2" presStyleCnt="3"/>
      <dgm:spPr/>
      <dgm:t>
        <a:bodyPr/>
        <a:lstStyle/>
        <a:p>
          <a:endParaRPr lang="es-CL"/>
        </a:p>
      </dgm:t>
    </dgm:pt>
    <dgm:pt modelId="{F3D5FA13-CE01-4CE4-8D69-C6C23F1F3EAE}" type="pres">
      <dgm:prSet presAssocID="{B32C4732-7916-4C4F-8CCD-23DF4AC0C52D}" presName="spacerR" presStyleCnt="0"/>
      <dgm:spPr/>
    </dgm:pt>
    <dgm:pt modelId="{0E6569F2-4271-405A-9DCD-827A9F941864}" type="pres">
      <dgm:prSet presAssocID="{B6ACEEB4-2869-4F72-9D4E-F78C6B61F991}" presName="node" presStyleLbl="node1" presStyleIdx="3" presStyleCnt="4" custScaleX="276077" custScaleY="273747">
        <dgm:presLayoutVars>
          <dgm:bulletEnabled val="1"/>
        </dgm:presLayoutVars>
      </dgm:prSet>
      <dgm:spPr/>
      <dgm:t>
        <a:bodyPr/>
        <a:lstStyle/>
        <a:p>
          <a:endParaRPr lang="es-CL"/>
        </a:p>
      </dgm:t>
    </dgm:pt>
  </dgm:ptLst>
  <dgm:cxnLst>
    <dgm:cxn modelId="{8B16C48A-03B5-47ED-A66D-9E56B5532371}" srcId="{2D228ADE-718D-4A0E-92D2-8EEB7B113EDC}" destId="{A2CC1BAE-1A6E-453B-A010-A5BAC616D108}" srcOrd="0" destOrd="0" parTransId="{890A7B52-76EA-4CC8-A8DB-8622B87066F9}" sibTransId="{28484BE8-8436-4345-9CA4-3D2A02C3400D}"/>
    <dgm:cxn modelId="{313F41B7-D1AE-4EBE-B72D-E5D0542E9301}" type="presOf" srcId="{1ED5C32A-66AF-4C9D-B29C-DCEF044866A7}" destId="{E918EE70-9BE3-459A-9F32-BBC90FE8BD4E}" srcOrd="0" destOrd="0" presId="urn:microsoft.com/office/officeart/2005/8/layout/equation1"/>
    <dgm:cxn modelId="{4E0F84FA-D90F-4283-A255-B7AADF2F290D}" type="presOf" srcId="{B6ACEEB4-2869-4F72-9D4E-F78C6B61F991}" destId="{0E6569F2-4271-405A-9DCD-827A9F941864}" srcOrd="0" destOrd="0" presId="urn:microsoft.com/office/officeart/2005/8/layout/equation1"/>
    <dgm:cxn modelId="{AEE53809-56AB-4C72-ABFA-F93FC691242D}" srcId="{2D228ADE-718D-4A0E-92D2-8EEB7B113EDC}" destId="{B6ACEEB4-2869-4F72-9D4E-F78C6B61F991}" srcOrd="3" destOrd="0" parTransId="{72255D2E-11D6-4202-AA35-01E17D328BFE}" sibTransId="{AE3A5EA6-E02D-47D0-9499-AE9E4AED2819}"/>
    <dgm:cxn modelId="{DD9F3AA9-3477-4B3D-BFE2-047FF32BEC95}" type="presOf" srcId="{B32C4732-7916-4C4F-8CCD-23DF4AC0C52D}" destId="{F267841C-612D-4450-B939-74574BBCF5F9}" srcOrd="0" destOrd="0" presId="urn:microsoft.com/office/officeart/2005/8/layout/equation1"/>
    <dgm:cxn modelId="{0EBC6054-675E-4966-A5D1-1E5F628C4823}" type="presOf" srcId="{A2CC1BAE-1A6E-453B-A010-A5BAC616D108}" destId="{5FDF48D5-392E-4397-908F-E00E8A8BE6B1}" srcOrd="0" destOrd="0" presId="urn:microsoft.com/office/officeart/2005/8/layout/equation1"/>
    <dgm:cxn modelId="{7ADEBD36-E6BA-44E6-96A7-807B9795C0DD}" type="presOf" srcId="{2D228ADE-718D-4A0E-92D2-8EEB7B113EDC}" destId="{46542D1F-057C-4970-BFE1-57C85834612A}" srcOrd="0" destOrd="0" presId="urn:microsoft.com/office/officeart/2005/8/layout/equation1"/>
    <dgm:cxn modelId="{503AFF9B-6247-4525-BB3B-61C79C0DBC01}" type="presOf" srcId="{28484BE8-8436-4345-9CA4-3D2A02C3400D}" destId="{109442E6-8BDC-431E-AB75-8EAA1E48022D}" srcOrd="0" destOrd="0" presId="urn:microsoft.com/office/officeart/2005/8/layout/equation1"/>
    <dgm:cxn modelId="{D2330749-05FF-425B-B0B8-33C5B19207CD}" type="presOf" srcId="{370533B0-9679-43ED-90D4-06CF7FAFB795}" destId="{1D061885-8FFA-4C43-AB4C-286603DF28F9}" srcOrd="0" destOrd="0" presId="urn:microsoft.com/office/officeart/2005/8/layout/equation1"/>
    <dgm:cxn modelId="{B6BFD032-5B5D-4789-A7BD-C40EE64D1608}" srcId="{2D228ADE-718D-4A0E-92D2-8EEB7B113EDC}" destId="{68137D04-50EE-4A1D-A9AC-B67777C80782}" srcOrd="2" destOrd="0" parTransId="{B944F6A0-401A-4A47-8596-0443BE0EE4E3}" sibTransId="{B32C4732-7916-4C4F-8CCD-23DF4AC0C52D}"/>
    <dgm:cxn modelId="{BB0FA955-5124-4D92-85FE-0D2E2CCE83AF}" srcId="{2D228ADE-718D-4A0E-92D2-8EEB7B113EDC}" destId="{1ED5C32A-66AF-4C9D-B29C-DCEF044866A7}" srcOrd="1" destOrd="0" parTransId="{83DCA81E-9989-467B-A68A-0AA7C2BA257A}" sibTransId="{370533B0-9679-43ED-90D4-06CF7FAFB795}"/>
    <dgm:cxn modelId="{76259653-BC7F-4708-A9A0-73C59EAC4938}" type="presOf" srcId="{68137D04-50EE-4A1D-A9AC-B67777C80782}" destId="{99AF76E7-528B-4791-97D2-7163985BEA3F}" srcOrd="0" destOrd="0" presId="urn:microsoft.com/office/officeart/2005/8/layout/equation1"/>
    <dgm:cxn modelId="{681018A1-1DD6-486B-A8D4-D893AFA0C69E}" type="presParOf" srcId="{46542D1F-057C-4970-BFE1-57C85834612A}" destId="{5FDF48D5-392E-4397-908F-E00E8A8BE6B1}" srcOrd="0" destOrd="0" presId="urn:microsoft.com/office/officeart/2005/8/layout/equation1"/>
    <dgm:cxn modelId="{87D5EBFB-23F5-462C-BF0E-B553A6563355}" type="presParOf" srcId="{46542D1F-057C-4970-BFE1-57C85834612A}" destId="{CEE1D6E8-6E41-4E71-B2BA-AACF60F331BA}" srcOrd="1" destOrd="0" presId="urn:microsoft.com/office/officeart/2005/8/layout/equation1"/>
    <dgm:cxn modelId="{9919CF6A-29E9-4313-A8F3-9922CDB206B8}" type="presParOf" srcId="{46542D1F-057C-4970-BFE1-57C85834612A}" destId="{109442E6-8BDC-431E-AB75-8EAA1E48022D}" srcOrd="2" destOrd="0" presId="urn:microsoft.com/office/officeart/2005/8/layout/equation1"/>
    <dgm:cxn modelId="{30A9EF06-F097-4B8F-BACA-0B27D0696531}" type="presParOf" srcId="{46542D1F-057C-4970-BFE1-57C85834612A}" destId="{4CF0C835-CF0C-4E74-95CD-BB28BC8F146B}" srcOrd="3" destOrd="0" presId="urn:microsoft.com/office/officeart/2005/8/layout/equation1"/>
    <dgm:cxn modelId="{7FBD70B2-78C9-46DA-90F8-CE9B419490A1}" type="presParOf" srcId="{46542D1F-057C-4970-BFE1-57C85834612A}" destId="{E918EE70-9BE3-459A-9F32-BBC90FE8BD4E}" srcOrd="4" destOrd="0" presId="urn:microsoft.com/office/officeart/2005/8/layout/equation1"/>
    <dgm:cxn modelId="{138684B7-3471-49BE-A02E-15757BB5929C}" type="presParOf" srcId="{46542D1F-057C-4970-BFE1-57C85834612A}" destId="{BDD47C0B-00B9-4471-BCC2-01B885D5F6ED}" srcOrd="5" destOrd="0" presId="urn:microsoft.com/office/officeart/2005/8/layout/equation1"/>
    <dgm:cxn modelId="{8A279E0B-4483-4DC6-8916-DD6BB394AA15}" type="presParOf" srcId="{46542D1F-057C-4970-BFE1-57C85834612A}" destId="{1D061885-8FFA-4C43-AB4C-286603DF28F9}" srcOrd="6" destOrd="0" presId="urn:microsoft.com/office/officeart/2005/8/layout/equation1"/>
    <dgm:cxn modelId="{EEA484EF-B73B-4AB2-8463-FBAE0530CC97}" type="presParOf" srcId="{46542D1F-057C-4970-BFE1-57C85834612A}" destId="{FC6FA2BF-4D0E-4D28-A27F-3C71831ACF5A}" srcOrd="7" destOrd="0" presId="urn:microsoft.com/office/officeart/2005/8/layout/equation1"/>
    <dgm:cxn modelId="{97194611-69FB-41B6-8740-1AC887A64755}" type="presParOf" srcId="{46542D1F-057C-4970-BFE1-57C85834612A}" destId="{99AF76E7-528B-4791-97D2-7163985BEA3F}" srcOrd="8" destOrd="0" presId="urn:microsoft.com/office/officeart/2005/8/layout/equation1"/>
    <dgm:cxn modelId="{E34B3FE3-F27A-4AFD-B960-8E7ED742403B}" type="presParOf" srcId="{46542D1F-057C-4970-BFE1-57C85834612A}" destId="{64ED92C7-EC8B-4B4D-B974-EBC1D4666930}" srcOrd="9" destOrd="0" presId="urn:microsoft.com/office/officeart/2005/8/layout/equation1"/>
    <dgm:cxn modelId="{1B6304E7-4957-4B94-9DBA-85413A54A49E}" type="presParOf" srcId="{46542D1F-057C-4970-BFE1-57C85834612A}" destId="{F267841C-612D-4450-B939-74574BBCF5F9}" srcOrd="10" destOrd="0" presId="urn:microsoft.com/office/officeart/2005/8/layout/equation1"/>
    <dgm:cxn modelId="{B1F6A66D-CC60-4AA6-A1DA-DE18ADE3AFD9}" type="presParOf" srcId="{46542D1F-057C-4970-BFE1-57C85834612A}" destId="{F3D5FA13-CE01-4CE4-8D69-C6C23F1F3EAE}" srcOrd="11" destOrd="0" presId="urn:microsoft.com/office/officeart/2005/8/layout/equation1"/>
    <dgm:cxn modelId="{0E0A6B4D-4E79-41D9-BEA3-8063AEE9924B}" type="presParOf" srcId="{46542D1F-057C-4970-BFE1-57C85834612A}" destId="{0E6569F2-4271-405A-9DCD-827A9F941864}" srcOrd="12" destOrd="0" presId="urn:microsoft.com/office/officeart/2005/8/layout/equation1"/>
  </dgm:cxnLst>
  <dgm:bg/>
  <dgm:whole>
    <a:ln w="76200"/>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F4ED85-C739-4420-9255-75BD67E2EDB7}"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es-CL"/>
        </a:p>
      </dgm:t>
    </dgm:pt>
    <dgm:pt modelId="{AC9C7F6B-2C4E-4766-ABF1-6988B3FC83FC}">
      <dgm:prSet phldrT="[Texto]"/>
      <dgm:spPr>
        <a:solidFill>
          <a:schemeClr val="tx2"/>
        </a:solidFill>
      </dgm:spPr>
      <dgm:t>
        <a:bodyPr/>
        <a:lstStyle/>
        <a:p>
          <a:r>
            <a:rPr lang="es-CL" b="1" dirty="0" smtClean="0"/>
            <a:t>Metodología</a:t>
          </a:r>
          <a:endParaRPr lang="es-CL" b="1" dirty="0"/>
        </a:p>
      </dgm:t>
    </dgm:pt>
    <dgm:pt modelId="{11E021EE-E7DF-400D-B8C3-E0DF9EB7361B}" type="parTrans" cxnId="{2FBDC327-ABE5-4E0D-8ABB-6EE4BD72F345}">
      <dgm:prSet/>
      <dgm:spPr/>
      <dgm:t>
        <a:bodyPr/>
        <a:lstStyle/>
        <a:p>
          <a:endParaRPr lang="es-CL" b="1">
            <a:solidFill>
              <a:schemeClr val="bg1"/>
            </a:solidFill>
          </a:endParaRPr>
        </a:p>
      </dgm:t>
    </dgm:pt>
    <dgm:pt modelId="{7D57330C-9CCF-4F5E-9C1A-AAF562BBE182}" type="sibTrans" cxnId="{2FBDC327-ABE5-4E0D-8ABB-6EE4BD72F345}">
      <dgm:prSet/>
      <dgm:spPr/>
      <dgm:t>
        <a:bodyPr/>
        <a:lstStyle/>
        <a:p>
          <a:endParaRPr lang="es-CL" b="1">
            <a:solidFill>
              <a:schemeClr val="bg1"/>
            </a:solidFill>
          </a:endParaRPr>
        </a:p>
      </dgm:t>
    </dgm:pt>
    <dgm:pt modelId="{1A5C145D-AA76-4156-8B96-4295AFA45AB1}">
      <dgm:prSet phldrT="[Texto]"/>
      <dgm:spPr>
        <a:solidFill>
          <a:schemeClr val="accent1"/>
        </a:solidFill>
      </dgm:spPr>
      <dgm:t>
        <a:bodyPr/>
        <a:lstStyle/>
        <a:p>
          <a:r>
            <a:rPr lang="es-CL" b="1" smtClean="0"/>
            <a:t>Instructivo</a:t>
          </a:r>
          <a:endParaRPr lang="es-CL" b="1" dirty="0"/>
        </a:p>
      </dgm:t>
    </dgm:pt>
    <dgm:pt modelId="{F8C61A7C-8F8B-4358-939D-A5FBABDB1783}" type="parTrans" cxnId="{67FF01E4-B652-4290-A75F-025F57075190}">
      <dgm:prSet/>
      <dgm:spPr/>
      <dgm:t>
        <a:bodyPr/>
        <a:lstStyle/>
        <a:p>
          <a:endParaRPr lang="es-CL" b="1">
            <a:solidFill>
              <a:schemeClr val="bg1"/>
            </a:solidFill>
          </a:endParaRPr>
        </a:p>
      </dgm:t>
    </dgm:pt>
    <dgm:pt modelId="{FF234EBF-D8F6-4A81-A380-1F5C14321418}" type="sibTrans" cxnId="{67FF01E4-B652-4290-A75F-025F57075190}">
      <dgm:prSet/>
      <dgm:spPr/>
      <dgm:t>
        <a:bodyPr/>
        <a:lstStyle/>
        <a:p>
          <a:endParaRPr lang="es-CL" b="1">
            <a:solidFill>
              <a:schemeClr val="bg1"/>
            </a:solidFill>
          </a:endParaRPr>
        </a:p>
      </dgm:t>
    </dgm:pt>
    <dgm:pt modelId="{B059FB1C-EF6B-45E7-873C-AEFB7A2E9C49}">
      <dgm:prSet phldrT="[Texto]"/>
      <dgm:spPr>
        <a:solidFill>
          <a:schemeClr val="bg1">
            <a:lumMod val="50000"/>
          </a:schemeClr>
        </a:solidFill>
      </dgm:spPr>
      <dgm:t>
        <a:bodyPr/>
        <a:lstStyle/>
        <a:p>
          <a:r>
            <a:rPr lang="es-CL" b="1" smtClean="0"/>
            <a:t>Casos</a:t>
          </a:r>
          <a:endParaRPr lang="es-CL" b="1" dirty="0"/>
        </a:p>
      </dgm:t>
    </dgm:pt>
    <dgm:pt modelId="{C58055B5-5B6B-4467-9A4D-4E4032FE312B}" type="parTrans" cxnId="{6E625D20-5238-499F-B841-0F5B4AF10A47}">
      <dgm:prSet/>
      <dgm:spPr/>
      <dgm:t>
        <a:bodyPr/>
        <a:lstStyle/>
        <a:p>
          <a:endParaRPr lang="es-CL" b="1">
            <a:solidFill>
              <a:schemeClr val="bg1"/>
            </a:solidFill>
          </a:endParaRPr>
        </a:p>
      </dgm:t>
    </dgm:pt>
    <dgm:pt modelId="{4531CC54-7CBA-4D5C-8EA7-922528AC9D04}" type="sibTrans" cxnId="{6E625D20-5238-499F-B841-0F5B4AF10A47}">
      <dgm:prSet/>
      <dgm:spPr/>
      <dgm:t>
        <a:bodyPr/>
        <a:lstStyle/>
        <a:p>
          <a:endParaRPr lang="es-CL" b="1">
            <a:solidFill>
              <a:schemeClr val="bg1"/>
            </a:solidFill>
          </a:endParaRPr>
        </a:p>
      </dgm:t>
    </dgm:pt>
    <dgm:pt modelId="{B68FED8A-7991-46CB-B41F-4BBB2C9CD5F0}">
      <dgm:prSet phldrT="[Texto]"/>
      <dgm:spPr>
        <a:solidFill>
          <a:schemeClr val="tx1"/>
        </a:solidFill>
      </dgm:spPr>
      <dgm:t>
        <a:bodyPr/>
        <a:lstStyle/>
        <a:p>
          <a:r>
            <a:rPr lang="es-CL" b="1" smtClean="0"/>
            <a:t>Instrumentos de Evaluación</a:t>
          </a:r>
          <a:endParaRPr lang="es-CL" b="1" dirty="0"/>
        </a:p>
      </dgm:t>
    </dgm:pt>
    <dgm:pt modelId="{154E1123-60A0-48F7-BEE3-139A9E0A41B3}" type="parTrans" cxnId="{7D787062-308D-456E-949D-8B7421CC85D2}">
      <dgm:prSet/>
      <dgm:spPr/>
      <dgm:t>
        <a:bodyPr/>
        <a:lstStyle/>
        <a:p>
          <a:endParaRPr lang="es-CL" b="1">
            <a:solidFill>
              <a:schemeClr val="bg1"/>
            </a:solidFill>
          </a:endParaRPr>
        </a:p>
      </dgm:t>
    </dgm:pt>
    <dgm:pt modelId="{3E347BE2-A9EB-4084-94CF-2F5BDDA014C9}" type="sibTrans" cxnId="{7D787062-308D-456E-949D-8B7421CC85D2}">
      <dgm:prSet/>
      <dgm:spPr/>
      <dgm:t>
        <a:bodyPr/>
        <a:lstStyle/>
        <a:p>
          <a:endParaRPr lang="es-CL" b="1">
            <a:solidFill>
              <a:schemeClr val="bg1"/>
            </a:solidFill>
          </a:endParaRPr>
        </a:p>
      </dgm:t>
    </dgm:pt>
    <dgm:pt modelId="{0D9D913D-98D5-4340-9B9A-B4CBCE33B797}" type="pres">
      <dgm:prSet presAssocID="{94F4ED85-C739-4420-9255-75BD67E2EDB7}" presName="linear" presStyleCnt="0">
        <dgm:presLayoutVars>
          <dgm:dir/>
          <dgm:animLvl val="lvl"/>
          <dgm:resizeHandles val="exact"/>
        </dgm:presLayoutVars>
      </dgm:prSet>
      <dgm:spPr/>
      <dgm:t>
        <a:bodyPr/>
        <a:lstStyle/>
        <a:p>
          <a:endParaRPr lang="es-CL"/>
        </a:p>
      </dgm:t>
    </dgm:pt>
    <dgm:pt modelId="{2BDB7BB6-B228-468A-87EA-5DD56229109E}" type="pres">
      <dgm:prSet presAssocID="{AC9C7F6B-2C4E-4766-ABF1-6988B3FC83FC}" presName="parentLin" presStyleCnt="0"/>
      <dgm:spPr/>
    </dgm:pt>
    <dgm:pt modelId="{00CDC0DA-B4E6-47C7-B684-5E81C40BA13B}" type="pres">
      <dgm:prSet presAssocID="{AC9C7F6B-2C4E-4766-ABF1-6988B3FC83FC}" presName="parentLeftMargin" presStyleLbl="node1" presStyleIdx="0" presStyleCnt="4"/>
      <dgm:spPr/>
      <dgm:t>
        <a:bodyPr/>
        <a:lstStyle/>
        <a:p>
          <a:endParaRPr lang="es-CL"/>
        </a:p>
      </dgm:t>
    </dgm:pt>
    <dgm:pt modelId="{DB5D2D12-D788-4D0E-A1E0-10A70870ABC8}" type="pres">
      <dgm:prSet presAssocID="{AC9C7F6B-2C4E-4766-ABF1-6988B3FC83FC}" presName="parentText" presStyleLbl="node1" presStyleIdx="0" presStyleCnt="4">
        <dgm:presLayoutVars>
          <dgm:chMax val="0"/>
          <dgm:bulletEnabled val="1"/>
        </dgm:presLayoutVars>
      </dgm:prSet>
      <dgm:spPr/>
      <dgm:t>
        <a:bodyPr/>
        <a:lstStyle/>
        <a:p>
          <a:endParaRPr lang="es-CL"/>
        </a:p>
      </dgm:t>
    </dgm:pt>
    <dgm:pt modelId="{458634A4-E900-43AF-BA52-2673A4FB0A9B}" type="pres">
      <dgm:prSet presAssocID="{AC9C7F6B-2C4E-4766-ABF1-6988B3FC83FC}" presName="negativeSpace" presStyleCnt="0"/>
      <dgm:spPr/>
    </dgm:pt>
    <dgm:pt modelId="{79DC580A-438A-46AC-89D1-ECF61160B4D4}" type="pres">
      <dgm:prSet presAssocID="{AC9C7F6B-2C4E-4766-ABF1-6988B3FC83FC}" presName="childText" presStyleLbl="conFgAcc1" presStyleIdx="0" presStyleCnt="4">
        <dgm:presLayoutVars>
          <dgm:bulletEnabled val="1"/>
        </dgm:presLayoutVars>
      </dgm:prSet>
      <dgm:spPr/>
    </dgm:pt>
    <dgm:pt modelId="{2DF1C560-D515-4EC6-BAA3-3EF7C1C1D761}" type="pres">
      <dgm:prSet presAssocID="{7D57330C-9CCF-4F5E-9C1A-AAF562BBE182}" presName="spaceBetweenRectangles" presStyleCnt="0"/>
      <dgm:spPr/>
    </dgm:pt>
    <dgm:pt modelId="{B866962D-8751-454C-A985-09914992163F}" type="pres">
      <dgm:prSet presAssocID="{1A5C145D-AA76-4156-8B96-4295AFA45AB1}" presName="parentLin" presStyleCnt="0"/>
      <dgm:spPr/>
    </dgm:pt>
    <dgm:pt modelId="{EB69D7E0-0111-4FB8-AC77-C775EA93B45C}" type="pres">
      <dgm:prSet presAssocID="{1A5C145D-AA76-4156-8B96-4295AFA45AB1}" presName="parentLeftMargin" presStyleLbl="node1" presStyleIdx="0" presStyleCnt="4"/>
      <dgm:spPr/>
      <dgm:t>
        <a:bodyPr/>
        <a:lstStyle/>
        <a:p>
          <a:endParaRPr lang="es-CL"/>
        </a:p>
      </dgm:t>
    </dgm:pt>
    <dgm:pt modelId="{20672C74-C2B4-4FEF-9F7A-4F6EA8504E60}" type="pres">
      <dgm:prSet presAssocID="{1A5C145D-AA76-4156-8B96-4295AFA45AB1}" presName="parentText" presStyleLbl="node1" presStyleIdx="1" presStyleCnt="4">
        <dgm:presLayoutVars>
          <dgm:chMax val="0"/>
          <dgm:bulletEnabled val="1"/>
        </dgm:presLayoutVars>
      </dgm:prSet>
      <dgm:spPr/>
      <dgm:t>
        <a:bodyPr/>
        <a:lstStyle/>
        <a:p>
          <a:endParaRPr lang="es-CL"/>
        </a:p>
      </dgm:t>
    </dgm:pt>
    <dgm:pt modelId="{F254A4C3-F9FF-4F20-B038-C975A82D603B}" type="pres">
      <dgm:prSet presAssocID="{1A5C145D-AA76-4156-8B96-4295AFA45AB1}" presName="negativeSpace" presStyleCnt="0"/>
      <dgm:spPr/>
    </dgm:pt>
    <dgm:pt modelId="{3B4B8B20-95A8-4F26-869A-7CCE4A7ADA48}" type="pres">
      <dgm:prSet presAssocID="{1A5C145D-AA76-4156-8B96-4295AFA45AB1}" presName="childText" presStyleLbl="conFgAcc1" presStyleIdx="1" presStyleCnt="4">
        <dgm:presLayoutVars>
          <dgm:bulletEnabled val="1"/>
        </dgm:presLayoutVars>
      </dgm:prSet>
      <dgm:spPr/>
    </dgm:pt>
    <dgm:pt modelId="{3512DE87-8D0E-431A-84FA-B81992B8D319}" type="pres">
      <dgm:prSet presAssocID="{FF234EBF-D8F6-4A81-A380-1F5C14321418}" presName="spaceBetweenRectangles" presStyleCnt="0"/>
      <dgm:spPr/>
    </dgm:pt>
    <dgm:pt modelId="{080B199D-6770-4747-8B59-B65F6CB59F3D}" type="pres">
      <dgm:prSet presAssocID="{B059FB1C-EF6B-45E7-873C-AEFB7A2E9C49}" presName="parentLin" presStyleCnt="0"/>
      <dgm:spPr/>
    </dgm:pt>
    <dgm:pt modelId="{33BDBF19-0517-44CF-9E13-51786D6A3694}" type="pres">
      <dgm:prSet presAssocID="{B059FB1C-EF6B-45E7-873C-AEFB7A2E9C49}" presName="parentLeftMargin" presStyleLbl="node1" presStyleIdx="1" presStyleCnt="4"/>
      <dgm:spPr/>
      <dgm:t>
        <a:bodyPr/>
        <a:lstStyle/>
        <a:p>
          <a:endParaRPr lang="es-CL"/>
        </a:p>
      </dgm:t>
    </dgm:pt>
    <dgm:pt modelId="{98F3692D-E63F-4710-A51E-72A22D0189D7}" type="pres">
      <dgm:prSet presAssocID="{B059FB1C-EF6B-45E7-873C-AEFB7A2E9C49}" presName="parentText" presStyleLbl="node1" presStyleIdx="2" presStyleCnt="4">
        <dgm:presLayoutVars>
          <dgm:chMax val="0"/>
          <dgm:bulletEnabled val="1"/>
        </dgm:presLayoutVars>
      </dgm:prSet>
      <dgm:spPr/>
      <dgm:t>
        <a:bodyPr/>
        <a:lstStyle/>
        <a:p>
          <a:endParaRPr lang="es-CL"/>
        </a:p>
      </dgm:t>
    </dgm:pt>
    <dgm:pt modelId="{4B5831F6-5F9B-495D-AA61-D864F2A0AAF6}" type="pres">
      <dgm:prSet presAssocID="{B059FB1C-EF6B-45E7-873C-AEFB7A2E9C49}" presName="negativeSpace" presStyleCnt="0"/>
      <dgm:spPr/>
    </dgm:pt>
    <dgm:pt modelId="{F302AE0A-78A2-426A-A625-EAE55C43457A}" type="pres">
      <dgm:prSet presAssocID="{B059FB1C-EF6B-45E7-873C-AEFB7A2E9C49}" presName="childText" presStyleLbl="conFgAcc1" presStyleIdx="2" presStyleCnt="4">
        <dgm:presLayoutVars>
          <dgm:bulletEnabled val="1"/>
        </dgm:presLayoutVars>
      </dgm:prSet>
      <dgm:spPr/>
    </dgm:pt>
    <dgm:pt modelId="{2BB26C6D-AC4B-4453-A609-7291993C9AE6}" type="pres">
      <dgm:prSet presAssocID="{4531CC54-7CBA-4D5C-8EA7-922528AC9D04}" presName="spaceBetweenRectangles" presStyleCnt="0"/>
      <dgm:spPr/>
    </dgm:pt>
    <dgm:pt modelId="{CF86FB34-E189-4E7C-85CB-EDE274A3E364}" type="pres">
      <dgm:prSet presAssocID="{B68FED8A-7991-46CB-B41F-4BBB2C9CD5F0}" presName="parentLin" presStyleCnt="0"/>
      <dgm:spPr/>
    </dgm:pt>
    <dgm:pt modelId="{1A9DE4CE-B8E1-44FB-9020-F2BD74A42440}" type="pres">
      <dgm:prSet presAssocID="{B68FED8A-7991-46CB-B41F-4BBB2C9CD5F0}" presName="parentLeftMargin" presStyleLbl="node1" presStyleIdx="2" presStyleCnt="4"/>
      <dgm:spPr/>
      <dgm:t>
        <a:bodyPr/>
        <a:lstStyle/>
        <a:p>
          <a:endParaRPr lang="es-CL"/>
        </a:p>
      </dgm:t>
    </dgm:pt>
    <dgm:pt modelId="{41D1A357-EBA2-4D6E-BC48-FC3EE27E129B}" type="pres">
      <dgm:prSet presAssocID="{B68FED8A-7991-46CB-B41F-4BBB2C9CD5F0}" presName="parentText" presStyleLbl="node1" presStyleIdx="3" presStyleCnt="4">
        <dgm:presLayoutVars>
          <dgm:chMax val="0"/>
          <dgm:bulletEnabled val="1"/>
        </dgm:presLayoutVars>
      </dgm:prSet>
      <dgm:spPr/>
      <dgm:t>
        <a:bodyPr/>
        <a:lstStyle/>
        <a:p>
          <a:endParaRPr lang="es-CL"/>
        </a:p>
      </dgm:t>
    </dgm:pt>
    <dgm:pt modelId="{EA92B333-38C6-48E5-8380-1668A766CCD4}" type="pres">
      <dgm:prSet presAssocID="{B68FED8A-7991-46CB-B41F-4BBB2C9CD5F0}" presName="negativeSpace" presStyleCnt="0"/>
      <dgm:spPr/>
    </dgm:pt>
    <dgm:pt modelId="{BAAA4A27-8060-4186-89AC-0965CE1B728C}" type="pres">
      <dgm:prSet presAssocID="{B68FED8A-7991-46CB-B41F-4BBB2C9CD5F0}" presName="childText" presStyleLbl="conFgAcc1" presStyleIdx="3" presStyleCnt="4">
        <dgm:presLayoutVars>
          <dgm:bulletEnabled val="1"/>
        </dgm:presLayoutVars>
      </dgm:prSet>
      <dgm:spPr/>
    </dgm:pt>
  </dgm:ptLst>
  <dgm:cxnLst>
    <dgm:cxn modelId="{1D25C9E0-11A5-45E7-B8B5-91E20D60C6C8}" type="presOf" srcId="{B68FED8A-7991-46CB-B41F-4BBB2C9CD5F0}" destId="{41D1A357-EBA2-4D6E-BC48-FC3EE27E129B}" srcOrd="1" destOrd="0" presId="urn:microsoft.com/office/officeart/2005/8/layout/list1"/>
    <dgm:cxn modelId="{7D787062-308D-456E-949D-8B7421CC85D2}" srcId="{94F4ED85-C739-4420-9255-75BD67E2EDB7}" destId="{B68FED8A-7991-46CB-B41F-4BBB2C9CD5F0}" srcOrd="3" destOrd="0" parTransId="{154E1123-60A0-48F7-BEE3-139A9E0A41B3}" sibTransId="{3E347BE2-A9EB-4084-94CF-2F5BDDA014C9}"/>
    <dgm:cxn modelId="{E4790083-F3FF-4ED7-BF3C-A23F966C1AEA}" type="presOf" srcId="{B059FB1C-EF6B-45E7-873C-AEFB7A2E9C49}" destId="{33BDBF19-0517-44CF-9E13-51786D6A3694}" srcOrd="0" destOrd="0" presId="urn:microsoft.com/office/officeart/2005/8/layout/list1"/>
    <dgm:cxn modelId="{07377885-2453-4F20-ABA6-EA381ECEB0D8}" type="presOf" srcId="{AC9C7F6B-2C4E-4766-ABF1-6988B3FC83FC}" destId="{00CDC0DA-B4E6-47C7-B684-5E81C40BA13B}" srcOrd="0" destOrd="0" presId="urn:microsoft.com/office/officeart/2005/8/layout/list1"/>
    <dgm:cxn modelId="{6E625D20-5238-499F-B841-0F5B4AF10A47}" srcId="{94F4ED85-C739-4420-9255-75BD67E2EDB7}" destId="{B059FB1C-EF6B-45E7-873C-AEFB7A2E9C49}" srcOrd="2" destOrd="0" parTransId="{C58055B5-5B6B-4467-9A4D-4E4032FE312B}" sibTransId="{4531CC54-7CBA-4D5C-8EA7-922528AC9D04}"/>
    <dgm:cxn modelId="{8DD3299B-33D9-444A-B5DE-15258EFF65AB}" type="presOf" srcId="{94F4ED85-C739-4420-9255-75BD67E2EDB7}" destId="{0D9D913D-98D5-4340-9B9A-B4CBCE33B797}" srcOrd="0" destOrd="0" presId="urn:microsoft.com/office/officeart/2005/8/layout/list1"/>
    <dgm:cxn modelId="{DF08CC60-9B64-451B-9126-5A22D9B2F09F}" type="presOf" srcId="{B059FB1C-EF6B-45E7-873C-AEFB7A2E9C49}" destId="{98F3692D-E63F-4710-A51E-72A22D0189D7}" srcOrd="1" destOrd="0" presId="urn:microsoft.com/office/officeart/2005/8/layout/list1"/>
    <dgm:cxn modelId="{21A4FDD2-EA5B-46F8-8F1B-A5BC2264FC0E}" type="presOf" srcId="{AC9C7F6B-2C4E-4766-ABF1-6988B3FC83FC}" destId="{DB5D2D12-D788-4D0E-A1E0-10A70870ABC8}" srcOrd="1" destOrd="0" presId="urn:microsoft.com/office/officeart/2005/8/layout/list1"/>
    <dgm:cxn modelId="{634C533F-E160-4076-81A9-E53676C82F3A}" type="presOf" srcId="{1A5C145D-AA76-4156-8B96-4295AFA45AB1}" destId="{EB69D7E0-0111-4FB8-AC77-C775EA93B45C}" srcOrd="0" destOrd="0" presId="urn:microsoft.com/office/officeart/2005/8/layout/list1"/>
    <dgm:cxn modelId="{2FBDC327-ABE5-4E0D-8ABB-6EE4BD72F345}" srcId="{94F4ED85-C739-4420-9255-75BD67E2EDB7}" destId="{AC9C7F6B-2C4E-4766-ABF1-6988B3FC83FC}" srcOrd="0" destOrd="0" parTransId="{11E021EE-E7DF-400D-B8C3-E0DF9EB7361B}" sibTransId="{7D57330C-9CCF-4F5E-9C1A-AAF562BBE182}"/>
    <dgm:cxn modelId="{32CB164F-1E1A-4325-9C9E-7F6CE88E1958}" type="presOf" srcId="{B68FED8A-7991-46CB-B41F-4BBB2C9CD5F0}" destId="{1A9DE4CE-B8E1-44FB-9020-F2BD74A42440}" srcOrd="0" destOrd="0" presId="urn:microsoft.com/office/officeart/2005/8/layout/list1"/>
    <dgm:cxn modelId="{911F6B6D-21C9-42A1-A751-495C6C875585}" type="presOf" srcId="{1A5C145D-AA76-4156-8B96-4295AFA45AB1}" destId="{20672C74-C2B4-4FEF-9F7A-4F6EA8504E60}" srcOrd="1" destOrd="0" presId="urn:microsoft.com/office/officeart/2005/8/layout/list1"/>
    <dgm:cxn modelId="{67FF01E4-B652-4290-A75F-025F57075190}" srcId="{94F4ED85-C739-4420-9255-75BD67E2EDB7}" destId="{1A5C145D-AA76-4156-8B96-4295AFA45AB1}" srcOrd="1" destOrd="0" parTransId="{F8C61A7C-8F8B-4358-939D-A5FBABDB1783}" sibTransId="{FF234EBF-D8F6-4A81-A380-1F5C14321418}"/>
    <dgm:cxn modelId="{6BABE79F-30AF-426D-A9F9-9A4273EEF134}" type="presParOf" srcId="{0D9D913D-98D5-4340-9B9A-B4CBCE33B797}" destId="{2BDB7BB6-B228-468A-87EA-5DD56229109E}" srcOrd="0" destOrd="0" presId="urn:microsoft.com/office/officeart/2005/8/layout/list1"/>
    <dgm:cxn modelId="{47B854F4-2602-4A83-9B73-90AD040055F9}" type="presParOf" srcId="{2BDB7BB6-B228-468A-87EA-5DD56229109E}" destId="{00CDC0DA-B4E6-47C7-B684-5E81C40BA13B}" srcOrd="0" destOrd="0" presId="urn:microsoft.com/office/officeart/2005/8/layout/list1"/>
    <dgm:cxn modelId="{A999F700-5FB2-449C-BB9D-690F6D71D8AA}" type="presParOf" srcId="{2BDB7BB6-B228-468A-87EA-5DD56229109E}" destId="{DB5D2D12-D788-4D0E-A1E0-10A70870ABC8}" srcOrd="1" destOrd="0" presId="urn:microsoft.com/office/officeart/2005/8/layout/list1"/>
    <dgm:cxn modelId="{7663048E-0CAF-4234-AC85-65362BF8CE55}" type="presParOf" srcId="{0D9D913D-98D5-4340-9B9A-B4CBCE33B797}" destId="{458634A4-E900-43AF-BA52-2673A4FB0A9B}" srcOrd="1" destOrd="0" presId="urn:microsoft.com/office/officeart/2005/8/layout/list1"/>
    <dgm:cxn modelId="{27B8EB00-7997-436A-991C-24E92906A54F}" type="presParOf" srcId="{0D9D913D-98D5-4340-9B9A-B4CBCE33B797}" destId="{79DC580A-438A-46AC-89D1-ECF61160B4D4}" srcOrd="2" destOrd="0" presId="urn:microsoft.com/office/officeart/2005/8/layout/list1"/>
    <dgm:cxn modelId="{249AC11D-2E3A-4FFD-87A4-BB779B65B5B0}" type="presParOf" srcId="{0D9D913D-98D5-4340-9B9A-B4CBCE33B797}" destId="{2DF1C560-D515-4EC6-BAA3-3EF7C1C1D761}" srcOrd="3" destOrd="0" presId="urn:microsoft.com/office/officeart/2005/8/layout/list1"/>
    <dgm:cxn modelId="{64457C77-454E-49C3-A764-D579F6B3184F}" type="presParOf" srcId="{0D9D913D-98D5-4340-9B9A-B4CBCE33B797}" destId="{B866962D-8751-454C-A985-09914992163F}" srcOrd="4" destOrd="0" presId="urn:microsoft.com/office/officeart/2005/8/layout/list1"/>
    <dgm:cxn modelId="{BD9F9342-D43B-459B-B6AC-7F696157D67B}" type="presParOf" srcId="{B866962D-8751-454C-A985-09914992163F}" destId="{EB69D7E0-0111-4FB8-AC77-C775EA93B45C}" srcOrd="0" destOrd="0" presId="urn:microsoft.com/office/officeart/2005/8/layout/list1"/>
    <dgm:cxn modelId="{A21FFCE6-7F77-463D-8ADD-970D052956D2}" type="presParOf" srcId="{B866962D-8751-454C-A985-09914992163F}" destId="{20672C74-C2B4-4FEF-9F7A-4F6EA8504E60}" srcOrd="1" destOrd="0" presId="urn:microsoft.com/office/officeart/2005/8/layout/list1"/>
    <dgm:cxn modelId="{2FF0115D-42FB-4168-B8E5-E9524617C610}" type="presParOf" srcId="{0D9D913D-98D5-4340-9B9A-B4CBCE33B797}" destId="{F254A4C3-F9FF-4F20-B038-C975A82D603B}" srcOrd="5" destOrd="0" presId="urn:microsoft.com/office/officeart/2005/8/layout/list1"/>
    <dgm:cxn modelId="{CB07F98C-D03B-451E-BBEB-B7EF310FBED9}" type="presParOf" srcId="{0D9D913D-98D5-4340-9B9A-B4CBCE33B797}" destId="{3B4B8B20-95A8-4F26-869A-7CCE4A7ADA48}" srcOrd="6" destOrd="0" presId="urn:microsoft.com/office/officeart/2005/8/layout/list1"/>
    <dgm:cxn modelId="{4C248FDF-F3A0-45DF-B74D-AC489D89FF29}" type="presParOf" srcId="{0D9D913D-98D5-4340-9B9A-B4CBCE33B797}" destId="{3512DE87-8D0E-431A-84FA-B81992B8D319}" srcOrd="7" destOrd="0" presId="urn:microsoft.com/office/officeart/2005/8/layout/list1"/>
    <dgm:cxn modelId="{7C742C3B-6835-4917-959F-D208CB1FC44B}" type="presParOf" srcId="{0D9D913D-98D5-4340-9B9A-B4CBCE33B797}" destId="{080B199D-6770-4747-8B59-B65F6CB59F3D}" srcOrd="8" destOrd="0" presId="urn:microsoft.com/office/officeart/2005/8/layout/list1"/>
    <dgm:cxn modelId="{9DD9E29D-B798-435B-8DDE-6B1F5BA92023}" type="presParOf" srcId="{080B199D-6770-4747-8B59-B65F6CB59F3D}" destId="{33BDBF19-0517-44CF-9E13-51786D6A3694}" srcOrd="0" destOrd="0" presId="urn:microsoft.com/office/officeart/2005/8/layout/list1"/>
    <dgm:cxn modelId="{CFCFF0C8-DDDE-4DFF-ADA9-2DAC0900EE56}" type="presParOf" srcId="{080B199D-6770-4747-8B59-B65F6CB59F3D}" destId="{98F3692D-E63F-4710-A51E-72A22D0189D7}" srcOrd="1" destOrd="0" presId="urn:microsoft.com/office/officeart/2005/8/layout/list1"/>
    <dgm:cxn modelId="{449FCF1B-B56E-4096-BDA8-8D955DE65963}" type="presParOf" srcId="{0D9D913D-98D5-4340-9B9A-B4CBCE33B797}" destId="{4B5831F6-5F9B-495D-AA61-D864F2A0AAF6}" srcOrd="9" destOrd="0" presId="urn:microsoft.com/office/officeart/2005/8/layout/list1"/>
    <dgm:cxn modelId="{15040BC0-7C78-419B-B896-5CB0FBE9F3C8}" type="presParOf" srcId="{0D9D913D-98D5-4340-9B9A-B4CBCE33B797}" destId="{F302AE0A-78A2-426A-A625-EAE55C43457A}" srcOrd="10" destOrd="0" presId="urn:microsoft.com/office/officeart/2005/8/layout/list1"/>
    <dgm:cxn modelId="{3495167B-7CA7-4B43-A6EC-CD3914CA6C04}" type="presParOf" srcId="{0D9D913D-98D5-4340-9B9A-B4CBCE33B797}" destId="{2BB26C6D-AC4B-4453-A609-7291993C9AE6}" srcOrd="11" destOrd="0" presId="urn:microsoft.com/office/officeart/2005/8/layout/list1"/>
    <dgm:cxn modelId="{98D17DD3-A1A4-466F-9B53-D9CFBC75DE28}" type="presParOf" srcId="{0D9D913D-98D5-4340-9B9A-B4CBCE33B797}" destId="{CF86FB34-E189-4E7C-85CB-EDE274A3E364}" srcOrd="12" destOrd="0" presId="urn:microsoft.com/office/officeart/2005/8/layout/list1"/>
    <dgm:cxn modelId="{3921FCC3-1532-4FF0-BEF9-FBFFF80E1A15}" type="presParOf" srcId="{CF86FB34-E189-4E7C-85CB-EDE274A3E364}" destId="{1A9DE4CE-B8E1-44FB-9020-F2BD74A42440}" srcOrd="0" destOrd="0" presId="urn:microsoft.com/office/officeart/2005/8/layout/list1"/>
    <dgm:cxn modelId="{5EED35E1-D83B-4A08-95B9-FD7F03B5E866}" type="presParOf" srcId="{CF86FB34-E189-4E7C-85CB-EDE274A3E364}" destId="{41D1A357-EBA2-4D6E-BC48-FC3EE27E129B}" srcOrd="1" destOrd="0" presId="urn:microsoft.com/office/officeart/2005/8/layout/list1"/>
    <dgm:cxn modelId="{501B167F-E1B1-4948-B1A7-584F72BFA413}" type="presParOf" srcId="{0D9D913D-98D5-4340-9B9A-B4CBCE33B797}" destId="{EA92B333-38C6-48E5-8380-1668A766CCD4}" srcOrd="13" destOrd="0" presId="urn:microsoft.com/office/officeart/2005/8/layout/list1"/>
    <dgm:cxn modelId="{30571481-EAAD-4F9A-B3B3-26B33A04AEF7}" type="presParOf" srcId="{0D9D913D-98D5-4340-9B9A-B4CBCE33B797}" destId="{BAAA4A27-8060-4186-89AC-0965CE1B728C}"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4D3F40-6DA7-4688-9B15-35D82A048E74}" type="doc">
      <dgm:prSet loTypeId="urn:microsoft.com/office/officeart/2005/8/layout/vProcess5" loCatId="process" qsTypeId="urn:microsoft.com/office/officeart/2005/8/quickstyle/simple2" qsCatId="simple" csTypeId="urn:microsoft.com/office/officeart/2005/8/colors/colorful5" csCatId="colorful" phldr="1"/>
      <dgm:spPr/>
      <dgm:t>
        <a:bodyPr/>
        <a:lstStyle/>
        <a:p>
          <a:endParaRPr lang="es-CL"/>
        </a:p>
      </dgm:t>
    </dgm:pt>
    <dgm:pt modelId="{32DF9841-4F23-4023-854E-F74FC352732E}">
      <dgm:prSet phldrT="[Texto]" custT="1"/>
      <dgm:spPr>
        <a:solidFill>
          <a:schemeClr val="tx2"/>
        </a:solidFill>
      </dgm:spPr>
      <dgm:t>
        <a:bodyPr/>
        <a:lstStyle/>
        <a:p>
          <a:r>
            <a:rPr lang="es-CL" sz="3200" dirty="0" smtClean="0"/>
            <a:t>Diagnóstico</a:t>
          </a:r>
          <a:endParaRPr lang="es-CL" sz="3200" dirty="0"/>
        </a:p>
      </dgm:t>
    </dgm:pt>
    <dgm:pt modelId="{344136BA-B11E-4CCA-8C60-C94DA2270817}" type="parTrans" cxnId="{361BE959-84DF-4C51-A60F-619F77B07F5C}">
      <dgm:prSet/>
      <dgm:spPr/>
      <dgm:t>
        <a:bodyPr/>
        <a:lstStyle/>
        <a:p>
          <a:endParaRPr lang="es-CL" sz="1100"/>
        </a:p>
      </dgm:t>
    </dgm:pt>
    <dgm:pt modelId="{6AB00FAB-442B-4A3F-862C-37A10121D26D}" type="sibTrans" cxnId="{361BE959-84DF-4C51-A60F-619F77B07F5C}">
      <dgm:prSet custT="1"/>
      <dgm:spPr/>
      <dgm:t>
        <a:bodyPr/>
        <a:lstStyle/>
        <a:p>
          <a:endParaRPr lang="es-CL" sz="2000"/>
        </a:p>
      </dgm:t>
    </dgm:pt>
    <dgm:pt modelId="{BD34659D-5098-4B58-9099-4AAF99BEF499}">
      <dgm:prSet phldrT="[Texto]" custT="1"/>
      <dgm:spPr/>
      <dgm:t>
        <a:bodyPr/>
        <a:lstStyle/>
        <a:p>
          <a:r>
            <a:rPr lang="es-CL" sz="3200" dirty="0" smtClean="0"/>
            <a:t>Plan de Mejora</a:t>
          </a:r>
          <a:endParaRPr lang="es-CL" sz="3200" dirty="0"/>
        </a:p>
      </dgm:t>
    </dgm:pt>
    <dgm:pt modelId="{4971FBAC-BADB-4452-AB4F-F03128610B41}" type="parTrans" cxnId="{3FB0FCE1-BFA0-4C72-A670-E81867D2065A}">
      <dgm:prSet/>
      <dgm:spPr/>
      <dgm:t>
        <a:bodyPr/>
        <a:lstStyle/>
        <a:p>
          <a:endParaRPr lang="es-CL" sz="1100"/>
        </a:p>
      </dgm:t>
    </dgm:pt>
    <dgm:pt modelId="{79254032-D4A0-44F2-A9F4-ECF130478D18}" type="sibTrans" cxnId="{3FB0FCE1-BFA0-4C72-A670-E81867D2065A}">
      <dgm:prSet custT="1"/>
      <dgm:spPr/>
      <dgm:t>
        <a:bodyPr/>
        <a:lstStyle/>
        <a:p>
          <a:endParaRPr lang="es-CL" sz="2000"/>
        </a:p>
      </dgm:t>
    </dgm:pt>
    <dgm:pt modelId="{A0DDB9C1-D4F4-4DD0-85E9-6A74B5C2802E}">
      <dgm:prSet phldrT="[Texto]" custT="1"/>
      <dgm:spPr/>
      <dgm:t>
        <a:bodyPr/>
        <a:lstStyle/>
        <a:p>
          <a:r>
            <a:rPr lang="es-CL" sz="3200" dirty="0" smtClean="0"/>
            <a:t>Desarrollo de Proyecto</a:t>
          </a:r>
          <a:endParaRPr lang="es-CL" sz="3200" dirty="0"/>
        </a:p>
      </dgm:t>
    </dgm:pt>
    <dgm:pt modelId="{8B3F3B44-EFA2-4688-8354-2DAB39638178}" type="parTrans" cxnId="{D6048ACC-68C2-43EF-AE01-269D67422F12}">
      <dgm:prSet/>
      <dgm:spPr/>
      <dgm:t>
        <a:bodyPr/>
        <a:lstStyle/>
        <a:p>
          <a:endParaRPr lang="es-CL" sz="1100"/>
        </a:p>
      </dgm:t>
    </dgm:pt>
    <dgm:pt modelId="{007DFD27-917E-4163-B9DB-B7B1A8DD4B95}" type="sibTrans" cxnId="{D6048ACC-68C2-43EF-AE01-269D67422F12}">
      <dgm:prSet/>
      <dgm:spPr/>
      <dgm:t>
        <a:bodyPr/>
        <a:lstStyle/>
        <a:p>
          <a:endParaRPr lang="es-CL" sz="1100"/>
        </a:p>
      </dgm:t>
    </dgm:pt>
    <dgm:pt modelId="{12DAC196-6C73-40DA-9879-04E535B421DF}" type="pres">
      <dgm:prSet presAssocID="{904D3F40-6DA7-4688-9B15-35D82A048E74}" presName="outerComposite" presStyleCnt="0">
        <dgm:presLayoutVars>
          <dgm:chMax val="5"/>
          <dgm:dir/>
          <dgm:resizeHandles val="exact"/>
        </dgm:presLayoutVars>
      </dgm:prSet>
      <dgm:spPr/>
      <dgm:t>
        <a:bodyPr/>
        <a:lstStyle/>
        <a:p>
          <a:endParaRPr lang="es-CL"/>
        </a:p>
      </dgm:t>
    </dgm:pt>
    <dgm:pt modelId="{264148A6-3AC3-4745-891A-79AC7D84D33B}" type="pres">
      <dgm:prSet presAssocID="{904D3F40-6DA7-4688-9B15-35D82A048E74}" presName="dummyMaxCanvas" presStyleCnt="0">
        <dgm:presLayoutVars/>
      </dgm:prSet>
      <dgm:spPr/>
    </dgm:pt>
    <dgm:pt modelId="{C4CF18D4-4564-474D-AC4C-15ADF24D23E8}" type="pres">
      <dgm:prSet presAssocID="{904D3F40-6DA7-4688-9B15-35D82A048E74}" presName="ThreeNodes_1" presStyleLbl="node1" presStyleIdx="0" presStyleCnt="3" custLinFactNeighborX="-4153" custLinFactNeighborY="-81707">
        <dgm:presLayoutVars>
          <dgm:bulletEnabled val="1"/>
        </dgm:presLayoutVars>
      </dgm:prSet>
      <dgm:spPr/>
      <dgm:t>
        <a:bodyPr/>
        <a:lstStyle/>
        <a:p>
          <a:endParaRPr lang="es-CL"/>
        </a:p>
      </dgm:t>
    </dgm:pt>
    <dgm:pt modelId="{1DB4AA5E-1012-4FF9-89F0-8A7A885C3764}" type="pres">
      <dgm:prSet presAssocID="{904D3F40-6DA7-4688-9B15-35D82A048E74}" presName="ThreeNodes_2" presStyleLbl="node1" presStyleIdx="1" presStyleCnt="3">
        <dgm:presLayoutVars>
          <dgm:bulletEnabled val="1"/>
        </dgm:presLayoutVars>
      </dgm:prSet>
      <dgm:spPr/>
      <dgm:t>
        <a:bodyPr/>
        <a:lstStyle/>
        <a:p>
          <a:endParaRPr lang="es-CL"/>
        </a:p>
      </dgm:t>
    </dgm:pt>
    <dgm:pt modelId="{4031BF68-983A-4BD8-84FE-34271F0C7FD2}" type="pres">
      <dgm:prSet presAssocID="{904D3F40-6DA7-4688-9B15-35D82A048E74}" presName="ThreeNodes_3" presStyleLbl="node1" presStyleIdx="2" presStyleCnt="3">
        <dgm:presLayoutVars>
          <dgm:bulletEnabled val="1"/>
        </dgm:presLayoutVars>
      </dgm:prSet>
      <dgm:spPr/>
      <dgm:t>
        <a:bodyPr/>
        <a:lstStyle/>
        <a:p>
          <a:endParaRPr lang="es-CL"/>
        </a:p>
      </dgm:t>
    </dgm:pt>
    <dgm:pt modelId="{CB35782D-E1C3-4F31-ACA0-CA6B3732D253}" type="pres">
      <dgm:prSet presAssocID="{904D3F40-6DA7-4688-9B15-35D82A048E74}" presName="ThreeConn_1-2" presStyleLbl="fgAccFollowNode1" presStyleIdx="0" presStyleCnt="2">
        <dgm:presLayoutVars>
          <dgm:bulletEnabled val="1"/>
        </dgm:presLayoutVars>
      </dgm:prSet>
      <dgm:spPr/>
      <dgm:t>
        <a:bodyPr/>
        <a:lstStyle/>
        <a:p>
          <a:endParaRPr lang="es-CL"/>
        </a:p>
      </dgm:t>
    </dgm:pt>
    <dgm:pt modelId="{9463DA90-3F0D-42FD-8FE3-E2A911F4F9A2}" type="pres">
      <dgm:prSet presAssocID="{904D3F40-6DA7-4688-9B15-35D82A048E74}" presName="ThreeConn_2-3" presStyleLbl="fgAccFollowNode1" presStyleIdx="1" presStyleCnt="2">
        <dgm:presLayoutVars>
          <dgm:bulletEnabled val="1"/>
        </dgm:presLayoutVars>
      </dgm:prSet>
      <dgm:spPr/>
      <dgm:t>
        <a:bodyPr/>
        <a:lstStyle/>
        <a:p>
          <a:endParaRPr lang="es-CL"/>
        </a:p>
      </dgm:t>
    </dgm:pt>
    <dgm:pt modelId="{77505009-0833-44FE-B511-821192731D75}" type="pres">
      <dgm:prSet presAssocID="{904D3F40-6DA7-4688-9B15-35D82A048E74}" presName="ThreeNodes_1_text" presStyleLbl="node1" presStyleIdx="2" presStyleCnt="3">
        <dgm:presLayoutVars>
          <dgm:bulletEnabled val="1"/>
        </dgm:presLayoutVars>
      </dgm:prSet>
      <dgm:spPr/>
      <dgm:t>
        <a:bodyPr/>
        <a:lstStyle/>
        <a:p>
          <a:endParaRPr lang="es-CL"/>
        </a:p>
      </dgm:t>
    </dgm:pt>
    <dgm:pt modelId="{E2ED2F30-3951-4726-B9FC-0A95ABDE054D}" type="pres">
      <dgm:prSet presAssocID="{904D3F40-6DA7-4688-9B15-35D82A048E74}" presName="ThreeNodes_2_text" presStyleLbl="node1" presStyleIdx="2" presStyleCnt="3">
        <dgm:presLayoutVars>
          <dgm:bulletEnabled val="1"/>
        </dgm:presLayoutVars>
      </dgm:prSet>
      <dgm:spPr/>
      <dgm:t>
        <a:bodyPr/>
        <a:lstStyle/>
        <a:p>
          <a:endParaRPr lang="es-CL"/>
        </a:p>
      </dgm:t>
    </dgm:pt>
    <dgm:pt modelId="{7B0E4C28-6756-4561-AB8C-1F40F76E0DFC}" type="pres">
      <dgm:prSet presAssocID="{904D3F40-6DA7-4688-9B15-35D82A048E74}" presName="ThreeNodes_3_text" presStyleLbl="node1" presStyleIdx="2" presStyleCnt="3">
        <dgm:presLayoutVars>
          <dgm:bulletEnabled val="1"/>
        </dgm:presLayoutVars>
      </dgm:prSet>
      <dgm:spPr/>
      <dgm:t>
        <a:bodyPr/>
        <a:lstStyle/>
        <a:p>
          <a:endParaRPr lang="es-CL"/>
        </a:p>
      </dgm:t>
    </dgm:pt>
  </dgm:ptLst>
  <dgm:cxnLst>
    <dgm:cxn modelId="{B59882A4-D6BD-404C-9650-99B52033380E}" type="presOf" srcId="{32DF9841-4F23-4023-854E-F74FC352732E}" destId="{C4CF18D4-4564-474D-AC4C-15ADF24D23E8}" srcOrd="0" destOrd="0" presId="urn:microsoft.com/office/officeart/2005/8/layout/vProcess5"/>
    <dgm:cxn modelId="{34509579-DE06-4A18-8C58-29C1FE21C3EC}" type="presOf" srcId="{A0DDB9C1-D4F4-4DD0-85E9-6A74B5C2802E}" destId="{7B0E4C28-6756-4561-AB8C-1F40F76E0DFC}" srcOrd="1" destOrd="0" presId="urn:microsoft.com/office/officeart/2005/8/layout/vProcess5"/>
    <dgm:cxn modelId="{A8CA5093-C698-4298-BC6A-B1AE1BCB24A1}" type="presOf" srcId="{6AB00FAB-442B-4A3F-862C-37A10121D26D}" destId="{CB35782D-E1C3-4F31-ACA0-CA6B3732D253}" srcOrd="0" destOrd="0" presId="urn:microsoft.com/office/officeart/2005/8/layout/vProcess5"/>
    <dgm:cxn modelId="{998AE342-A378-42C3-BE39-06DD1D3D8D0A}" type="presOf" srcId="{A0DDB9C1-D4F4-4DD0-85E9-6A74B5C2802E}" destId="{4031BF68-983A-4BD8-84FE-34271F0C7FD2}" srcOrd="0" destOrd="0" presId="urn:microsoft.com/office/officeart/2005/8/layout/vProcess5"/>
    <dgm:cxn modelId="{A64793A7-C159-40F1-A75C-A9AEC791F1BC}" type="presOf" srcId="{79254032-D4A0-44F2-A9F4-ECF130478D18}" destId="{9463DA90-3F0D-42FD-8FE3-E2A911F4F9A2}" srcOrd="0" destOrd="0" presId="urn:microsoft.com/office/officeart/2005/8/layout/vProcess5"/>
    <dgm:cxn modelId="{361BE959-84DF-4C51-A60F-619F77B07F5C}" srcId="{904D3F40-6DA7-4688-9B15-35D82A048E74}" destId="{32DF9841-4F23-4023-854E-F74FC352732E}" srcOrd="0" destOrd="0" parTransId="{344136BA-B11E-4CCA-8C60-C94DA2270817}" sibTransId="{6AB00FAB-442B-4A3F-862C-37A10121D26D}"/>
    <dgm:cxn modelId="{325BE9AE-04E9-4333-83CE-39C4F93DF8DD}" type="presOf" srcId="{BD34659D-5098-4B58-9099-4AAF99BEF499}" destId="{1DB4AA5E-1012-4FF9-89F0-8A7A885C3764}" srcOrd="0" destOrd="0" presId="urn:microsoft.com/office/officeart/2005/8/layout/vProcess5"/>
    <dgm:cxn modelId="{3FB0FCE1-BFA0-4C72-A670-E81867D2065A}" srcId="{904D3F40-6DA7-4688-9B15-35D82A048E74}" destId="{BD34659D-5098-4B58-9099-4AAF99BEF499}" srcOrd="1" destOrd="0" parTransId="{4971FBAC-BADB-4452-AB4F-F03128610B41}" sibTransId="{79254032-D4A0-44F2-A9F4-ECF130478D18}"/>
    <dgm:cxn modelId="{104E5E47-6023-44DF-85A4-3CEEAA484689}" type="presOf" srcId="{32DF9841-4F23-4023-854E-F74FC352732E}" destId="{77505009-0833-44FE-B511-821192731D75}" srcOrd="1" destOrd="0" presId="urn:microsoft.com/office/officeart/2005/8/layout/vProcess5"/>
    <dgm:cxn modelId="{D6048ACC-68C2-43EF-AE01-269D67422F12}" srcId="{904D3F40-6DA7-4688-9B15-35D82A048E74}" destId="{A0DDB9C1-D4F4-4DD0-85E9-6A74B5C2802E}" srcOrd="2" destOrd="0" parTransId="{8B3F3B44-EFA2-4688-8354-2DAB39638178}" sibTransId="{007DFD27-917E-4163-B9DB-B7B1A8DD4B95}"/>
    <dgm:cxn modelId="{0AE0CCCC-47BF-4A25-93B3-7C69B5C88D4B}" type="presOf" srcId="{BD34659D-5098-4B58-9099-4AAF99BEF499}" destId="{E2ED2F30-3951-4726-B9FC-0A95ABDE054D}" srcOrd="1" destOrd="0" presId="urn:microsoft.com/office/officeart/2005/8/layout/vProcess5"/>
    <dgm:cxn modelId="{77BA8E88-646A-447E-8154-D72B00EACAF9}" type="presOf" srcId="{904D3F40-6DA7-4688-9B15-35D82A048E74}" destId="{12DAC196-6C73-40DA-9879-04E535B421DF}" srcOrd="0" destOrd="0" presId="urn:microsoft.com/office/officeart/2005/8/layout/vProcess5"/>
    <dgm:cxn modelId="{693CFDE7-A2FB-497D-90B0-CD2B83062B4A}" type="presParOf" srcId="{12DAC196-6C73-40DA-9879-04E535B421DF}" destId="{264148A6-3AC3-4745-891A-79AC7D84D33B}" srcOrd="0" destOrd="0" presId="urn:microsoft.com/office/officeart/2005/8/layout/vProcess5"/>
    <dgm:cxn modelId="{2CA12E65-E860-4796-A783-88904C78BCD0}" type="presParOf" srcId="{12DAC196-6C73-40DA-9879-04E535B421DF}" destId="{C4CF18D4-4564-474D-AC4C-15ADF24D23E8}" srcOrd="1" destOrd="0" presId="urn:microsoft.com/office/officeart/2005/8/layout/vProcess5"/>
    <dgm:cxn modelId="{F189A546-C559-4734-AF50-870C008EED98}" type="presParOf" srcId="{12DAC196-6C73-40DA-9879-04E535B421DF}" destId="{1DB4AA5E-1012-4FF9-89F0-8A7A885C3764}" srcOrd="2" destOrd="0" presId="urn:microsoft.com/office/officeart/2005/8/layout/vProcess5"/>
    <dgm:cxn modelId="{CFEC7D7E-3B5B-4929-8C94-3EF12CBCC72B}" type="presParOf" srcId="{12DAC196-6C73-40DA-9879-04E535B421DF}" destId="{4031BF68-983A-4BD8-84FE-34271F0C7FD2}" srcOrd="3" destOrd="0" presId="urn:microsoft.com/office/officeart/2005/8/layout/vProcess5"/>
    <dgm:cxn modelId="{B1941011-4EFB-4D6A-8BAA-678A568427F3}" type="presParOf" srcId="{12DAC196-6C73-40DA-9879-04E535B421DF}" destId="{CB35782D-E1C3-4F31-ACA0-CA6B3732D253}" srcOrd="4" destOrd="0" presId="urn:microsoft.com/office/officeart/2005/8/layout/vProcess5"/>
    <dgm:cxn modelId="{44A1E4DB-68A6-4D8E-AA7B-91EAF7918C8F}" type="presParOf" srcId="{12DAC196-6C73-40DA-9879-04E535B421DF}" destId="{9463DA90-3F0D-42FD-8FE3-E2A911F4F9A2}" srcOrd="5" destOrd="0" presId="urn:microsoft.com/office/officeart/2005/8/layout/vProcess5"/>
    <dgm:cxn modelId="{85C68D3F-282F-4DC6-800E-A028DA9BFED4}" type="presParOf" srcId="{12DAC196-6C73-40DA-9879-04E535B421DF}" destId="{77505009-0833-44FE-B511-821192731D75}" srcOrd="6" destOrd="0" presId="urn:microsoft.com/office/officeart/2005/8/layout/vProcess5"/>
    <dgm:cxn modelId="{69668728-3A0C-4D97-9C19-8B00A33F5DD8}" type="presParOf" srcId="{12DAC196-6C73-40DA-9879-04E535B421DF}" destId="{E2ED2F30-3951-4726-B9FC-0A95ABDE054D}" srcOrd="7" destOrd="0" presId="urn:microsoft.com/office/officeart/2005/8/layout/vProcess5"/>
    <dgm:cxn modelId="{2212B18B-55AB-46F1-85CE-A890E6DA6D9C}" type="presParOf" srcId="{12DAC196-6C73-40DA-9879-04E535B421DF}" destId="{7B0E4C28-6756-4561-AB8C-1F40F76E0DFC}"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4668DD-C396-4B6B-B606-A79326BA6483}" type="doc">
      <dgm:prSet loTypeId="urn:microsoft.com/office/officeart/2005/8/layout/bProcess4" loCatId="process" qsTypeId="urn:microsoft.com/office/officeart/2005/8/quickstyle/simple2" qsCatId="simple" csTypeId="urn:microsoft.com/office/officeart/2005/8/colors/accent1_4" csCatId="accent1" phldr="1"/>
      <dgm:spPr/>
    </dgm:pt>
    <dgm:pt modelId="{41D92767-BE87-4896-AEE4-30601EA91CAA}">
      <dgm:prSet phldrT="[Texto]" custT="1"/>
      <dgm:spPr/>
      <dgm:t>
        <a:bodyPr/>
        <a:lstStyle/>
        <a:p>
          <a:pPr algn="ctr"/>
          <a:r>
            <a:rPr lang="es-CL" sz="3200" b="1" dirty="0" smtClean="0"/>
            <a:t>Proyecto </a:t>
          </a:r>
          <a:endParaRPr lang="es-CL" sz="3200" b="1" i="0" dirty="0"/>
        </a:p>
      </dgm:t>
    </dgm:pt>
    <dgm:pt modelId="{D568CCD6-6BD9-47AE-903D-11A2EFD835FE}" type="parTrans" cxnId="{74BEC45C-BCB8-4178-B695-BFDDC7594C9D}">
      <dgm:prSet/>
      <dgm:spPr/>
      <dgm:t>
        <a:bodyPr/>
        <a:lstStyle/>
        <a:p>
          <a:pPr algn="ctr"/>
          <a:endParaRPr lang="es-CL" sz="2000"/>
        </a:p>
      </dgm:t>
    </dgm:pt>
    <dgm:pt modelId="{94B24188-8C2A-44CE-A399-2242BDF011C1}" type="sibTrans" cxnId="{74BEC45C-BCB8-4178-B695-BFDDC7594C9D}">
      <dgm:prSet custT="1"/>
      <dgm:spPr/>
      <dgm:t>
        <a:bodyPr/>
        <a:lstStyle/>
        <a:p>
          <a:pPr algn="ctr"/>
          <a:endParaRPr lang="es-CL" sz="2000"/>
        </a:p>
      </dgm:t>
    </dgm:pt>
    <dgm:pt modelId="{7EBFFBDC-B8E7-430F-BB3B-7966504F1913}">
      <dgm:prSet phldrT="[Texto]" custT="1"/>
      <dgm:spPr>
        <a:solidFill>
          <a:schemeClr val="accent3">
            <a:lumMod val="75000"/>
          </a:schemeClr>
        </a:solidFill>
      </dgm:spPr>
      <dgm:t>
        <a:bodyPr/>
        <a:lstStyle/>
        <a:p>
          <a:pPr algn="ctr"/>
          <a:r>
            <a:rPr lang="es-CL" sz="2000" b="0" dirty="0" smtClean="0"/>
            <a:t>Plan de mejora</a:t>
          </a:r>
          <a:endParaRPr lang="es-CL" sz="2000" b="0" dirty="0"/>
        </a:p>
      </dgm:t>
    </dgm:pt>
    <dgm:pt modelId="{88811F8C-0D57-4DF5-A262-6B45A9FD383E}" type="parTrans" cxnId="{D8BD8B9E-DD16-4397-BE8E-3295860A7E04}">
      <dgm:prSet/>
      <dgm:spPr/>
      <dgm:t>
        <a:bodyPr/>
        <a:lstStyle/>
        <a:p>
          <a:pPr algn="ctr"/>
          <a:endParaRPr lang="es-CL" sz="2000"/>
        </a:p>
      </dgm:t>
    </dgm:pt>
    <dgm:pt modelId="{DEA3A7E5-4F23-4E71-8AC6-C93F9F417696}" type="sibTrans" cxnId="{D8BD8B9E-DD16-4397-BE8E-3295860A7E04}">
      <dgm:prSet custT="1"/>
      <dgm:spPr/>
      <dgm:t>
        <a:bodyPr/>
        <a:lstStyle/>
        <a:p>
          <a:pPr algn="ctr"/>
          <a:endParaRPr lang="es-CL" sz="2000"/>
        </a:p>
      </dgm:t>
    </dgm:pt>
    <dgm:pt modelId="{F35EA282-0FCF-4F2B-9A61-2C6C40740A61}">
      <dgm:prSet phldrT="[Texto]" custT="1"/>
      <dgm:spPr>
        <a:solidFill>
          <a:schemeClr val="bg2">
            <a:lumMod val="50000"/>
          </a:schemeClr>
        </a:solidFill>
      </dgm:spPr>
      <dgm:t>
        <a:bodyPr/>
        <a:lstStyle/>
        <a:p>
          <a:pPr algn="ctr"/>
          <a:r>
            <a:rPr lang="es-CL" sz="2000" b="0" dirty="0" smtClean="0"/>
            <a:t>Evaluaciones Formativas</a:t>
          </a:r>
          <a:endParaRPr lang="es-CL" sz="2000" b="0" dirty="0"/>
        </a:p>
      </dgm:t>
    </dgm:pt>
    <dgm:pt modelId="{618EDBF5-1A1D-4BD2-A47D-4B9C5CF1DA6E}" type="parTrans" cxnId="{C86E450B-7E03-45E5-A5F5-EB6057FA79B0}">
      <dgm:prSet/>
      <dgm:spPr/>
      <dgm:t>
        <a:bodyPr/>
        <a:lstStyle/>
        <a:p>
          <a:pPr algn="ctr"/>
          <a:endParaRPr lang="es-CL" sz="2000"/>
        </a:p>
      </dgm:t>
    </dgm:pt>
    <dgm:pt modelId="{38B9FF92-9709-4384-8F42-FA7B5182E34E}" type="sibTrans" cxnId="{C86E450B-7E03-45E5-A5F5-EB6057FA79B0}">
      <dgm:prSet custT="1"/>
      <dgm:spPr/>
      <dgm:t>
        <a:bodyPr/>
        <a:lstStyle/>
        <a:p>
          <a:pPr algn="ctr"/>
          <a:endParaRPr lang="es-CL" sz="2000"/>
        </a:p>
      </dgm:t>
    </dgm:pt>
    <dgm:pt modelId="{679D00B0-365A-486D-8C42-51A3BCB17A90}">
      <dgm:prSet phldrT="[Texto]" custT="1"/>
      <dgm:spPr>
        <a:solidFill>
          <a:schemeClr val="accent6">
            <a:lumMod val="75000"/>
          </a:schemeClr>
        </a:solidFill>
      </dgm:spPr>
      <dgm:t>
        <a:bodyPr/>
        <a:lstStyle/>
        <a:p>
          <a:pPr algn="ctr"/>
          <a:r>
            <a:rPr lang="es-CL" sz="2400" b="0" dirty="0" smtClean="0"/>
            <a:t>Artefactos</a:t>
          </a:r>
          <a:endParaRPr lang="es-CL" sz="2400" b="0" dirty="0"/>
        </a:p>
      </dgm:t>
    </dgm:pt>
    <dgm:pt modelId="{4744DA97-A2FD-4820-8B24-21856AAEF01B}" type="parTrans" cxnId="{29613872-989E-4A5D-89B7-FD144F12CA1B}">
      <dgm:prSet/>
      <dgm:spPr/>
      <dgm:t>
        <a:bodyPr/>
        <a:lstStyle/>
        <a:p>
          <a:pPr algn="ctr"/>
          <a:endParaRPr lang="es-CL" sz="2000"/>
        </a:p>
      </dgm:t>
    </dgm:pt>
    <dgm:pt modelId="{8E8E7B88-E653-408D-9C65-0599589F1852}" type="sibTrans" cxnId="{29613872-989E-4A5D-89B7-FD144F12CA1B}">
      <dgm:prSet custT="1"/>
      <dgm:spPr/>
      <dgm:t>
        <a:bodyPr/>
        <a:lstStyle/>
        <a:p>
          <a:pPr algn="ctr"/>
          <a:endParaRPr lang="es-CL" sz="2000"/>
        </a:p>
      </dgm:t>
    </dgm:pt>
    <dgm:pt modelId="{1D818598-FDA5-49E4-BCA8-E25F2ED81A06}">
      <dgm:prSet phldrT="[Texto]" custT="1"/>
      <dgm:spPr>
        <a:solidFill>
          <a:schemeClr val="bg2">
            <a:lumMod val="25000"/>
          </a:schemeClr>
        </a:solidFill>
      </dgm:spPr>
      <dgm:t>
        <a:bodyPr/>
        <a:lstStyle/>
        <a:p>
          <a:pPr algn="ctr"/>
          <a:r>
            <a:rPr lang="es-CL" sz="2000" b="0" dirty="0" smtClean="0"/>
            <a:t>Evaluaciones </a:t>
          </a:r>
          <a:r>
            <a:rPr lang="es-CL" sz="2000" b="0" dirty="0" err="1" smtClean="0"/>
            <a:t>Sumativas</a:t>
          </a:r>
          <a:r>
            <a:rPr lang="es-CL" sz="2000" b="0" dirty="0" smtClean="0"/>
            <a:t> </a:t>
          </a:r>
        </a:p>
      </dgm:t>
    </dgm:pt>
    <dgm:pt modelId="{99FFD36E-A0D9-469A-9AB3-9C90DEF1AAA8}" type="sibTrans" cxnId="{7AF1AC61-ED6B-4D29-9026-9AF12D9EFB84}">
      <dgm:prSet custT="1"/>
      <dgm:spPr/>
      <dgm:t>
        <a:bodyPr/>
        <a:lstStyle/>
        <a:p>
          <a:pPr algn="ctr"/>
          <a:endParaRPr lang="es-CL" sz="2000"/>
        </a:p>
      </dgm:t>
    </dgm:pt>
    <dgm:pt modelId="{C2CA2669-19B7-47E8-935E-8B5897AC16CA}" type="parTrans" cxnId="{7AF1AC61-ED6B-4D29-9026-9AF12D9EFB84}">
      <dgm:prSet/>
      <dgm:spPr/>
      <dgm:t>
        <a:bodyPr/>
        <a:lstStyle/>
        <a:p>
          <a:pPr algn="ctr"/>
          <a:endParaRPr lang="es-CL" sz="2000"/>
        </a:p>
      </dgm:t>
    </dgm:pt>
    <dgm:pt modelId="{C3B69F68-EF76-486C-88AE-1FCC0CEDF0D0}">
      <dgm:prSet phldrT="[Texto]" custT="1"/>
      <dgm:spPr>
        <a:solidFill>
          <a:srgbClr val="C00000"/>
        </a:solidFill>
      </dgm:spPr>
      <dgm:t>
        <a:bodyPr/>
        <a:lstStyle/>
        <a:p>
          <a:pPr algn="ctr"/>
          <a:r>
            <a:rPr lang="es-CL" sz="2400" b="0" dirty="0" smtClean="0"/>
            <a:t>Productos</a:t>
          </a:r>
          <a:endParaRPr lang="es-CL" sz="2400" b="0" dirty="0"/>
        </a:p>
      </dgm:t>
    </dgm:pt>
    <dgm:pt modelId="{9396FAF5-C300-4B1B-A27D-C2B7B70AFDCE}" type="parTrans" cxnId="{E4435637-1401-4799-B187-CCE8BB6D7E3A}">
      <dgm:prSet/>
      <dgm:spPr/>
      <dgm:t>
        <a:bodyPr/>
        <a:lstStyle/>
        <a:p>
          <a:endParaRPr lang="es-CL" sz="2000"/>
        </a:p>
      </dgm:t>
    </dgm:pt>
    <dgm:pt modelId="{C293A191-CDA2-47E7-ABA3-89FFF30154EA}" type="sibTrans" cxnId="{E4435637-1401-4799-B187-CCE8BB6D7E3A}">
      <dgm:prSet/>
      <dgm:spPr/>
      <dgm:t>
        <a:bodyPr/>
        <a:lstStyle/>
        <a:p>
          <a:endParaRPr lang="es-CL" sz="2000"/>
        </a:p>
      </dgm:t>
    </dgm:pt>
    <dgm:pt modelId="{32CF77FA-5728-476F-906B-EE5FB8FC0358}" type="pres">
      <dgm:prSet presAssocID="{864668DD-C396-4B6B-B606-A79326BA6483}" presName="Name0" presStyleCnt="0">
        <dgm:presLayoutVars>
          <dgm:dir/>
          <dgm:resizeHandles/>
        </dgm:presLayoutVars>
      </dgm:prSet>
      <dgm:spPr/>
    </dgm:pt>
    <dgm:pt modelId="{183BB8D5-153D-4928-BBE8-E1B8590B8DE9}" type="pres">
      <dgm:prSet presAssocID="{41D92767-BE87-4896-AEE4-30601EA91CAA}" presName="compNode" presStyleCnt="0"/>
      <dgm:spPr/>
    </dgm:pt>
    <dgm:pt modelId="{EF46ECA8-1CD9-402D-A740-84AE1B121C1C}" type="pres">
      <dgm:prSet presAssocID="{41D92767-BE87-4896-AEE4-30601EA91CAA}" presName="dummyConnPt" presStyleCnt="0"/>
      <dgm:spPr/>
    </dgm:pt>
    <dgm:pt modelId="{B0F8A57D-463E-48C4-8527-08B29E953CE3}" type="pres">
      <dgm:prSet presAssocID="{41D92767-BE87-4896-AEE4-30601EA91CAA}" presName="node" presStyleLbl="node1" presStyleIdx="0" presStyleCnt="6">
        <dgm:presLayoutVars>
          <dgm:bulletEnabled val="1"/>
        </dgm:presLayoutVars>
      </dgm:prSet>
      <dgm:spPr/>
      <dgm:t>
        <a:bodyPr/>
        <a:lstStyle/>
        <a:p>
          <a:endParaRPr lang="es-CL"/>
        </a:p>
      </dgm:t>
    </dgm:pt>
    <dgm:pt modelId="{15DAABDE-8C1B-4BAF-9A1D-0F94EF71110B}" type="pres">
      <dgm:prSet presAssocID="{94B24188-8C2A-44CE-A399-2242BDF011C1}" presName="sibTrans" presStyleLbl="bgSibTrans2D1" presStyleIdx="0" presStyleCnt="5"/>
      <dgm:spPr/>
      <dgm:t>
        <a:bodyPr/>
        <a:lstStyle/>
        <a:p>
          <a:endParaRPr lang="es-CL"/>
        </a:p>
      </dgm:t>
    </dgm:pt>
    <dgm:pt modelId="{15338B53-F383-40C8-A3FA-2C5CDA071A15}" type="pres">
      <dgm:prSet presAssocID="{7EBFFBDC-B8E7-430F-BB3B-7966504F1913}" presName="compNode" presStyleCnt="0"/>
      <dgm:spPr/>
    </dgm:pt>
    <dgm:pt modelId="{390BD5A0-11C7-41B8-9066-850D9E879ADE}" type="pres">
      <dgm:prSet presAssocID="{7EBFFBDC-B8E7-430F-BB3B-7966504F1913}" presName="dummyConnPt" presStyleCnt="0"/>
      <dgm:spPr/>
    </dgm:pt>
    <dgm:pt modelId="{A38EF6F5-EE1C-488B-8DD2-A87801EA6C17}" type="pres">
      <dgm:prSet presAssocID="{7EBFFBDC-B8E7-430F-BB3B-7966504F1913}" presName="node" presStyleLbl="node1" presStyleIdx="1" presStyleCnt="6">
        <dgm:presLayoutVars>
          <dgm:bulletEnabled val="1"/>
        </dgm:presLayoutVars>
      </dgm:prSet>
      <dgm:spPr/>
      <dgm:t>
        <a:bodyPr/>
        <a:lstStyle/>
        <a:p>
          <a:endParaRPr lang="es-CL"/>
        </a:p>
      </dgm:t>
    </dgm:pt>
    <dgm:pt modelId="{A6E3533E-6929-4B21-93B5-CED3C71B5D9F}" type="pres">
      <dgm:prSet presAssocID="{DEA3A7E5-4F23-4E71-8AC6-C93F9F417696}" presName="sibTrans" presStyleLbl="bgSibTrans2D1" presStyleIdx="1" presStyleCnt="5"/>
      <dgm:spPr/>
      <dgm:t>
        <a:bodyPr/>
        <a:lstStyle/>
        <a:p>
          <a:endParaRPr lang="es-CL"/>
        </a:p>
      </dgm:t>
    </dgm:pt>
    <dgm:pt modelId="{F84C2A10-2EEE-4C99-B0E7-20C168561B79}" type="pres">
      <dgm:prSet presAssocID="{F35EA282-0FCF-4F2B-9A61-2C6C40740A61}" presName="compNode" presStyleCnt="0"/>
      <dgm:spPr/>
    </dgm:pt>
    <dgm:pt modelId="{6E87E3C1-FE4D-4AA3-BFA4-F5391AAF7952}" type="pres">
      <dgm:prSet presAssocID="{F35EA282-0FCF-4F2B-9A61-2C6C40740A61}" presName="dummyConnPt" presStyleCnt="0"/>
      <dgm:spPr/>
    </dgm:pt>
    <dgm:pt modelId="{1B495AEB-D89E-4DC7-BB4F-A2580079EEB4}" type="pres">
      <dgm:prSet presAssocID="{F35EA282-0FCF-4F2B-9A61-2C6C40740A61}" presName="node" presStyleLbl="node1" presStyleIdx="2" presStyleCnt="6">
        <dgm:presLayoutVars>
          <dgm:bulletEnabled val="1"/>
        </dgm:presLayoutVars>
      </dgm:prSet>
      <dgm:spPr/>
      <dgm:t>
        <a:bodyPr/>
        <a:lstStyle/>
        <a:p>
          <a:endParaRPr lang="es-CL"/>
        </a:p>
      </dgm:t>
    </dgm:pt>
    <dgm:pt modelId="{D4E6F4EA-E225-4717-A1DB-ADFD8FF79750}" type="pres">
      <dgm:prSet presAssocID="{38B9FF92-9709-4384-8F42-FA7B5182E34E}" presName="sibTrans" presStyleLbl="bgSibTrans2D1" presStyleIdx="2" presStyleCnt="5"/>
      <dgm:spPr/>
      <dgm:t>
        <a:bodyPr/>
        <a:lstStyle/>
        <a:p>
          <a:endParaRPr lang="es-CL"/>
        </a:p>
      </dgm:t>
    </dgm:pt>
    <dgm:pt modelId="{77C03B76-4C77-44FD-A371-C6BA85E62E2B}" type="pres">
      <dgm:prSet presAssocID="{1D818598-FDA5-49E4-BCA8-E25F2ED81A06}" presName="compNode" presStyleCnt="0"/>
      <dgm:spPr/>
    </dgm:pt>
    <dgm:pt modelId="{ED3287E3-B548-4EE1-83A2-90A4EE5E0064}" type="pres">
      <dgm:prSet presAssocID="{1D818598-FDA5-49E4-BCA8-E25F2ED81A06}" presName="dummyConnPt" presStyleCnt="0"/>
      <dgm:spPr/>
    </dgm:pt>
    <dgm:pt modelId="{C7180319-AC20-44F3-8E9C-917B70D90DD5}" type="pres">
      <dgm:prSet presAssocID="{1D818598-FDA5-49E4-BCA8-E25F2ED81A06}" presName="node" presStyleLbl="node1" presStyleIdx="3" presStyleCnt="6">
        <dgm:presLayoutVars>
          <dgm:bulletEnabled val="1"/>
        </dgm:presLayoutVars>
      </dgm:prSet>
      <dgm:spPr/>
      <dgm:t>
        <a:bodyPr/>
        <a:lstStyle/>
        <a:p>
          <a:endParaRPr lang="es-CL"/>
        </a:p>
      </dgm:t>
    </dgm:pt>
    <dgm:pt modelId="{CD637E97-B58B-4783-B742-5CE997BAB242}" type="pres">
      <dgm:prSet presAssocID="{99FFD36E-A0D9-469A-9AB3-9C90DEF1AAA8}" presName="sibTrans" presStyleLbl="bgSibTrans2D1" presStyleIdx="3" presStyleCnt="5"/>
      <dgm:spPr/>
      <dgm:t>
        <a:bodyPr/>
        <a:lstStyle/>
        <a:p>
          <a:endParaRPr lang="es-CL"/>
        </a:p>
      </dgm:t>
    </dgm:pt>
    <dgm:pt modelId="{5C9CC5CE-E019-47DA-A55B-6CA93C272335}" type="pres">
      <dgm:prSet presAssocID="{679D00B0-365A-486D-8C42-51A3BCB17A90}" presName="compNode" presStyleCnt="0"/>
      <dgm:spPr/>
    </dgm:pt>
    <dgm:pt modelId="{0C619138-11A8-4F19-98C8-82B406DD21FD}" type="pres">
      <dgm:prSet presAssocID="{679D00B0-365A-486D-8C42-51A3BCB17A90}" presName="dummyConnPt" presStyleCnt="0"/>
      <dgm:spPr/>
    </dgm:pt>
    <dgm:pt modelId="{A9921373-8217-4B6A-8AC1-FA4DE4E07A28}" type="pres">
      <dgm:prSet presAssocID="{679D00B0-365A-486D-8C42-51A3BCB17A90}" presName="node" presStyleLbl="node1" presStyleIdx="4" presStyleCnt="6">
        <dgm:presLayoutVars>
          <dgm:bulletEnabled val="1"/>
        </dgm:presLayoutVars>
      </dgm:prSet>
      <dgm:spPr/>
      <dgm:t>
        <a:bodyPr/>
        <a:lstStyle/>
        <a:p>
          <a:endParaRPr lang="es-CL"/>
        </a:p>
      </dgm:t>
    </dgm:pt>
    <dgm:pt modelId="{41FAFAF3-9DE4-4132-BEEA-0F280532C941}" type="pres">
      <dgm:prSet presAssocID="{8E8E7B88-E653-408D-9C65-0599589F1852}" presName="sibTrans" presStyleLbl="bgSibTrans2D1" presStyleIdx="4" presStyleCnt="5"/>
      <dgm:spPr/>
      <dgm:t>
        <a:bodyPr/>
        <a:lstStyle/>
        <a:p>
          <a:endParaRPr lang="es-CL"/>
        </a:p>
      </dgm:t>
    </dgm:pt>
    <dgm:pt modelId="{F80FE61A-969F-4A13-93D0-52851D4F659C}" type="pres">
      <dgm:prSet presAssocID="{C3B69F68-EF76-486C-88AE-1FCC0CEDF0D0}" presName="compNode" presStyleCnt="0"/>
      <dgm:spPr/>
    </dgm:pt>
    <dgm:pt modelId="{78744A3A-B331-478E-B347-23E4A1943B44}" type="pres">
      <dgm:prSet presAssocID="{C3B69F68-EF76-486C-88AE-1FCC0CEDF0D0}" presName="dummyConnPt" presStyleCnt="0"/>
      <dgm:spPr/>
    </dgm:pt>
    <dgm:pt modelId="{AAE1929B-39F9-4CAC-898E-B25E7DB92FB9}" type="pres">
      <dgm:prSet presAssocID="{C3B69F68-EF76-486C-88AE-1FCC0CEDF0D0}" presName="node" presStyleLbl="node1" presStyleIdx="5" presStyleCnt="6">
        <dgm:presLayoutVars>
          <dgm:bulletEnabled val="1"/>
        </dgm:presLayoutVars>
      </dgm:prSet>
      <dgm:spPr/>
      <dgm:t>
        <a:bodyPr/>
        <a:lstStyle/>
        <a:p>
          <a:endParaRPr lang="es-CL"/>
        </a:p>
      </dgm:t>
    </dgm:pt>
  </dgm:ptLst>
  <dgm:cxnLst>
    <dgm:cxn modelId="{8DE9B517-78F6-4589-8706-5D8A6074E789}" type="presOf" srcId="{864668DD-C396-4B6B-B606-A79326BA6483}" destId="{32CF77FA-5728-476F-906B-EE5FB8FC0358}" srcOrd="0" destOrd="0" presId="urn:microsoft.com/office/officeart/2005/8/layout/bProcess4"/>
    <dgm:cxn modelId="{D8BD8B9E-DD16-4397-BE8E-3295860A7E04}" srcId="{864668DD-C396-4B6B-B606-A79326BA6483}" destId="{7EBFFBDC-B8E7-430F-BB3B-7966504F1913}" srcOrd="1" destOrd="0" parTransId="{88811F8C-0D57-4DF5-A262-6B45A9FD383E}" sibTransId="{DEA3A7E5-4F23-4E71-8AC6-C93F9F417696}"/>
    <dgm:cxn modelId="{29613872-989E-4A5D-89B7-FD144F12CA1B}" srcId="{864668DD-C396-4B6B-B606-A79326BA6483}" destId="{679D00B0-365A-486D-8C42-51A3BCB17A90}" srcOrd="4" destOrd="0" parTransId="{4744DA97-A2FD-4820-8B24-21856AAEF01B}" sibTransId="{8E8E7B88-E653-408D-9C65-0599589F1852}"/>
    <dgm:cxn modelId="{74D208E9-0D2A-434A-B0FE-2CB5101D734D}" type="presOf" srcId="{94B24188-8C2A-44CE-A399-2242BDF011C1}" destId="{15DAABDE-8C1B-4BAF-9A1D-0F94EF71110B}" srcOrd="0" destOrd="0" presId="urn:microsoft.com/office/officeart/2005/8/layout/bProcess4"/>
    <dgm:cxn modelId="{193DF8D1-9BD6-4BD8-B9FE-D9C46EB81537}" type="presOf" srcId="{679D00B0-365A-486D-8C42-51A3BCB17A90}" destId="{A9921373-8217-4B6A-8AC1-FA4DE4E07A28}" srcOrd="0" destOrd="0" presId="urn:microsoft.com/office/officeart/2005/8/layout/bProcess4"/>
    <dgm:cxn modelId="{1BD71C11-ECCE-4AA2-AC3C-2B6F3A43DD7A}" type="presOf" srcId="{DEA3A7E5-4F23-4E71-8AC6-C93F9F417696}" destId="{A6E3533E-6929-4B21-93B5-CED3C71B5D9F}" srcOrd="0" destOrd="0" presId="urn:microsoft.com/office/officeart/2005/8/layout/bProcess4"/>
    <dgm:cxn modelId="{49E81BD9-C2C4-4891-ACDB-6139EBE9DC8F}" type="presOf" srcId="{C3B69F68-EF76-486C-88AE-1FCC0CEDF0D0}" destId="{AAE1929B-39F9-4CAC-898E-B25E7DB92FB9}" srcOrd="0" destOrd="0" presId="urn:microsoft.com/office/officeart/2005/8/layout/bProcess4"/>
    <dgm:cxn modelId="{FCB6CF6C-8E19-41C3-8377-D505BC10F4B5}" type="presOf" srcId="{7EBFFBDC-B8E7-430F-BB3B-7966504F1913}" destId="{A38EF6F5-EE1C-488B-8DD2-A87801EA6C17}" srcOrd="0" destOrd="0" presId="urn:microsoft.com/office/officeart/2005/8/layout/bProcess4"/>
    <dgm:cxn modelId="{B2A262F2-B1FF-4228-827B-812344B2979D}" type="presOf" srcId="{1D818598-FDA5-49E4-BCA8-E25F2ED81A06}" destId="{C7180319-AC20-44F3-8E9C-917B70D90DD5}" srcOrd="0" destOrd="0" presId="urn:microsoft.com/office/officeart/2005/8/layout/bProcess4"/>
    <dgm:cxn modelId="{C86E450B-7E03-45E5-A5F5-EB6057FA79B0}" srcId="{864668DD-C396-4B6B-B606-A79326BA6483}" destId="{F35EA282-0FCF-4F2B-9A61-2C6C40740A61}" srcOrd="2" destOrd="0" parTransId="{618EDBF5-1A1D-4BD2-A47D-4B9C5CF1DA6E}" sibTransId="{38B9FF92-9709-4384-8F42-FA7B5182E34E}"/>
    <dgm:cxn modelId="{2D8AD419-2ADE-4F79-84F2-248440AE1F22}" type="presOf" srcId="{38B9FF92-9709-4384-8F42-FA7B5182E34E}" destId="{D4E6F4EA-E225-4717-A1DB-ADFD8FF79750}" srcOrd="0" destOrd="0" presId="urn:microsoft.com/office/officeart/2005/8/layout/bProcess4"/>
    <dgm:cxn modelId="{C25FF892-CA36-4960-9973-1F41BB3B6546}" type="presOf" srcId="{8E8E7B88-E653-408D-9C65-0599589F1852}" destId="{41FAFAF3-9DE4-4132-BEEA-0F280532C941}" srcOrd="0" destOrd="0" presId="urn:microsoft.com/office/officeart/2005/8/layout/bProcess4"/>
    <dgm:cxn modelId="{E4435637-1401-4799-B187-CCE8BB6D7E3A}" srcId="{864668DD-C396-4B6B-B606-A79326BA6483}" destId="{C3B69F68-EF76-486C-88AE-1FCC0CEDF0D0}" srcOrd="5" destOrd="0" parTransId="{9396FAF5-C300-4B1B-A27D-C2B7B70AFDCE}" sibTransId="{C293A191-CDA2-47E7-ABA3-89FFF30154EA}"/>
    <dgm:cxn modelId="{1440DCAA-7352-4770-9FD2-FB1F5128E402}" type="presOf" srcId="{41D92767-BE87-4896-AEE4-30601EA91CAA}" destId="{B0F8A57D-463E-48C4-8527-08B29E953CE3}" srcOrd="0" destOrd="0" presId="urn:microsoft.com/office/officeart/2005/8/layout/bProcess4"/>
    <dgm:cxn modelId="{74BEC45C-BCB8-4178-B695-BFDDC7594C9D}" srcId="{864668DD-C396-4B6B-B606-A79326BA6483}" destId="{41D92767-BE87-4896-AEE4-30601EA91CAA}" srcOrd="0" destOrd="0" parTransId="{D568CCD6-6BD9-47AE-903D-11A2EFD835FE}" sibTransId="{94B24188-8C2A-44CE-A399-2242BDF011C1}"/>
    <dgm:cxn modelId="{7AF1AC61-ED6B-4D29-9026-9AF12D9EFB84}" srcId="{864668DD-C396-4B6B-B606-A79326BA6483}" destId="{1D818598-FDA5-49E4-BCA8-E25F2ED81A06}" srcOrd="3" destOrd="0" parTransId="{C2CA2669-19B7-47E8-935E-8B5897AC16CA}" sibTransId="{99FFD36E-A0D9-469A-9AB3-9C90DEF1AAA8}"/>
    <dgm:cxn modelId="{8769A8F9-39FE-4216-951E-4C6211FBB5EC}" type="presOf" srcId="{F35EA282-0FCF-4F2B-9A61-2C6C40740A61}" destId="{1B495AEB-D89E-4DC7-BB4F-A2580079EEB4}" srcOrd="0" destOrd="0" presId="urn:microsoft.com/office/officeart/2005/8/layout/bProcess4"/>
    <dgm:cxn modelId="{E79E0B47-C3C6-49A1-8E34-87EDF17F0FB7}" type="presOf" srcId="{99FFD36E-A0D9-469A-9AB3-9C90DEF1AAA8}" destId="{CD637E97-B58B-4783-B742-5CE997BAB242}" srcOrd="0" destOrd="0" presId="urn:microsoft.com/office/officeart/2005/8/layout/bProcess4"/>
    <dgm:cxn modelId="{16F228A6-E06C-4A63-A5B9-368CA041B5BF}" type="presParOf" srcId="{32CF77FA-5728-476F-906B-EE5FB8FC0358}" destId="{183BB8D5-153D-4928-BBE8-E1B8590B8DE9}" srcOrd="0" destOrd="0" presId="urn:microsoft.com/office/officeart/2005/8/layout/bProcess4"/>
    <dgm:cxn modelId="{3C08A1E5-055B-44A4-BA98-436F35083162}" type="presParOf" srcId="{183BB8D5-153D-4928-BBE8-E1B8590B8DE9}" destId="{EF46ECA8-1CD9-402D-A740-84AE1B121C1C}" srcOrd="0" destOrd="0" presId="urn:microsoft.com/office/officeart/2005/8/layout/bProcess4"/>
    <dgm:cxn modelId="{207E1499-55DE-411B-9040-FC158CEF9D2E}" type="presParOf" srcId="{183BB8D5-153D-4928-BBE8-E1B8590B8DE9}" destId="{B0F8A57D-463E-48C4-8527-08B29E953CE3}" srcOrd="1" destOrd="0" presId="urn:microsoft.com/office/officeart/2005/8/layout/bProcess4"/>
    <dgm:cxn modelId="{10B0477C-DA8C-4629-A9D7-B106CF3E1315}" type="presParOf" srcId="{32CF77FA-5728-476F-906B-EE5FB8FC0358}" destId="{15DAABDE-8C1B-4BAF-9A1D-0F94EF71110B}" srcOrd="1" destOrd="0" presId="urn:microsoft.com/office/officeart/2005/8/layout/bProcess4"/>
    <dgm:cxn modelId="{7655DE1D-B6AA-45D7-8B56-206A0D97AD2E}" type="presParOf" srcId="{32CF77FA-5728-476F-906B-EE5FB8FC0358}" destId="{15338B53-F383-40C8-A3FA-2C5CDA071A15}" srcOrd="2" destOrd="0" presId="urn:microsoft.com/office/officeart/2005/8/layout/bProcess4"/>
    <dgm:cxn modelId="{26D40203-A56A-4418-A370-BB094D70CDA9}" type="presParOf" srcId="{15338B53-F383-40C8-A3FA-2C5CDA071A15}" destId="{390BD5A0-11C7-41B8-9066-850D9E879ADE}" srcOrd="0" destOrd="0" presId="urn:microsoft.com/office/officeart/2005/8/layout/bProcess4"/>
    <dgm:cxn modelId="{D805E8C5-DFB7-4161-93C5-95CF51891039}" type="presParOf" srcId="{15338B53-F383-40C8-A3FA-2C5CDA071A15}" destId="{A38EF6F5-EE1C-488B-8DD2-A87801EA6C17}" srcOrd="1" destOrd="0" presId="urn:microsoft.com/office/officeart/2005/8/layout/bProcess4"/>
    <dgm:cxn modelId="{26678AB6-AD16-4AA1-8989-37C097C7D0AC}" type="presParOf" srcId="{32CF77FA-5728-476F-906B-EE5FB8FC0358}" destId="{A6E3533E-6929-4B21-93B5-CED3C71B5D9F}" srcOrd="3" destOrd="0" presId="urn:microsoft.com/office/officeart/2005/8/layout/bProcess4"/>
    <dgm:cxn modelId="{47D1F8F3-D272-4B3F-B2C4-3981E6BA008F}" type="presParOf" srcId="{32CF77FA-5728-476F-906B-EE5FB8FC0358}" destId="{F84C2A10-2EEE-4C99-B0E7-20C168561B79}" srcOrd="4" destOrd="0" presId="urn:microsoft.com/office/officeart/2005/8/layout/bProcess4"/>
    <dgm:cxn modelId="{02D7385C-AD9C-4A3F-9C3B-761100B5AAD6}" type="presParOf" srcId="{F84C2A10-2EEE-4C99-B0E7-20C168561B79}" destId="{6E87E3C1-FE4D-4AA3-BFA4-F5391AAF7952}" srcOrd="0" destOrd="0" presId="urn:microsoft.com/office/officeart/2005/8/layout/bProcess4"/>
    <dgm:cxn modelId="{052AD61D-5B48-4C85-827F-45EBEB97ACCF}" type="presParOf" srcId="{F84C2A10-2EEE-4C99-B0E7-20C168561B79}" destId="{1B495AEB-D89E-4DC7-BB4F-A2580079EEB4}" srcOrd="1" destOrd="0" presId="urn:microsoft.com/office/officeart/2005/8/layout/bProcess4"/>
    <dgm:cxn modelId="{7FA9D2D4-C393-404D-8430-B3E72D1EE55E}" type="presParOf" srcId="{32CF77FA-5728-476F-906B-EE5FB8FC0358}" destId="{D4E6F4EA-E225-4717-A1DB-ADFD8FF79750}" srcOrd="5" destOrd="0" presId="urn:microsoft.com/office/officeart/2005/8/layout/bProcess4"/>
    <dgm:cxn modelId="{2B23F272-D339-4A5C-8DFF-DBAB61BACC23}" type="presParOf" srcId="{32CF77FA-5728-476F-906B-EE5FB8FC0358}" destId="{77C03B76-4C77-44FD-A371-C6BA85E62E2B}" srcOrd="6" destOrd="0" presId="urn:microsoft.com/office/officeart/2005/8/layout/bProcess4"/>
    <dgm:cxn modelId="{0DA2097F-0DE8-4869-B9B8-D061F6E99440}" type="presParOf" srcId="{77C03B76-4C77-44FD-A371-C6BA85E62E2B}" destId="{ED3287E3-B548-4EE1-83A2-90A4EE5E0064}" srcOrd="0" destOrd="0" presId="urn:microsoft.com/office/officeart/2005/8/layout/bProcess4"/>
    <dgm:cxn modelId="{BB55C678-17A6-4ABD-90E6-B331B67A6F69}" type="presParOf" srcId="{77C03B76-4C77-44FD-A371-C6BA85E62E2B}" destId="{C7180319-AC20-44F3-8E9C-917B70D90DD5}" srcOrd="1" destOrd="0" presId="urn:microsoft.com/office/officeart/2005/8/layout/bProcess4"/>
    <dgm:cxn modelId="{C524C667-A416-4683-B545-27F533F910DC}" type="presParOf" srcId="{32CF77FA-5728-476F-906B-EE5FB8FC0358}" destId="{CD637E97-B58B-4783-B742-5CE997BAB242}" srcOrd="7" destOrd="0" presId="urn:microsoft.com/office/officeart/2005/8/layout/bProcess4"/>
    <dgm:cxn modelId="{13D42673-5F22-434D-B1C6-BD14F70B834A}" type="presParOf" srcId="{32CF77FA-5728-476F-906B-EE5FB8FC0358}" destId="{5C9CC5CE-E019-47DA-A55B-6CA93C272335}" srcOrd="8" destOrd="0" presId="urn:microsoft.com/office/officeart/2005/8/layout/bProcess4"/>
    <dgm:cxn modelId="{3FE7BB25-88AA-440E-B484-4265881DE713}" type="presParOf" srcId="{5C9CC5CE-E019-47DA-A55B-6CA93C272335}" destId="{0C619138-11A8-4F19-98C8-82B406DD21FD}" srcOrd="0" destOrd="0" presId="urn:microsoft.com/office/officeart/2005/8/layout/bProcess4"/>
    <dgm:cxn modelId="{E0118805-FBBA-4946-B0C7-12148DAFC525}" type="presParOf" srcId="{5C9CC5CE-E019-47DA-A55B-6CA93C272335}" destId="{A9921373-8217-4B6A-8AC1-FA4DE4E07A28}" srcOrd="1" destOrd="0" presId="urn:microsoft.com/office/officeart/2005/8/layout/bProcess4"/>
    <dgm:cxn modelId="{BADA0E68-F769-4D94-93F4-D528B437A34D}" type="presParOf" srcId="{32CF77FA-5728-476F-906B-EE5FB8FC0358}" destId="{41FAFAF3-9DE4-4132-BEEA-0F280532C941}" srcOrd="9" destOrd="0" presId="urn:microsoft.com/office/officeart/2005/8/layout/bProcess4"/>
    <dgm:cxn modelId="{19636578-7843-4590-BE6C-BD8FC18646A4}" type="presParOf" srcId="{32CF77FA-5728-476F-906B-EE5FB8FC0358}" destId="{F80FE61A-969F-4A13-93D0-52851D4F659C}" srcOrd="10" destOrd="0" presId="urn:microsoft.com/office/officeart/2005/8/layout/bProcess4"/>
    <dgm:cxn modelId="{F89994DF-8011-4782-BFF2-3A64257ED7D3}" type="presParOf" srcId="{F80FE61A-969F-4A13-93D0-52851D4F659C}" destId="{78744A3A-B331-478E-B347-23E4A1943B44}" srcOrd="0" destOrd="0" presId="urn:microsoft.com/office/officeart/2005/8/layout/bProcess4"/>
    <dgm:cxn modelId="{46AF2099-96F6-4794-8E6D-3C83F80B2797}" type="presParOf" srcId="{F80FE61A-969F-4A13-93D0-52851D4F659C}" destId="{AAE1929B-39F9-4CAC-898E-B25E7DB92FB9}" srcOrd="1" destOrd="0" presId="urn:microsoft.com/office/officeart/2005/8/layout/b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55242C-C976-42DC-AEFA-5F6E10806633}"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es-CL"/>
        </a:p>
      </dgm:t>
    </dgm:pt>
    <dgm:pt modelId="{5433AFA8-5759-4C69-AF85-2729D42E1A4A}">
      <dgm:prSet phldrT="[Texto]"/>
      <dgm:spPr/>
      <dgm:t>
        <a:bodyPr/>
        <a:lstStyle/>
        <a:p>
          <a:r>
            <a:rPr lang="es-CL" dirty="0" smtClean="0"/>
            <a:t>MDD2201</a:t>
          </a:r>
          <a:endParaRPr lang="es-CL" dirty="0"/>
        </a:p>
      </dgm:t>
    </dgm:pt>
    <dgm:pt modelId="{DF4291BD-BAAE-497C-9489-F15128DA6DF8}" type="parTrans" cxnId="{49FE99AC-2882-448F-A0DF-FB3D05A3F007}">
      <dgm:prSet/>
      <dgm:spPr/>
      <dgm:t>
        <a:bodyPr/>
        <a:lstStyle/>
        <a:p>
          <a:endParaRPr lang="es-CL"/>
        </a:p>
      </dgm:t>
    </dgm:pt>
    <dgm:pt modelId="{12D01120-EDA1-4127-B3A0-AF416B1DE2F2}" type="sibTrans" cxnId="{49FE99AC-2882-448F-A0DF-FB3D05A3F007}">
      <dgm:prSet/>
      <dgm:spPr/>
      <dgm:t>
        <a:bodyPr/>
        <a:lstStyle/>
        <a:p>
          <a:endParaRPr lang="es-CL"/>
        </a:p>
      </dgm:t>
    </dgm:pt>
    <dgm:pt modelId="{831A42BD-2B87-4664-8F34-5A3C3EE946A5}">
      <dgm:prSet phldrT="[Texto]"/>
      <dgm:spPr/>
      <dgm:t>
        <a:bodyPr/>
        <a:lstStyle/>
        <a:p>
          <a:r>
            <a:rPr lang="es-CL" dirty="0" smtClean="0"/>
            <a:t>PBD3301</a:t>
          </a:r>
          <a:endParaRPr lang="es-CL" dirty="0"/>
        </a:p>
      </dgm:t>
    </dgm:pt>
    <dgm:pt modelId="{C1082C7D-2F14-413E-9D6D-64C32B6D4FE3}" type="parTrans" cxnId="{14AC4EDE-DB0A-45DA-8516-9B0855E7B052}">
      <dgm:prSet/>
      <dgm:spPr/>
      <dgm:t>
        <a:bodyPr/>
        <a:lstStyle/>
        <a:p>
          <a:endParaRPr lang="es-CL"/>
        </a:p>
      </dgm:t>
    </dgm:pt>
    <dgm:pt modelId="{830F884A-3D84-4115-B6BD-E5754A793A80}" type="sibTrans" cxnId="{14AC4EDE-DB0A-45DA-8516-9B0855E7B052}">
      <dgm:prSet/>
      <dgm:spPr/>
      <dgm:t>
        <a:bodyPr/>
        <a:lstStyle/>
        <a:p>
          <a:endParaRPr lang="es-CL"/>
        </a:p>
      </dgm:t>
    </dgm:pt>
    <dgm:pt modelId="{0B146686-19B1-4CB4-B366-01FD0A7C269D}">
      <dgm:prSet phldrT="[Texto]"/>
      <dgm:spPr/>
      <dgm:t>
        <a:bodyPr/>
        <a:lstStyle/>
        <a:p>
          <a:r>
            <a:rPr lang="es-CL" dirty="0" smtClean="0"/>
            <a:t>DEJ4501</a:t>
          </a:r>
          <a:endParaRPr lang="es-CL" dirty="0"/>
        </a:p>
      </dgm:t>
    </dgm:pt>
    <dgm:pt modelId="{E5041719-13D6-495E-9868-E478DD1C8785}" type="parTrans" cxnId="{67780443-5B46-45E6-9B4A-00E1DBC0CB8F}">
      <dgm:prSet/>
      <dgm:spPr/>
      <dgm:t>
        <a:bodyPr/>
        <a:lstStyle/>
        <a:p>
          <a:endParaRPr lang="es-CL"/>
        </a:p>
      </dgm:t>
    </dgm:pt>
    <dgm:pt modelId="{62DFE4CD-83D5-4EAB-A258-AC1597EAB25E}" type="sibTrans" cxnId="{67780443-5B46-45E6-9B4A-00E1DBC0CB8F}">
      <dgm:prSet/>
      <dgm:spPr/>
      <dgm:t>
        <a:bodyPr/>
        <a:lstStyle/>
        <a:p>
          <a:endParaRPr lang="es-CL"/>
        </a:p>
      </dgm:t>
    </dgm:pt>
    <dgm:pt modelId="{B2C64B41-5C27-4A64-91EB-9A398F8A0E35}">
      <dgm:prSet phldrT="[Texto]" custT="1"/>
      <dgm:spPr/>
      <dgm:t>
        <a:bodyPr/>
        <a:lstStyle/>
        <a:p>
          <a:r>
            <a:rPr lang="es-CL" sz="1400" dirty="0" smtClean="0"/>
            <a:t>Construir programas y rutinas de alta complejidad que dan solución a requerimientos de la organización y acordes a tecnologías de mercado.</a:t>
          </a:r>
          <a:endParaRPr lang="es-CL" sz="1400" dirty="0"/>
        </a:p>
      </dgm:t>
    </dgm:pt>
    <dgm:pt modelId="{400E22F6-59D6-480B-B474-E74DC69A3DD8}" type="parTrans" cxnId="{76DAAF6B-7BC4-4CC4-977B-68B2D1768FBD}">
      <dgm:prSet/>
      <dgm:spPr/>
      <dgm:t>
        <a:bodyPr/>
        <a:lstStyle/>
        <a:p>
          <a:endParaRPr lang="es-CL"/>
        </a:p>
      </dgm:t>
    </dgm:pt>
    <dgm:pt modelId="{993AA9E2-272E-423B-AE2E-B160C47A111E}" type="sibTrans" cxnId="{76DAAF6B-7BC4-4CC4-977B-68B2D1768FBD}">
      <dgm:prSet/>
      <dgm:spPr/>
      <dgm:t>
        <a:bodyPr/>
        <a:lstStyle/>
        <a:p>
          <a:endParaRPr lang="es-CL"/>
        </a:p>
      </dgm:t>
    </dgm:pt>
    <dgm:pt modelId="{75E2CDD4-B731-4BBA-8D30-771BEE886C3F}">
      <dgm:prSet phldrT="[Texto]"/>
      <dgm:spPr/>
      <dgm:t>
        <a:bodyPr/>
        <a:lstStyle/>
        <a:p>
          <a:r>
            <a:rPr lang="es-CL" dirty="0" smtClean="0"/>
            <a:t>DEN4501</a:t>
          </a:r>
          <a:endParaRPr lang="es-CL" dirty="0"/>
        </a:p>
      </dgm:t>
    </dgm:pt>
    <dgm:pt modelId="{E6040DD7-8D7A-4A9B-B9F0-C4ED0B72E45C}" type="parTrans" cxnId="{0CAD606D-4B83-48C4-AB75-3DFBB002750C}">
      <dgm:prSet/>
      <dgm:spPr/>
      <dgm:t>
        <a:bodyPr/>
        <a:lstStyle/>
        <a:p>
          <a:endParaRPr lang="es-CL"/>
        </a:p>
      </dgm:t>
    </dgm:pt>
    <dgm:pt modelId="{0D316569-C52E-4C86-A447-DE7A539AF551}" type="sibTrans" cxnId="{0CAD606D-4B83-48C4-AB75-3DFBB002750C}">
      <dgm:prSet/>
      <dgm:spPr/>
      <dgm:t>
        <a:bodyPr/>
        <a:lstStyle/>
        <a:p>
          <a:endParaRPr lang="es-CL"/>
        </a:p>
      </dgm:t>
    </dgm:pt>
    <dgm:pt modelId="{61C91650-8409-46CB-98C7-C113D57586C3}">
      <dgm:prSet custT="1"/>
      <dgm:spPr/>
      <dgm:t>
        <a:bodyPr/>
        <a:lstStyle/>
        <a:p>
          <a:r>
            <a:rPr lang="es-CL" sz="1350" dirty="0" smtClean="0"/>
            <a:t>Construir modelo de datos acorde a requerimientos de la organización.</a:t>
          </a:r>
          <a:endParaRPr lang="es-CL" sz="1350" dirty="0"/>
        </a:p>
      </dgm:t>
    </dgm:pt>
    <dgm:pt modelId="{1B0084CC-4818-495E-9B37-DC93AE742712}" type="parTrans" cxnId="{49A81F27-D16D-4628-A5F8-6DF732F26571}">
      <dgm:prSet/>
      <dgm:spPr/>
      <dgm:t>
        <a:bodyPr/>
        <a:lstStyle/>
        <a:p>
          <a:endParaRPr lang="es-CL"/>
        </a:p>
      </dgm:t>
    </dgm:pt>
    <dgm:pt modelId="{F334031E-4AFB-4BD1-855F-A0A385DB02DE}" type="sibTrans" cxnId="{49A81F27-D16D-4628-A5F8-6DF732F26571}">
      <dgm:prSet/>
      <dgm:spPr/>
      <dgm:t>
        <a:bodyPr/>
        <a:lstStyle/>
        <a:p>
          <a:endParaRPr lang="es-CL"/>
        </a:p>
      </dgm:t>
    </dgm:pt>
    <dgm:pt modelId="{70D3FB7E-3B3C-4864-A234-10DFAE519B0B}">
      <dgm:prSet custT="1"/>
      <dgm:spPr/>
      <dgm:t>
        <a:bodyPr/>
        <a:lstStyle/>
        <a:p>
          <a:pPr>
            <a:spcAft>
              <a:spcPts val="0"/>
            </a:spcAft>
          </a:pPr>
          <a:r>
            <a:rPr lang="es-CL" sz="1400" dirty="0" smtClean="0"/>
            <a:t>Construir programas y rutinas de alta complejidad que dan solución a requerimientos de la organización y acordes a tecnologías de mercado.</a:t>
          </a:r>
          <a:endParaRPr lang="es-CL" sz="1400" dirty="0"/>
        </a:p>
      </dgm:t>
    </dgm:pt>
    <dgm:pt modelId="{519780AD-99F4-4594-8389-397EAC6B77E2}" type="parTrans" cxnId="{84BE13EB-380F-48E8-9B08-0ED589E341EE}">
      <dgm:prSet/>
      <dgm:spPr/>
      <dgm:t>
        <a:bodyPr/>
        <a:lstStyle/>
        <a:p>
          <a:endParaRPr lang="es-CL"/>
        </a:p>
      </dgm:t>
    </dgm:pt>
    <dgm:pt modelId="{D7D23E4D-8C66-40CB-AF48-E98697E16161}" type="sibTrans" cxnId="{84BE13EB-380F-48E8-9B08-0ED589E341EE}">
      <dgm:prSet/>
      <dgm:spPr/>
      <dgm:t>
        <a:bodyPr/>
        <a:lstStyle/>
        <a:p>
          <a:endParaRPr lang="es-CL"/>
        </a:p>
      </dgm:t>
    </dgm:pt>
    <dgm:pt modelId="{72E7E1BA-0820-4ECF-8169-6206338D4896}">
      <dgm:prSet phldrT="[Texto]" custT="1"/>
      <dgm:spPr/>
      <dgm:t>
        <a:bodyPr/>
        <a:lstStyle/>
        <a:p>
          <a:r>
            <a:rPr lang="es-CL" sz="1400" dirty="0" smtClean="0"/>
            <a:t>Programar consultas para obtener información de una base de datos de acuerdo a los requerimientos de la organización.</a:t>
          </a:r>
          <a:endParaRPr lang="es-CL" sz="1400" dirty="0"/>
        </a:p>
      </dgm:t>
    </dgm:pt>
    <dgm:pt modelId="{6D91AA79-31AA-488B-A751-507DE7E63425}" type="sibTrans" cxnId="{90EFC3A5-34E1-44F3-AC53-D924FFEF3487}">
      <dgm:prSet/>
      <dgm:spPr/>
      <dgm:t>
        <a:bodyPr/>
        <a:lstStyle/>
        <a:p>
          <a:endParaRPr lang="es-CL"/>
        </a:p>
      </dgm:t>
    </dgm:pt>
    <dgm:pt modelId="{FA01A7A0-20F9-4DB9-B339-42478E73415C}" type="parTrans" cxnId="{90EFC3A5-34E1-44F3-AC53-D924FFEF3487}">
      <dgm:prSet/>
      <dgm:spPr/>
      <dgm:t>
        <a:bodyPr/>
        <a:lstStyle/>
        <a:p>
          <a:endParaRPr lang="es-CL"/>
        </a:p>
      </dgm:t>
    </dgm:pt>
    <dgm:pt modelId="{253F1015-D351-4407-AC1D-686F4B722B70}" type="pres">
      <dgm:prSet presAssocID="{C555242C-C976-42DC-AEFA-5F6E10806633}" presName="Name0" presStyleCnt="0">
        <dgm:presLayoutVars>
          <dgm:dir/>
          <dgm:animLvl val="lvl"/>
          <dgm:resizeHandles val="exact"/>
        </dgm:presLayoutVars>
      </dgm:prSet>
      <dgm:spPr/>
      <dgm:t>
        <a:bodyPr/>
        <a:lstStyle/>
        <a:p>
          <a:endParaRPr lang="es-CL"/>
        </a:p>
      </dgm:t>
    </dgm:pt>
    <dgm:pt modelId="{09170E97-8C1B-4514-AE4A-BBE2708E4178}" type="pres">
      <dgm:prSet presAssocID="{C555242C-C976-42DC-AEFA-5F6E10806633}" presName="tSp" presStyleCnt="0"/>
      <dgm:spPr/>
    </dgm:pt>
    <dgm:pt modelId="{F6AC9C2F-37BA-47BA-9978-72DF707D3598}" type="pres">
      <dgm:prSet presAssocID="{C555242C-C976-42DC-AEFA-5F6E10806633}" presName="bSp" presStyleCnt="0"/>
      <dgm:spPr/>
    </dgm:pt>
    <dgm:pt modelId="{F78B4062-ADE2-42C8-9B58-AE83444699C0}" type="pres">
      <dgm:prSet presAssocID="{C555242C-C976-42DC-AEFA-5F6E10806633}" presName="process" presStyleCnt="0"/>
      <dgm:spPr/>
    </dgm:pt>
    <dgm:pt modelId="{E0B96BD0-6969-4C89-9EE1-50B546874F16}" type="pres">
      <dgm:prSet presAssocID="{5433AFA8-5759-4C69-AF85-2729D42E1A4A}" presName="composite1" presStyleCnt="0"/>
      <dgm:spPr/>
    </dgm:pt>
    <dgm:pt modelId="{4D2F9B1A-269E-4543-81B0-03E9EB01F889}" type="pres">
      <dgm:prSet presAssocID="{5433AFA8-5759-4C69-AF85-2729D42E1A4A}" presName="dummyNode1" presStyleLbl="node1" presStyleIdx="0" presStyleCnt="4"/>
      <dgm:spPr/>
    </dgm:pt>
    <dgm:pt modelId="{0D859769-67FE-479C-8B47-191721967F66}" type="pres">
      <dgm:prSet presAssocID="{5433AFA8-5759-4C69-AF85-2729D42E1A4A}" presName="childNode1" presStyleLbl="bgAcc1" presStyleIdx="0" presStyleCnt="4" custScaleX="137316" custScaleY="142486" custLinFactNeighborY="-11000">
        <dgm:presLayoutVars>
          <dgm:bulletEnabled val="1"/>
        </dgm:presLayoutVars>
      </dgm:prSet>
      <dgm:spPr/>
      <dgm:t>
        <a:bodyPr/>
        <a:lstStyle/>
        <a:p>
          <a:endParaRPr lang="es-CL"/>
        </a:p>
      </dgm:t>
    </dgm:pt>
    <dgm:pt modelId="{8947B3B6-E3F1-404A-A69B-D3A119D40164}" type="pres">
      <dgm:prSet presAssocID="{5433AFA8-5759-4C69-AF85-2729D42E1A4A}" presName="childNode1tx" presStyleLbl="bgAcc1" presStyleIdx="0" presStyleCnt="4">
        <dgm:presLayoutVars>
          <dgm:bulletEnabled val="1"/>
        </dgm:presLayoutVars>
      </dgm:prSet>
      <dgm:spPr/>
      <dgm:t>
        <a:bodyPr/>
        <a:lstStyle/>
        <a:p>
          <a:endParaRPr lang="es-CL"/>
        </a:p>
      </dgm:t>
    </dgm:pt>
    <dgm:pt modelId="{16DA9D7D-4C57-4237-A480-417B39E9453D}" type="pres">
      <dgm:prSet presAssocID="{5433AFA8-5759-4C69-AF85-2729D42E1A4A}" presName="parentNode1" presStyleLbl="node1" presStyleIdx="0" presStyleCnt="4" custLinFactNeighborX="-20000" custLinFactNeighborY="32802">
        <dgm:presLayoutVars>
          <dgm:chMax val="1"/>
          <dgm:bulletEnabled val="1"/>
        </dgm:presLayoutVars>
      </dgm:prSet>
      <dgm:spPr/>
      <dgm:t>
        <a:bodyPr/>
        <a:lstStyle/>
        <a:p>
          <a:endParaRPr lang="es-CL"/>
        </a:p>
      </dgm:t>
    </dgm:pt>
    <dgm:pt modelId="{FBEF89DE-0CC6-49CA-8BFF-9175E4E25039}" type="pres">
      <dgm:prSet presAssocID="{5433AFA8-5759-4C69-AF85-2729D42E1A4A}" presName="connSite1" presStyleCnt="0"/>
      <dgm:spPr/>
    </dgm:pt>
    <dgm:pt modelId="{9184A5E7-397F-4F64-B792-28A2264C3727}" type="pres">
      <dgm:prSet presAssocID="{12D01120-EDA1-4127-B3A0-AF416B1DE2F2}" presName="Name9" presStyleLbl="sibTrans2D1" presStyleIdx="0" presStyleCnt="3" custLinFactNeighborX="326" custLinFactNeighborY="-10786"/>
      <dgm:spPr/>
      <dgm:t>
        <a:bodyPr/>
        <a:lstStyle/>
        <a:p>
          <a:endParaRPr lang="es-CL"/>
        </a:p>
      </dgm:t>
    </dgm:pt>
    <dgm:pt modelId="{C556F3CF-A871-4B68-9796-E49ED0A4F56F}" type="pres">
      <dgm:prSet presAssocID="{831A42BD-2B87-4664-8F34-5A3C3EE946A5}" presName="composite2" presStyleCnt="0"/>
      <dgm:spPr/>
    </dgm:pt>
    <dgm:pt modelId="{ECA31E94-ECBB-4EB5-814C-597283E80F32}" type="pres">
      <dgm:prSet presAssocID="{831A42BD-2B87-4664-8F34-5A3C3EE946A5}" presName="dummyNode2" presStyleLbl="node1" presStyleIdx="0" presStyleCnt="4"/>
      <dgm:spPr/>
    </dgm:pt>
    <dgm:pt modelId="{9372BD3E-3A7A-42E4-B669-76ABB68671B0}" type="pres">
      <dgm:prSet presAssocID="{831A42BD-2B87-4664-8F34-5A3C3EE946A5}" presName="childNode2" presStyleLbl="bgAcc1" presStyleIdx="1" presStyleCnt="4" custScaleX="134682" custScaleY="164292">
        <dgm:presLayoutVars>
          <dgm:bulletEnabled val="1"/>
        </dgm:presLayoutVars>
      </dgm:prSet>
      <dgm:spPr/>
      <dgm:t>
        <a:bodyPr/>
        <a:lstStyle/>
        <a:p>
          <a:endParaRPr lang="es-CL"/>
        </a:p>
      </dgm:t>
    </dgm:pt>
    <dgm:pt modelId="{9CEB7D54-4FDB-49F5-9B36-F9073841EE9A}" type="pres">
      <dgm:prSet presAssocID="{831A42BD-2B87-4664-8F34-5A3C3EE946A5}" presName="childNode2tx" presStyleLbl="bgAcc1" presStyleIdx="1" presStyleCnt="4">
        <dgm:presLayoutVars>
          <dgm:bulletEnabled val="1"/>
        </dgm:presLayoutVars>
      </dgm:prSet>
      <dgm:spPr/>
      <dgm:t>
        <a:bodyPr/>
        <a:lstStyle/>
        <a:p>
          <a:endParaRPr lang="es-CL"/>
        </a:p>
      </dgm:t>
    </dgm:pt>
    <dgm:pt modelId="{2ECFFBAA-42E2-4962-B3F7-4DF77A65601E}" type="pres">
      <dgm:prSet presAssocID="{831A42BD-2B87-4664-8F34-5A3C3EE946A5}" presName="parentNode2" presStyleLbl="node1" presStyleIdx="1" presStyleCnt="4" custLinFactNeighborX="-19994" custLinFactNeighborY="-67602">
        <dgm:presLayoutVars>
          <dgm:chMax val="0"/>
          <dgm:bulletEnabled val="1"/>
        </dgm:presLayoutVars>
      </dgm:prSet>
      <dgm:spPr/>
      <dgm:t>
        <a:bodyPr/>
        <a:lstStyle/>
        <a:p>
          <a:endParaRPr lang="es-CL"/>
        </a:p>
      </dgm:t>
    </dgm:pt>
    <dgm:pt modelId="{67B89121-F916-488E-BE0E-A9F7B57844E1}" type="pres">
      <dgm:prSet presAssocID="{831A42BD-2B87-4664-8F34-5A3C3EE946A5}" presName="connSite2" presStyleCnt="0"/>
      <dgm:spPr/>
    </dgm:pt>
    <dgm:pt modelId="{D895B1FB-1D42-475A-9707-1C2040296301}" type="pres">
      <dgm:prSet presAssocID="{830F884A-3D84-4115-B6BD-E5754A793A80}" presName="Name18" presStyleLbl="sibTrans2D1" presStyleIdx="1" presStyleCnt="3" custScaleY="95325" custLinFactNeighborX="-558" custLinFactNeighborY="6910"/>
      <dgm:spPr/>
      <dgm:t>
        <a:bodyPr/>
        <a:lstStyle/>
        <a:p>
          <a:endParaRPr lang="es-CL"/>
        </a:p>
      </dgm:t>
    </dgm:pt>
    <dgm:pt modelId="{A72C73A5-4002-4A60-8256-A49EC0867F73}" type="pres">
      <dgm:prSet presAssocID="{0B146686-19B1-4CB4-B366-01FD0A7C269D}" presName="composite1" presStyleCnt="0"/>
      <dgm:spPr/>
    </dgm:pt>
    <dgm:pt modelId="{421E083A-3A3C-47FA-9535-9BAFF92B15B6}" type="pres">
      <dgm:prSet presAssocID="{0B146686-19B1-4CB4-B366-01FD0A7C269D}" presName="dummyNode1" presStyleLbl="node1" presStyleIdx="1" presStyleCnt="4"/>
      <dgm:spPr/>
    </dgm:pt>
    <dgm:pt modelId="{217AD9AA-09EA-49BB-9B2E-662CE207EC9B}" type="pres">
      <dgm:prSet presAssocID="{0B146686-19B1-4CB4-B366-01FD0A7C269D}" presName="childNode1" presStyleLbl="bgAcc1" presStyleIdx="2" presStyleCnt="4" custScaleX="129578" custScaleY="225141">
        <dgm:presLayoutVars>
          <dgm:bulletEnabled val="1"/>
        </dgm:presLayoutVars>
      </dgm:prSet>
      <dgm:spPr/>
      <dgm:t>
        <a:bodyPr/>
        <a:lstStyle/>
        <a:p>
          <a:endParaRPr lang="es-CL"/>
        </a:p>
      </dgm:t>
    </dgm:pt>
    <dgm:pt modelId="{E692D27C-1F11-4474-BDCF-03350FE961BC}" type="pres">
      <dgm:prSet presAssocID="{0B146686-19B1-4CB4-B366-01FD0A7C269D}" presName="childNode1tx" presStyleLbl="bgAcc1" presStyleIdx="2" presStyleCnt="4">
        <dgm:presLayoutVars>
          <dgm:bulletEnabled val="1"/>
        </dgm:presLayoutVars>
      </dgm:prSet>
      <dgm:spPr/>
      <dgm:t>
        <a:bodyPr/>
        <a:lstStyle/>
        <a:p>
          <a:endParaRPr lang="es-CL"/>
        </a:p>
      </dgm:t>
    </dgm:pt>
    <dgm:pt modelId="{593B8D0E-AC03-4FF8-A447-9EC31AFDC02F}" type="pres">
      <dgm:prSet presAssocID="{0B146686-19B1-4CB4-B366-01FD0A7C269D}" presName="parentNode1" presStyleLbl="node1" presStyleIdx="2" presStyleCnt="4" custLinFactY="10810" custLinFactNeighborX="-19116" custLinFactNeighborY="100000">
        <dgm:presLayoutVars>
          <dgm:chMax val="1"/>
          <dgm:bulletEnabled val="1"/>
        </dgm:presLayoutVars>
      </dgm:prSet>
      <dgm:spPr/>
      <dgm:t>
        <a:bodyPr/>
        <a:lstStyle/>
        <a:p>
          <a:endParaRPr lang="es-CL"/>
        </a:p>
      </dgm:t>
    </dgm:pt>
    <dgm:pt modelId="{43EE852E-D685-4430-A7DD-5096B1B32345}" type="pres">
      <dgm:prSet presAssocID="{0B146686-19B1-4CB4-B366-01FD0A7C269D}" presName="connSite1" presStyleCnt="0"/>
      <dgm:spPr/>
    </dgm:pt>
    <dgm:pt modelId="{5082DA9E-A0BA-464C-9BF9-5F32FA548D9A}" type="pres">
      <dgm:prSet presAssocID="{62DFE4CD-83D5-4EAB-A258-AC1597EAB25E}" presName="Name9" presStyleLbl="sibTrans2D1" presStyleIdx="2" presStyleCnt="3" custLinFactNeighborX="2736" custLinFactNeighborY="-10528"/>
      <dgm:spPr/>
      <dgm:t>
        <a:bodyPr/>
        <a:lstStyle/>
        <a:p>
          <a:endParaRPr lang="es-CL"/>
        </a:p>
      </dgm:t>
    </dgm:pt>
    <dgm:pt modelId="{B3DB740F-A1DD-4E18-9443-DC342B941DC9}" type="pres">
      <dgm:prSet presAssocID="{75E2CDD4-B731-4BBA-8D30-771BEE886C3F}" presName="composite2" presStyleCnt="0"/>
      <dgm:spPr/>
    </dgm:pt>
    <dgm:pt modelId="{050790C1-ACB9-4681-9526-69DF07A598B0}" type="pres">
      <dgm:prSet presAssocID="{75E2CDD4-B731-4BBA-8D30-771BEE886C3F}" presName="dummyNode2" presStyleLbl="node1" presStyleIdx="2" presStyleCnt="4"/>
      <dgm:spPr/>
    </dgm:pt>
    <dgm:pt modelId="{B20AAF89-4038-418C-97D5-3D117C32B537}" type="pres">
      <dgm:prSet presAssocID="{75E2CDD4-B731-4BBA-8D30-771BEE886C3F}" presName="childNode2" presStyleLbl="bgAcc1" presStyleIdx="3" presStyleCnt="4" custScaleX="129799" custScaleY="233027" custLinFactNeighborY="2142">
        <dgm:presLayoutVars>
          <dgm:bulletEnabled val="1"/>
        </dgm:presLayoutVars>
      </dgm:prSet>
      <dgm:spPr/>
      <dgm:t>
        <a:bodyPr/>
        <a:lstStyle/>
        <a:p>
          <a:endParaRPr lang="es-CL"/>
        </a:p>
      </dgm:t>
    </dgm:pt>
    <dgm:pt modelId="{A2CFD6A2-510D-4906-B82D-BBA99C1F5FFC}" type="pres">
      <dgm:prSet presAssocID="{75E2CDD4-B731-4BBA-8D30-771BEE886C3F}" presName="childNode2tx" presStyleLbl="bgAcc1" presStyleIdx="3" presStyleCnt="4">
        <dgm:presLayoutVars>
          <dgm:bulletEnabled val="1"/>
        </dgm:presLayoutVars>
      </dgm:prSet>
      <dgm:spPr/>
      <dgm:t>
        <a:bodyPr/>
        <a:lstStyle/>
        <a:p>
          <a:endParaRPr lang="es-CL"/>
        </a:p>
      </dgm:t>
    </dgm:pt>
    <dgm:pt modelId="{6B7CB4D3-7468-45C1-B7C4-A0EDE94C12A0}" type="pres">
      <dgm:prSet presAssocID="{75E2CDD4-B731-4BBA-8D30-771BEE886C3F}" presName="parentNode2" presStyleLbl="node1" presStyleIdx="3" presStyleCnt="4" custLinFactY="-24394" custLinFactNeighborX="-19659" custLinFactNeighborY="-100000">
        <dgm:presLayoutVars>
          <dgm:chMax val="0"/>
          <dgm:bulletEnabled val="1"/>
        </dgm:presLayoutVars>
      </dgm:prSet>
      <dgm:spPr/>
      <dgm:t>
        <a:bodyPr/>
        <a:lstStyle/>
        <a:p>
          <a:endParaRPr lang="es-CL"/>
        </a:p>
      </dgm:t>
    </dgm:pt>
    <dgm:pt modelId="{B09CA4F7-090D-4C63-83FC-779CFEE34897}" type="pres">
      <dgm:prSet presAssocID="{75E2CDD4-B731-4BBA-8D30-771BEE886C3F}" presName="connSite2" presStyleCnt="0"/>
      <dgm:spPr/>
    </dgm:pt>
  </dgm:ptLst>
  <dgm:cxnLst>
    <dgm:cxn modelId="{76DAAF6B-7BC4-4CC4-977B-68B2D1768FBD}" srcId="{0B146686-19B1-4CB4-B366-01FD0A7C269D}" destId="{B2C64B41-5C27-4A64-91EB-9A398F8A0E35}" srcOrd="0" destOrd="0" parTransId="{400E22F6-59D6-480B-B474-E74DC69A3DD8}" sibTransId="{993AA9E2-272E-423B-AE2E-B160C47A111E}"/>
    <dgm:cxn modelId="{750E8E26-D6D2-4D45-A3E8-2F75DBAC1E13}" type="presOf" srcId="{C555242C-C976-42DC-AEFA-5F6E10806633}" destId="{253F1015-D351-4407-AC1D-686F4B722B70}" srcOrd="0" destOrd="0" presId="urn:microsoft.com/office/officeart/2005/8/layout/hProcess4"/>
    <dgm:cxn modelId="{49FE99AC-2882-448F-A0DF-FB3D05A3F007}" srcId="{C555242C-C976-42DC-AEFA-5F6E10806633}" destId="{5433AFA8-5759-4C69-AF85-2729D42E1A4A}" srcOrd="0" destOrd="0" parTransId="{DF4291BD-BAAE-497C-9489-F15128DA6DF8}" sibTransId="{12D01120-EDA1-4127-B3A0-AF416B1DE2F2}"/>
    <dgm:cxn modelId="{67780443-5B46-45E6-9B4A-00E1DBC0CB8F}" srcId="{C555242C-C976-42DC-AEFA-5F6E10806633}" destId="{0B146686-19B1-4CB4-B366-01FD0A7C269D}" srcOrd="2" destOrd="0" parTransId="{E5041719-13D6-495E-9868-E478DD1C8785}" sibTransId="{62DFE4CD-83D5-4EAB-A258-AC1597EAB25E}"/>
    <dgm:cxn modelId="{14AC4EDE-DB0A-45DA-8516-9B0855E7B052}" srcId="{C555242C-C976-42DC-AEFA-5F6E10806633}" destId="{831A42BD-2B87-4664-8F34-5A3C3EE946A5}" srcOrd="1" destOrd="0" parTransId="{C1082C7D-2F14-413E-9D6D-64C32B6D4FE3}" sibTransId="{830F884A-3D84-4115-B6BD-E5754A793A80}"/>
    <dgm:cxn modelId="{E71EB943-F673-4FDA-9376-228E9376070E}" type="presOf" srcId="{61C91650-8409-46CB-98C7-C113D57586C3}" destId="{8947B3B6-E3F1-404A-A69B-D3A119D40164}" srcOrd="1" destOrd="0" presId="urn:microsoft.com/office/officeart/2005/8/layout/hProcess4"/>
    <dgm:cxn modelId="{F6F626A0-AE98-41B9-9246-02DB73E1CB43}" type="presOf" srcId="{B2C64B41-5C27-4A64-91EB-9A398F8A0E35}" destId="{217AD9AA-09EA-49BB-9B2E-662CE207EC9B}" srcOrd="0" destOrd="0" presId="urn:microsoft.com/office/officeart/2005/8/layout/hProcess4"/>
    <dgm:cxn modelId="{A6F7F1D7-19F9-4DE4-9F3B-92C854B0026E}" type="presOf" srcId="{72E7E1BA-0820-4ECF-8169-6206338D4896}" destId="{9372BD3E-3A7A-42E4-B669-76ABB68671B0}" srcOrd="0" destOrd="0" presId="urn:microsoft.com/office/officeart/2005/8/layout/hProcess4"/>
    <dgm:cxn modelId="{0CAD606D-4B83-48C4-AB75-3DFBB002750C}" srcId="{C555242C-C976-42DC-AEFA-5F6E10806633}" destId="{75E2CDD4-B731-4BBA-8D30-771BEE886C3F}" srcOrd="3" destOrd="0" parTransId="{E6040DD7-8D7A-4A9B-B9F0-C4ED0B72E45C}" sibTransId="{0D316569-C52E-4C86-A447-DE7A539AF551}"/>
    <dgm:cxn modelId="{10D8239C-F5ED-480B-B34C-33991D27EB8C}" type="presOf" srcId="{61C91650-8409-46CB-98C7-C113D57586C3}" destId="{0D859769-67FE-479C-8B47-191721967F66}" srcOrd="0" destOrd="0" presId="urn:microsoft.com/office/officeart/2005/8/layout/hProcess4"/>
    <dgm:cxn modelId="{72E22E3B-D482-4D64-987C-81EE2EB398D6}" type="presOf" srcId="{75E2CDD4-B731-4BBA-8D30-771BEE886C3F}" destId="{6B7CB4D3-7468-45C1-B7C4-A0EDE94C12A0}" srcOrd="0" destOrd="0" presId="urn:microsoft.com/office/officeart/2005/8/layout/hProcess4"/>
    <dgm:cxn modelId="{219C1542-02A5-491A-AB66-F8D7E5F3FFB0}" type="presOf" srcId="{72E7E1BA-0820-4ECF-8169-6206338D4896}" destId="{9CEB7D54-4FDB-49F5-9B36-F9073841EE9A}" srcOrd="1" destOrd="0" presId="urn:microsoft.com/office/officeart/2005/8/layout/hProcess4"/>
    <dgm:cxn modelId="{E77EE135-F4F5-4083-9740-2795B4D422DA}" type="presOf" srcId="{B2C64B41-5C27-4A64-91EB-9A398F8A0E35}" destId="{E692D27C-1F11-4474-BDCF-03350FE961BC}" srcOrd="1" destOrd="0" presId="urn:microsoft.com/office/officeart/2005/8/layout/hProcess4"/>
    <dgm:cxn modelId="{25B92BD9-AC5A-4582-AEF2-D72ADB452D37}" type="presOf" srcId="{70D3FB7E-3B3C-4864-A234-10DFAE519B0B}" destId="{A2CFD6A2-510D-4906-B82D-BBA99C1F5FFC}" srcOrd="1" destOrd="0" presId="urn:microsoft.com/office/officeart/2005/8/layout/hProcess4"/>
    <dgm:cxn modelId="{D0C8B01C-A2FC-4551-A04C-A1BAAEA9B7FB}" type="presOf" srcId="{5433AFA8-5759-4C69-AF85-2729D42E1A4A}" destId="{16DA9D7D-4C57-4237-A480-417B39E9453D}" srcOrd="0" destOrd="0" presId="urn:microsoft.com/office/officeart/2005/8/layout/hProcess4"/>
    <dgm:cxn modelId="{49A81F27-D16D-4628-A5F8-6DF732F26571}" srcId="{5433AFA8-5759-4C69-AF85-2729D42E1A4A}" destId="{61C91650-8409-46CB-98C7-C113D57586C3}" srcOrd="0" destOrd="0" parTransId="{1B0084CC-4818-495E-9B37-DC93AE742712}" sibTransId="{F334031E-4AFB-4BD1-855F-A0A385DB02DE}"/>
    <dgm:cxn modelId="{D78FBBEF-DABB-4B49-8772-948E1EC3188C}" type="presOf" srcId="{12D01120-EDA1-4127-B3A0-AF416B1DE2F2}" destId="{9184A5E7-397F-4F64-B792-28A2264C3727}" srcOrd="0" destOrd="0" presId="urn:microsoft.com/office/officeart/2005/8/layout/hProcess4"/>
    <dgm:cxn modelId="{45D885BD-C593-4111-A2CA-6CE5DDBFAEFA}" type="presOf" srcId="{830F884A-3D84-4115-B6BD-E5754A793A80}" destId="{D895B1FB-1D42-475A-9707-1C2040296301}" srcOrd="0" destOrd="0" presId="urn:microsoft.com/office/officeart/2005/8/layout/hProcess4"/>
    <dgm:cxn modelId="{E010C381-0AED-4227-9E85-58B661A44F06}" type="presOf" srcId="{70D3FB7E-3B3C-4864-A234-10DFAE519B0B}" destId="{B20AAF89-4038-418C-97D5-3D117C32B537}" srcOrd="0" destOrd="0" presId="urn:microsoft.com/office/officeart/2005/8/layout/hProcess4"/>
    <dgm:cxn modelId="{90EFC3A5-34E1-44F3-AC53-D924FFEF3487}" srcId="{831A42BD-2B87-4664-8F34-5A3C3EE946A5}" destId="{72E7E1BA-0820-4ECF-8169-6206338D4896}" srcOrd="0" destOrd="0" parTransId="{FA01A7A0-20F9-4DB9-B339-42478E73415C}" sibTransId="{6D91AA79-31AA-488B-A751-507DE7E63425}"/>
    <dgm:cxn modelId="{84BE13EB-380F-48E8-9B08-0ED589E341EE}" srcId="{75E2CDD4-B731-4BBA-8D30-771BEE886C3F}" destId="{70D3FB7E-3B3C-4864-A234-10DFAE519B0B}" srcOrd="0" destOrd="0" parTransId="{519780AD-99F4-4594-8389-397EAC6B77E2}" sibTransId="{D7D23E4D-8C66-40CB-AF48-E98697E16161}"/>
    <dgm:cxn modelId="{8B1628DB-2C47-445C-BD8E-8CA122DDC5E3}" type="presOf" srcId="{62DFE4CD-83D5-4EAB-A258-AC1597EAB25E}" destId="{5082DA9E-A0BA-464C-9BF9-5F32FA548D9A}" srcOrd="0" destOrd="0" presId="urn:microsoft.com/office/officeart/2005/8/layout/hProcess4"/>
    <dgm:cxn modelId="{CA95DF8C-7856-4265-81A4-B0AB5B78000E}" type="presOf" srcId="{831A42BD-2B87-4664-8F34-5A3C3EE946A5}" destId="{2ECFFBAA-42E2-4962-B3F7-4DF77A65601E}" srcOrd="0" destOrd="0" presId="urn:microsoft.com/office/officeart/2005/8/layout/hProcess4"/>
    <dgm:cxn modelId="{2CB3FBFA-9754-4255-9770-207DC5045D65}" type="presOf" srcId="{0B146686-19B1-4CB4-B366-01FD0A7C269D}" destId="{593B8D0E-AC03-4FF8-A447-9EC31AFDC02F}" srcOrd="0" destOrd="0" presId="urn:microsoft.com/office/officeart/2005/8/layout/hProcess4"/>
    <dgm:cxn modelId="{D6F1E44E-390E-4064-9C48-FF65CED67542}" type="presParOf" srcId="{253F1015-D351-4407-AC1D-686F4B722B70}" destId="{09170E97-8C1B-4514-AE4A-BBE2708E4178}" srcOrd="0" destOrd="0" presId="urn:microsoft.com/office/officeart/2005/8/layout/hProcess4"/>
    <dgm:cxn modelId="{0661661A-3203-444F-B324-A0BAFAF54D03}" type="presParOf" srcId="{253F1015-D351-4407-AC1D-686F4B722B70}" destId="{F6AC9C2F-37BA-47BA-9978-72DF707D3598}" srcOrd="1" destOrd="0" presId="urn:microsoft.com/office/officeart/2005/8/layout/hProcess4"/>
    <dgm:cxn modelId="{46E29C60-D7A5-4173-9ABF-82BECF6B351B}" type="presParOf" srcId="{253F1015-D351-4407-AC1D-686F4B722B70}" destId="{F78B4062-ADE2-42C8-9B58-AE83444699C0}" srcOrd="2" destOrd="0" presId="urn:microsoft.com/office/officeart/2005/8/layout/hProcess4"/>
    <dgm:cxn modelId="{72E9D6E0-B732-42BC-A5C9-DC820F2CDFA8}" type="presParOf" srcId="{F78B4062-ADE2-42C8-9B58-AE83444699C0}" destId="{E0B96BD0-6969-4C89-9EE1-50B546874F16}" srcOrd="0" destOrd="0" presId="urn:microsoft.com/office/officeart/2005/8/layout/hProcess4"/>
    <dgm:cxn modelId="{7D11691D-42E8-4043-8730-18DC65DF1823}" type="presParOf" srcId="{E0B96BD0-6969-4C89-9EE1-50B546874F16}" destId="{4D2F9B1A-269E-4543-81B0-03E9EB01F889}" srcOrd="0" destOrd="0" presId="urn:microsoft.com/office/officeart/2005/8/layout/hProcess4"/>
    <dgm:cxn modelId="{7C9A256B-CC91-4CE0-A0CC-7AA4C868E0C1}" type="presParOf" srcId="{E0B96BD0-6969-4C89-9EE1-50B546874F16}" destId="{0D859769-67FE-479C-8B47-191721967F66}" srcOrd="1" destOrd="0" presId="urn:microsoft.com/office/officeart/2005/8/layout/hProcess4"/>
    <dgm:cxn modelId="{96FA9BE1-330F-44F6-86F1-EA07EF4FFB23}" type="presParOf" srcId="{E0B96BD0-6969-4C89-9EE1-50B546874F16}" destId="{8947B3B6-E3F1-404A-A69B-D3A119D40164}" srcOrd="2" destOrd="0" presId="urn:microsoft.com/office/officeart/2005/8/layout/hProcess4"/>
    <dgm:cxn modelId="{02A0C0D7-3692-4605-900D-C23CF02BE62B}" type="presParOf" srcId="{E0B96BD0-6969-4C89-9EE1-50B546874F16}" destId="{16DA9D7D-4C57-4237-A480-417B39E9453D}" srcOrd="3" destOrd="0" presId="urn:microsoft.com/office/officeart/2005/8/layout/hProcess4"/>
    <dgm:cxn modelId="{15B5CBB5-524F-4281-9F15-884D503CB613}" type="presParOf" srcId="{E0B96BD0-6969-4C89-9EE1-50B546874F16}" destId="{FBEF89DE-0CC6-49CA-8BFF-9175E4E25039}" srcOrd="4" destOrd="0" presId="urn:microsoft.com/office/officeart/2005/8/layout/hProcess4"/>
    <dgm:cxn modelId="{089BAF1D-F89B-411B-8DE0-85EE150C9295}" type="presParOf" srcId="{F78B4062-ADE2-42C8-9B58-AE83444699C0}" destId="{9184A5E7-397F-4F64-B792-28A2264C3727}" srcOrd="1" destOrd="0" presId="urn:microsoft.com/office/officeart/2005/8/layout/hProcess4"/>
    <dgm:cxn modelId="{FD8B154A-D9D9-460C-A0B5-1167B4AA5E3B}" type="presParOf" srcId="{F78B4062-ADE2-42C8-9B58-AE83444699C0}" destId="{C556F3CF-A871-4B68-9796-E49ED0A4F56F}" srcOrd="2" destOrd="0" presId="urn:microsoft.com/office/officeart/2005/8/layout/hProcess4"/>
    <dgm:cxn modelId="{EEDF22E4-9BDF-494A-B737-EA1C62C2030A}" type="presParOf" srcId="{C556F3CF-A871-4B68-9796-E49ED0A4F56F}" destId="{ECA31E94-ECBB-4EB5-814C-597283E80F32}" srcOrd="0" destOrd="0" presId="urn:microsoft.com/office/officeart/2005/8/layout/hProcess4"/>
    <dgm:cxn modelId="{0C98CF3E-18CA-489E-B99E-3090F2835675}" type="presParOf" srcId="{C556F3CF-A871-4B68-9796-E49ED0A4F56F}" destId="{9372BD3E-3A7A-42E4-B669-76ABB68671B0}" srcOrd="1" destOrd="0" presId="urn:microsoft.com/office/officeart/2005/8/layout/hProcess4"/>
    <dgm:cxn modelId="{BA73E21D-16F8-42FF-AEF3-580EF6669D03}" type="presParOf" srcId="{C556F3CF-A871-4B68-9796-E49ED0A4F56F}" destId="{9CEB7D54-4FDB-49F5-9B36-F9073841EE9A}" srcOrd="2" destOrd="0" presId="urn:microsoft.com/office/officeart/2005/8/layout/hProcess4"/>
    <dgm:cxn modelId="{639BC666-8055-4311-841B-52FD7A295874}" type="presParOf" srcId="{C556F3CF-A871-4B68-9796-E49ED0A4F56F}" destId="{2ECFFBAA-42E2-4962-B3F7-4DF77A65601E}" srcOrd="3" destOrd="0" presId="urn:microsoft.com/office/officeart/2005/8/layout/hProcess4"/>
    <dgm:cxn modelId="{F2AF95EC-DAF8-4E46-A8EF-D2B1B31F64B9}" type="presParOf" srcId="{C556F3CF-A871-4B68-9796-E49ED0A4F56F}" destId="{67B89121-F916-488E-BE0E-A9F7B57844E1}" srcOrd="4" destOrd="0" presId="urn:microsoft.com/office/officeart/2005/8/layout/hProcess4"/>
    <dgm:cxn modelId="{2856E871-7EEB-4B4C-AB81-19BAD5F4BFBB}" type="presParOf" srcId="{F78B4062-ADE2-42C8-9B58-AE83444699C0}" destId="{D895B1FB-1D42-475A-9707-1C2040296301}" srcOrd="3" destOrd="0" presId="urn:microsoft.com/office/officeart/2005/8/layout/hProcess4"/>
    <dgm:cxn modelId="{7C0E7D7D-4F90-4C93-AB63-98254BE185CC}" type="presParOf" srcId="{F78B4062-ADE2-42C8-9B58-AE83444699C0}" destId="{A72C73A5-4002-4A60-8256-A49EC0867F73}" srcOrd="4" destOrd="0" presId="urn:microsoft.com/office/officeart/2005/8/layout/hProcess4"/>
    <dgm:cxn modelId="{F4B2C058-BF6F-4F12-A3E1-251E014067DF}" type="presParOf" srcId="{A72C73A5-4002-4A60-8256-A49EC0867F73}" destId="{421E083A-3A3C-47FA-9535-9BAFF92B15B6}" srcOrd="0" destOrd="0" presId="urn:microsoft.com/office/officeart/2005/8/layout/hProcess4"/>
    <dgm:cxn modelId="{825D2D0D-DA92-493C-908C-108F1B6226EE}" type="presParOf" srcId="{A72C73A5-4002-4A60-8256-A49EC0867F73}" destId="{217AD9AA-09EA-49BB-9B2E-662CE207EC9B}" srcOrd="1" destOrd="0" presId="urn:microsoft.com/office/officeart/2005/8/layout/hProcess4"/>
    <dgm:cxn modelId="{4C53C9F3-07D4-4BD0-A349-315807E71E00}" type="presParOf" srcId="{A72C73A5-4002-4A60-8256-A49EC0867F73}" destId="{E692D27C-1F11-4474-BDCF-03350FE961BC}" srcOrd="2" destOrd="0" presId="urn:microsoft.com/office/officeart/2005/8/layout/hProcess4"/>
    <dgm:cxn modelId="{A6798B45-EC72-4592-B779-E0123F9ECC71}" type="presParOf" srcId="{A72C73A5-4002-4A60-8256-A49EC0867F73}" destId="{593B8D0E-AC03-4FF8-A447-9EC31AFDC02F}" srcOrd="3" destOrd="0" presId="urn:microsoft.com/office/officeart/2005/8/layout/hProcess4"/>
    <dgm:cxn modelId="{7F589E1F-98D5-4365-AE7C-5E706B51792D}" type="presParOf" srcId="{A72C73A5-4002-4A60-8256-A49EC0867F73}" destId="{43EE852E-D685-4430-A7DD-5096B1B32345}" srcOrd="4" destOrd="0" presId="urn:microsoft.com/office/officeart/2005/8/layout/hProcess4"/>
    <dgm:cxn modelId="{47AEA1AA-704B-42DA-A36D-CBB087EB85B3}" type="presParOf" srcId="{F78B4062-ADE2-42C8-9B58-AE83444699C0}" destId="{5082DA9E-A0BA-464C-9BF9-5F32FA548D9A}" srcOrd="5" destOrd="0" presId="urn:microsoft.com/office/officeart/2005/8/layout/hProcess4"/>
    <dgm:cxn modelId="{A423992F-ECF5-4C3D-BAC9-F493D0FEC318}" type="presParOf" srcId="{F78B4062-ADE2-42C8-9B58-AE83444699C0}" destId="{B3DB740F-A1DD-4E18-9443-DC342B941DC9}" srcOrd="6" destOrd="0" presId="urn:microsoft.com/office/officeart/2005/8/layout/hProcess4"/>
    <dgm:cxn modelId="{46BBD7E9-4549-450A-81DB-812EDCF431B0}" type="presParOf" srcId="{B3DB740F-A1DD-4E18-9443-DC342B941DC9}" destId="{050790C1-ACB9-4681-9526-69DF07A598B0}" srcOrd="0" destOrd="0" presId="urn:microsoft.com/office/officeart/2005/8/layout/hProcess4"/>
    <dgm:cxn modelId="{9FE5E07D-4D51-41A3-B2E4-72D909F4867D}" type="presParOf" srcId="{B3DB740F-A1DD-4E18-9443-DC342B941DC9}" destId="{B20AAF89-4038-418C-97D5-3D117C32B537}" srcOrd="1" destOrd="0" presId="urn:microsoft.com/office/officeart/2005/8/layout/hProcess4"/>
    <dgm:cxn modelId="{012AA6F0-5ADC-4AD0-885D-4F8F47D5F717}" type="presParOf" srcId="{B3DB740F-A1DD-4E18-9443-DC342B941DC9}" destId="{A2CFD6A2-510D-4906-B82D-BBA99C1F5FFC}" srcOrd="2" destOrd="0" presId="urn:microsoft.com/office/officeart/2005/8/layout/hProcess4"/>
    <dgm:cxn modelId="{782688C7-EB08-49E3-BDF9-19218E0DF6A1}" type="presParOf" srcId="{B3DB740F-A1DD-4E18-9443-DC342B941DC9}" destId="{6B7CB4D3-7468-45C1-B7C4-A0EDE94C12A0}" srcOrd="3" destOrd="0" presId="urn:microsoft.com/office/officeart/2005/8/layout/hProcess4"/>
    <dgm:cxn modelId="{764F2B37-224C-4255-9DE8-14D9FCD6A0E8}" type="presParOf" srcId="{B3DB740F-A1DD-4E18-9443-DC342B941DC9}" destId="{B09CA4F7-090D-4C63-83FC-779CFEE34897}" srcOrd="4" destOrd="0" presId="urn:microsoft.com/office/officeart/2005/8/layout/h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9E4FE8-1422-4972-BA84-64517BA0D014}" type="doc">
      <dgm:prSet loTypeId="urn:microsoft.com/office/officeart/2005/8/layout/hProcess7#7" loCatId="list" qsTypeId="urn:microsoft.com/office/officeart/2005/8/quickstyle/simple1" qsCatId="simple" csTypeId="urn:microsoft.com/office/officeart/2005/8/colors/accent0_2" csCatId="mainScheme" phldr="1"/>
      <dgm:spPr/>
      <dgm:t>
        <a:bodyPr/>
        <a:lstStyle/>
        <a:p>
          <a:endParaRPr lang="es-CL"/>
        </a:p>
      </dgm:t>
    </dgm:pt>
    <dgm:pt modelId="{B81A73A1-7721-465C-9331-24F2F646F77B}">
      <dgm:prSet phldrT="[Texto]" custT="1"/>
      <dgm:spPr/>
      <dgm:t>
        <a:bodyPr/>
        <a:lstStyle/>
        <a:p>
          <a:r>
            <a:rPr lang="es-CL" sz="2300" b="1" dirty="0" smtClean="0"/>
            <a:t>Evidencias internas</a:t>
          </a:r>
          <a:endParaRPr lang="es-CL" sz="2300" b="1" dirty="0"/>
        </a:p>
      </dgm:t>
    </dgm:pt>
    <dgm:pt modelId="{2ADE51F3-837A-44B7-9B88-7D9575087F6A}" type="parTrans" cxnId="{B7A7BEDB-868F-44E0-899E-65E1F5DA2B25}">
      <dgm:prSet/>
      <dgm:spPr/>
      <dgm:t>
        <a:bodyPr/>
        <a:lstStyle/>
        <a:p>
          <a:endParaRPr lang="es-CL"/>
        </a:p>
      </dgm:t>
    </dgm:pt>
    <dgm:pt modelId="{1B9536CC-F0E6-42FA-9F94-0C07E79A831A}" type="sibTrans" cxnId="{B7A7BEDB-868F-44E0-899E-65E1F5DA2B25}">
      <dgm:prSet/>
      <dgm:spPr/>
      <dgm:t>
        <a:bodyPr/>
        <a:lstStyle/>
        <a:p>
          <a:endParaRPr lang="es-CL"/>
        </a:p>
      </dgm:t>
    </dgm:pt>
    <dgm:pt modelId="{6C029F12-B690-4352-83BC-331BA43E2E7D}">
      <dgm:prSet phldrT="[Texto]" custT="1"/>
      <dgm:spPr/>
      <dgm:t>
        <a:bodyPr/>
        <a:lstStyle/>
        <a:p>
          <a:pPr algn="just"/>
          <a:r>
            <a:rPr lang="es-CL" sz="1800" dirty="0" smtClean="0">
              <a:solidFill>
                <a:srgbClr val="C00000"/>
              </a:solidFill>
            </a:rPr>
            <a:t>Resultado de los exámenes transversales en  asignaturas Claves.</a:t>
          </a:r>
          <a:endParaRPr lang="es-CL" sz="1800" dirty="0">
            <a:solidFill>
              <a:srgbClr val="C00000"/>
            </a:solidFill>
          </a:endParaRPr>
        </a:p>
      </dgm:t>
    </dgm:pt>
    <dgm:pt modelId="{E3CE3EDA-0E0A-4EB0-A707-BF7F0CCF9882}" type="parTrans" cxnId="{8333B5C9-7487-4DA0-B0B4-37B7B32C2CB5}">
      <dgm:prSet/>
      <dgm:spPr/>
      <dgm:t>
        <a:bodyPr/>
        <a:lstStyle/>
        <a:p>
          <a:endParaRPr lang="es-CL"/>
        </a:p>
      </dgm:t>
    </dgm:pt>
    <dgm:pt modelId="{EDB7B1B5-2158-4B9B-852E-3717A006A109}" type="sibTrans" cxnId="{8333B5C9-7487-4DA0-B0B4-37B7B32C2CB5}">
      <dgm:prSet/>
      <dgm:spPr/>
      <dgm:t>
        <a:bodyPr/>
        <a:lstStyle/>
        <a:p>
          <a:endParaRPr lang="es-CL"/>
        </a:p>
      </dgm:t>
    </dgm:pt>
    <dgm:pt modelId="{0122C6E3-0552-405A-B1EE-323B9BAD7A5F}">
      <dgm:prSet phldrT="[Texto]" custT="1"/>
      <dgm:spPr/>
      <dgm:t>
        <a:bodyPr/>
        <a:lstStyle/>
        <a:p>
          <a:r>
            <a:rPr lang="es-CL" sz="2300" b="1" dirty="0" smtClean="0"/>
            <a:t>Evidencias externas </a:t>
          </a:r>
          <a:endParaRPr lang="es-CL" sz="2300" b="1" dirty="0"/>
        </a:p>
      </dgm:t>
    </dgm:pt>
    <dgm:pt modelId="{B1A8DA71-7360-4AEE-861E-4CBB46F4970A}" type="parTrans" cxnId="{99DA2D99-850D-440E-9433-F8C6D57D3562}">
      <dgm:prSet/>
      <dgm:spPr/>
      <dgm:t>
        <a:bodyPr/>
        <a:lstStyle/>
        <a:p>
          <a:endParaRPr lang="es-CL"/>
        </a:p>
      </dgm:t>
    </dgm:pt>
    <dgm:pt modelId="{55FDF67C-F7CB-4A29-8266-3ACAE75618AA}" type="sibTrans" cxnId="{99DA2D99-850D-440E-9433-F8C6D57D3562}">
      <dgm:prSet/>
      <dgm:spPr/>
      <dgm:t>
        <a:bodyPr/>
        <a:lstStyle/>
        <a:p>
          <a:endParaRPr lang="es-CL"/>
        </a:p>
      </dgm:t>
    </dgm:pt>
    <dgm:pt modelId="{0204687A-2B82-472E-A66E-4F529670960E}">
      <dgm:prSet phldrT="[Texto]" custT="1"/>
      <dgm:spPr/>
      <dgm:t>
        <a:bodyPr/>
        <a:lstStyle/>
        <a:p>
          <a:r>
            <a:rPr lang="es-CL" sz="1800" dirty="0" smtClean="0">
              <a:solidFill>
                <a:srgbClr val="C00000"/>
              </a:solidFill>
            </a:rPr>
            <a:t>No se considerarán evidencias externas mínimas.</a:t>
          </a:r>
          <a:endParaRPr lang="es-CL" sz="1800" dirty="0">
            <a:solidFill>
              <a:srgbClr val="C00000"/>
            </a:solidFill>
          </a:endParaRPr>
        </a:p>
      </dgm:t>
    </dgm:pt>
    <dgm:pt modelId="{78074B65-BDA4-4072-A2D3-B68C94AD2086}" type="parTrans" cxnId="{56545CC3-5D19-4C23-9A51-431BFD289BF9}">
      <dgm:prSet/>
      <dgm:spPr/>
      <dgm:t>
        <a:bodyPr/>
        <a:lstStyle/>
        <a:p>
          <a:endParaRPr lang="es-CL"/>
        </a:p>
      </dgm:t>
    </dgm:pt>
    <dgm:pt modelId="{02CB6459-344A-4577-BCEA-022ECB72089C}" type="sibTrans" cxnId="{56545CC3-5D19-4C23-9A51-431BFD289BF9}">
      <dgm:prSet/>
      <dgm:spPr/>
      <dgm:t>
        <a:bodyPr/>
        <a:lstStyle/>
        <a:p>
          <a:endParaRPr lang="es-CL"/>
        </a:p>
      </dgm:t>
    </dgm:pt>
    <dgm:pt modelId="{6F77C185-D5D7-4475-A67C-238D845024AA}">
      <dgm:prSet phldrT="[Texto]" custT="1"/>
      <dgm:spPr/>
      <dgm:t>
        <a:bodyPr/>
        <a:lstStyle/>
        <a:p>
          <a:pPr algn="r"/>
          <a:r>
            <a:rPr lang="es-CL" sz="2200" b="1" dirty="0" smtClean="0">
              <a:effectLst/>
            </a:rPr>
            <a:t>Evidencias de reflexión</a:t>
          </a:r>
          <a:endParaRPr lang="es-CL" sz="2200" b="1" dirty="0">
            <a:effectLst/>
          </a:endParaRPr>
        </a:p>
      </dgm:t>
    </dgm:pt>
    <dgm:pt modelId="{E9279BB5-428B-4B4D-9D20-53AE79A55FE4}" type="parTrans" cxnId="{BFD16E69-243E-4CED-BA38-F30BF92BAB43}">
      <dgm:prSet/>
      <dgm:spPr/>
      <dgm:t>
        <a:bodyPr/>
        <a:lstStyle/>
        <a:p>
          <a:endParaRPr lang="es-CL"/>
        </a:p>
      </dgm:t>
    </dgm:pt>
    <dgm:pt modelId="{DA32FD31-6191-4DF1-B98A-4131C9802BDE}" type="sibTrans" cxnId="{BFD16E69-243E-4CED-BA38-F30BF92BAB43}">
      <dgm:prSet/>
      <dgm:spPr/>
      <dgm:t>
        <a:bodyPr/>
        <a:lstStyle/>
        <a:p>
          <a:endParaRPr lang="es-CL"/>
        </a:p>
      </dgm:t>
    </dgm:pt>
    <dgm:pt modelId="{64023619-43C3-4360-A9E3-A5E86FF03537}">
      <dgm:prSet phldrT="[Texto]" custT="1"/>
      <dgm:spPr/>
      <dgm:t>
        <a:bodyPr/>
        <a:lstStyle/>
        <a:p>
          <a:r>
            <a:rPr lang="es-CL" sz="1800" dirty="0" smtClean="0">
              <a:solidFill>
                <a:srgbClr val="C00000"/>
              </a:solidFill>
            </a:rPr>
            <a:t>Cuestionarios de Reflexión, para autoevaluar el logro de sus Competencias claves.</a:t>
          </a:r>
          <a:endParaRPr lang="es-CL" sz="1800" dirty="0">
            <a:solidFill>
              <a:srgbClr val="C00000"/>
            </a:solidFill>
          </a:endParaRPr>
        </a:p>
      </dgm:t>
    </dgm:pt>
    <dgm:pt modelId="{09B09491-9A63-49B7-AC37-365CFEA59286}" type="parTrans" cxnId="{E3778D5C-DB32-4807-B57A-3E966C3D68C8}">
      <dgm:prSet/>
      <dgm:spPr/>
      <dgm:t>
        <a:bodyPr/>
        <a:lstStyle/>
        <a:p>
          <a:endParaRPr lang="es-CL"/>
        </a:p>
      </dgm:t>
    </dgm:pt>
    <dgm:pt modelId="{AF0736E6-5C5A-45BA-87DC-2A6D06DDB690}" type="sibTrans" cxnId="{E3778D5C-DB32-4807-B57A-3E966C3D68C8}">
      <dgm:prSet/>
      <dgm:spPr/>
      <dgm:t>
        <a:bodyPr/>
        <a:lstStyle/>
        <a:p>
          <a:endParaRPr lang="es-CL"/>
        </a:p>
      </dgm:t>
    </dgm:pt>
    <dgm:pt modelId="{273A6BE0-4746-42FA-81A9-3F81167E6E9A}">
      <dgm:prSet custT="1"/>
      <dgm:spPr/>
      <dgm:t>
        <a:bodyPr/>
        <a:lstStyle/>
        <a:p>
          <a:r>
            <a:rPr lang="es-CL" sz="2000" b="1" dirty="0" smtClean="0"/>
            <a:t>Evidencias complementarias</a:t>
          </a:r>
          <a:endParaRPr lang="es-CL" sz="2000" b="1" dirty="0"/>
        </a:p>
      </dgm:t>
    </dgm:pt>
    <dgm:pt modelId="{C1E72C7B-7826-4711-8D68-14EB2C684B68}" type="parTrans" cxnId="{536F86D4-028E-40A9-8ED1-7031FA5A21C5}">
      <dgm:prSet/>
      <dgm:spPr/>
      <dgm:t>
        <a:bodyPr/>
        <a:lstStyle/>
        <a:p>
          <a:endParaRPr lang="es-CL"/>
        </a:p>
      </dgm:t>
    </dgm:pt>
    <dgm:pt modelId="{90F809F8-33CC-4448-BA01-31D5B5A6358D}" type="sibTrans" cxnId="{536F86D4-028E-40A9-8ED1-7031FA5A21C5}">
      <dgm:prSet/>
      <dgm:spPr/>
      <dgm:t>
        <a:bodyPr/>
        <a:lstStyle/>
        <a:p>
          <a:endParaRPr lang="es-CL"/>
        </a:p>
      </dgm:t>
    </dgm:pt>
    <dgm:pt modelId="{3EDB7C3E-F978-4720-902B-F9B0DF27495A}">
      <dgm:prSet custT="1"/>
      <dgm:spPr/>
      <dgm:t>
        <a:bodyPr/>
        <a:lstStyle/>
        <a:p>
          <a:r>
            <a:rPr lang="es-CL" sz="1800" i="0" dirty="0" smtClean="0">
              <a:solidFill>
                <a:srgbClr val="C00000"/>
              </a:solidFill>
            </a:rPr>
            <a:t>Certificaciones de la Industria.</a:t>
          </a:r>
          <a:endParaRPr lang="es-CL" sz="1800" dirty="0">
            <a:solidFill>
              <a:srgbClr val="C00000"/>
            </a:solidFill>
          </a:endParaRPr>
        </a:p>
      </dgm:t>
    </dgm:pt>
    <dgm:pt modelId="{0692BD55-F2D8-4464-8027-7590C2E664CE}" type="parTrans" cxnId="{20F3BEBA-98ED-4C2C-81EC-0175CBB6B78B}">
      <dgm:prSet/>
      <dgm:spPr/>
      <dgm:t>
        <a:bodyPr/>
        <a:lstStyle/>
        <a:p>
          <a:endParaRPr lang="es-CL"/>
        </a:p>
      </dgm:t>
    </dgm:pt>
    <dgm:pt modelId="{88EEDBE7-230C-4A9C-B318-783A0ECDA929}" type="sibTrans" cxnId="{20F3BEBA-98ED-4C2C-81EC-0175CBB6B78B}">
      <dgm:prSet/>
      <dgm:spPr/>
      <dgm:t>
        <a:bodyPr/>
        <a:lstStyle/>
        <a:p>
          <a:endParaRPr lang="es-CL"/>
        </a:p>
      </dgm:t>
    </dgm:pt>
    <dgm:pt modelId="{FFBD9BC8-C2F6-4223-B420-6E5CCB6280B4}">
      <dgm:prSet custT="1"/>
      <dgm:spPr/>
      <dgm:t>
        <a:bodyPr/>
        <a:lstStyle/>
        <a:p>
          <a:r>
            <a:rPr lang="es-CL" sz="1800" i="0" dirty="0" smtClean="0">
              <a:solidFill>
                <a:srgbClr val="C00000"/>
              </a:solidFill>
            </a:rPr>
            <a:t>Proyecto realizado en el CITT. </a:t>
          </a:r>
          <a:endParaRPr lang="es-CL" sz="1800" i="0" dirty="0">
            <a:solidFill>
              <a:srgbClr val="C00000"/>
            </a:solidFill>
          </a:endParaRPr>
        </a:p>
      </dgm:t>
    </dgm:pt>
    <dgm:pt modelId="{9F99662D-9C3E-451F-93B4-ADA4BB37DDB7}" type="parTrans" cxnId="{FDEF3C49-E0FF-4FE8-9BAA-3F598643FDFB}">
      <dgm:prSet/>
      <dgm:spPr/>
      <dgm:t>
        <a:bodyPr/>
        <a:lstStyle/>
        <a:p>
          <a:endParaRPr lang="es-CL"/>
        </a:p>
      </dgm:t>
    </dgm:pt>
    <dgm:pt modelId="{01E1FD9A-6169-4202-839B-8A50F3B00779}" type="sibTrans" cxnId="{FDEF3C49-E0FF-4FE8-9BAA-3F598643FDFB}">
      <dgm:prSet/>
      <dgm:spPr/>
      <dgm:t>
        <a:bodyPr/>
        <a:lstStyle/>
        <a:p>
          <a:endParaRPr lang="es-CL"/>
        </a:p>
      </dgm:t>
    </dgm:pt>
    <dgm:pt modelId="{B29C960F-D598-4CAF-A8D4-89324D7F0EDF}">
      <dgm:prSet custT="1"/>
      <dgm:spPr/>
      <dgm:t>
        <a:bodyPr/>
        <a:lstStyle/>
        <a:p>
          <a:r>
            <a:rPr lang="es-CL" sz="1800" i="0" dirty="0" smtClean="0">
              <a:solidFill>
                <a:srgbClr val="C00000"/>
              </a:solidFill>
            </a:rPr>
            <a:t>Práctica Profesional.</a:t>
          </a:r>
          <a:endParaRPr lang="es-CL" sz="1800" i="0" dirty="0">
            <a:solidFill>
              <a:srgbClr val="C00000"/>
            </a:solidFill>
          </a:endParaRPr>
        </a:p>
      </dgm:t>
    </dgm:pt>
    <dgm:pt modelId="{5835D8CF-5C3F-404F-BFD7-8C4A3D3608E0}" type="parTrans" cxnId="{A6F0D53A-5CF7-4E05-806D-E60C056C3536}">
      <dgm:prSet/>
      <dgm:spPr/>
      <dgm:t>
        <a:bodyPr/>
        <a:lstStyle/>
        <a:p>
          <a:endParaRPr lang="es-CL"/>
        </a:p>
      </dgm:t>
    </dgm:pt>
    <dgm:pt modelId="{943E47E9-E31E-4B5C-A589-9D295088472C}" type="sibTrans" cxnId="{A6F0D53A-5CF7-4E05-806D-E60C056C3536}">
      <dgm:prSet/>
      <dgm:spPr/>
      <dgm:t>
        <a:bodyPr/>
        <a:lstStyle/>
        <a:p>
          <a:endParaRPr lang="es-CL"/>
        </a:p>
      </dgm:t>
    </dgm:pt>
    <dgm:pt modelId="{E58FFEAB-E9E9-4A42-ADEC-72E52CB041C9}" type="pres">
      <dgm:prSet presAssocID="{209E4FE8-1422-4972-BA84-64517BA0D014}" presName="Name0" presStyleCnt="0">
        <dgm:presLayoutVars>
          <dgm:dir/>
          <dgm:animLvl val="lvl"/>
          <dgm:resizeHandles val="exact"/>
        </dgm:presLayoutVars>
      </dgm:prSet>
      <dgm:spPr/>
      <dgm:t>
        <a:bodyPr/>
        <a:lstStyle/>
        <a:p>
          <a:endParaRPr lang="es-CL"/>
        </a:p>
      </dgm:t>
    </dgm:pt>
    <dgm:pt modelId="{174887F7-ECB3-4129-9C96-DCB05D10A6F8}" type="pres">
      <dgm:prSet presAssocID="{B81A73A1-7721-465C-9331-24F2F646F77B}" presName="compositeNode" presStyleCnt="0">
        <dgm:presLayoutVars>
          <dgm:bulletEnabled val="1"/>
        </dgm:presLayoutVars>
      </dgm:prSet>
      <dgm:spPr/>
      <dgm:t>
        <a:bodyPr/>
        <a:lstStyle/>
        <a:p>
          <a:endParaRPr lang="es-CL"/>
        </a:p>
      </dgm:t>
    </dgm:pt>
    <dgm:pt modelId="{75040B44-6F54-429C-B81B-AD179FAB5C3B}" type="pres">
      <dgm:prSet presAssocID="{B81A73A1-7721-465C-9331-24F2F646F77B}" presName="bgRect" presStyleLbl="node1" presStyleIdx="0" presStyleCnt="4" custScaleY="155249" custLinFactNeighborX="1810"/>
      <dgm:spPr/>
      <dgm:t>
        <a:bodyPr/>
        <a:lstStyle/>
        <a:p>
          <a:endParaRPr lang="es-CL"/>
        </a:p>
      </dgm:t>
    </dgm:pt>
    <dgm:pt modelId="{2BB13A27-8480-4CC0-898C-6A01326C26F2}" type="pres">
      <dgm:prSet presAssocID="{B81A73A1-7721-465C-9331-24F2F646F77B}" presName="parentNode" presStyleLbl="node1" presStyleIdx="0" presStyleCnt="4">
        <dgm:presLayoutVars>
          <dgm:chMax val="0"/>
          <dgm:bulletEnabled val="1"/>
        </dgm:presLayoutVars>
      </dgm:prSet>
      <dgm:spPr/>
      <dgm:t>
        <a:bodyPr/>
        <a:lstStyle/>
        <a:p>
          <a:endParaRPr lang="es-CL"/>
        </a:p>
      </dgm:t>
    </dgm:pt>
    <dgm:pt modelId="{B6501450-D65B-46FC-A198-2D39F821F9C0}" type="pres">
      <dgm:prSet presAssocID="{B81A73A1-7721-465C-9331-24F2F646F77B}" presName="childNode" presStyleLbl="node1" presStyleIdx="0" presStyleCnt="4">
        <dgm:presLayoutVars>
          <dgm:bulletEnabled val="1"/>
        </dgm:presLayoutVars>
      </dgm:prSet>
      <dgm:spPr/>
      <dgm:t>
        <a:bodyPr/>
        <a:lstStyle/>
        <a:p>
          <a:endParaRPr lang="es-CL"/>
        </a:p>
      </dgm:t>
    </dgm:pt>
    <dgm:pt modelId="{74B1A1CD-7151-466F-8284-6AF1ECFF7FDD}" type="pres">
      <dgm:prSet presAssocID="{1B9536CC-F0E6-42FA-9F94-0C07E79A831A}" presName="hSp" presStyleCnt="0"/>
      <dgm:spPr/>
      <dgm:t>
        <a:bodyPr/>
        <a:lstStyle/>
        <a:p>
          <a:endParaRPr lang="es-CL"/>
        </a:p>
      </dgm:t>
    </dgm:pt>
    <dgm:pt modelId="{56CF9F54-5164-4A7E-A1A6-7AB1E154CD20}" type="pres">
      <dgm:prSet presAssocID="{1B9536CC-F0E6-42FA-9F94-0C07E79A831A}" presName="vProcSp" presStyleCnt="0"/>
      <dgm:spPr/>
      <dgm:t>
        <a:bodyPr/>
        <a:lstStyle/>
        <a:p>
          <a:endParaRPr lang="es-CL"/>
        </a:p>
      </dgm:t>
    </dgm:pt>
    <dgm:pt modelId="{ED2BB862-3252-4839-B12F-DA580EA9B5AE}" type="pres">
      <dgm:prSet presAssocID="{1B9536CC-F0E6-42FA-9F94-0C07E79A831A}" presName="vSp1" presStyleCnt="0"/>
      <dgm:spPr/>
      <dgm:t>
        <a:bodyPr/>
        <a:lstStyle/>
        <a:p>
          <a:endParaRPr lang="es-CL"/>
        </a:p>
      </dgm:t>
    </dgm:pt>
    <dgm:pt modelId="{48879199-8324-4703-900A-BF055E0868DC}" type="pres">
      <dgm:prSet presAssocID="{1B9536CC-F0E6-42FA-9F94-0C07E79A831A}" presName="simulatedConn" presStyleLbl="solidFgAcc1" presStyleIdx="0" presStyleCnt="3"/>
      <dgm:spPr/>
      <dgm:t>
        <a:bodyPr/>
        <a:lstStyle/>
        <a:p>
          <a:endParaRPr lang="es-CL"/>
        </a:p>
      </dgm:t>
    </dgm:pt>
    <dgm:pt modelId="{56988808-9952-49B6-9D93-C0311247FC90}" type="pres">
      <dgm:prSet presAssocID="{1B9536CC-F0E6-42FA-9F94-0C07E79A831A}" presName="vSp2" presStyleCnt="0"/>
      <dgm:spPr/>
      <dgm:t>
        <a:bodyPr/>
        <a:lstStyle/>
        <a:p>
          <a:endParaRPr lang="es-CL"/>
        </a:p>
      </dgm:t>
    </dgm:pt>
    <dgm:pt modelId="{6C160F6E-B36D-476C-BCCF-E01736589C78}" type="pres">
      <dgm:prSet presAssocID="{1B9536CC-F0E6-42FA-9F94-0C07E79A831A}" presName="sibTrans" presStyleCnt="0"/>
      <dgm:spPr/>
      <dgm:t>
        <a:bodyPr/>
        <a:lstStyle/>
        <a:p>
          <a:endParaRPr lang="es-CL"/>
        </a:p>
      </dgm:t>
    </dgm:pt>
    <dgm:pt modelId="{32C8F997-493C-4681-9E2A-AB56E6F33B28}" type="pres">
      <dgm:prSet presAssocID="{0122C6E3-0552-405A-B1EE-323B9BAD7A5F}" presName="compositeNode" presStyleCnt="0">
        <dgm:presLayoutVars>
          <dgm:bulletEnabled val="1"/>
        </dgm:presLayoutVars>
      </dgm:prSet>
      <dgm:spPr/>
      <dgm:t>
        <a:bodyPr/>
        <a:lstStyle/>
        <a:p>
          <a:endParaRPr lang="es-CL"/>
        </a:p>
      </dgm:t>
    </dgm:pt>
    <dgm:pt modelId="{F250A5EC-6CA4-4F16-AB34-08C2D07B584B}" type="pres">
      <dgm:prSet presAssocID="{0122C6E3-0552-405A-B1EE-323B9BAD7A5F}" presName="bgRect" presStyleLbl="node1" presStyleIdx="1" presStyleCnt="4" custScaleY="155249"/>
      <dgm:spPr/>
      <dgm:t>
        <a:bodyPr/>
        <a:lstStyle/>
        <a:p>
          <a:endParaRPr lang="es-CL"/>
        </a:p>
      </dgm:t>
    </dgm:pt>
    <dgm:pt modelId="{4481766B-AA95-4CB3-9FF5-27E593506322}" type="pres">
      <dgm:prSet presAssocID="{0122C6E3-0552-405A-B1EE-323B9BAD7A5F}" presName="parentNode" presStyleLbl="node1" presStyleIdx="1" presStyleCnt="4">
        <dgm:presLayoutVars>
          <dgm:chMax val="0"/>
          <dgm:bulletEnabled val="1"/>
        </dgm:presLayoutVars>
      </dgm:prSet>
      <dgm:spPr/>
      <dgm:t>
        <a:bodyPr/>
        <a:lstStyle/>
        <a:p>
          <a:endParaRPr lang="es-CL"/>
        </a:p>
      </dgm:t>
    </dgm:pt>
    <dgm:pt modelId="{4C98B004-5F3B-4E2D-9880-CE42BF762616}" type="pres">
      <dgm:prSet presAssocID="{0122C6E3-0552-405A-B1EE-323B9BAD7A5F}" presName="childNode" presStyleLbl="node1" presStyleIdx="1" presStyleCnt="4">
        <dgm:presLayoutVars>
          <dgm:bulletEnabled val="1"/>
        </dgm:presLayoutVars>
      </dgm:prSet>
      <dgm:spPr/>
      <dgm:t>
        <a:bodyPr/>
        <a:lstStyle/>
        <a:p>
          <a:endParaRPr lang="es-CL"/>
        </a:p>
      </dgm:t>
    </dgm:pt>
    <dgm:pt modelId="{EDC0E4A8-9FD9-42F7-A30A-E996B5E556F7}" type="pres">
      <dgm:prSet presAssocID="{55FDF67C-F7CB-4A29-8266-3ACAE75618AA}" presName="hSp" presStyleCnt="0"/>
      <dgm:spPr/>
      <dgm:t>
        <a:bodyPr/>
        <a:lstStyle/>
        <a:p>
          <a:endParaRPr lang="es-CL"/>
        </a:p>
      </dgm:t>
    </dgm:pt>
    <dgm:pt modelId="{088E4B39-396E-4A49-A8E9-979FA1353B44}" type="pres">
      <dgm:prSet presAssocID="{55FDF67C-F7CB-4A29-8266-3ACAE75618AA}" presName="vProcSp" presStyleCnt="0"/>
      <dgm:spPr/>
      <dgm:t>
        <a:bodyPr/>
        <a:lstStyle/>
        <a:p>
          <a:endParaRPr lang="es-CL"/>
        </a:p>
      </dgm:t>
    </dgm:pt>
    <dgm:pt modelId="{1778D452-8191-46DC-BC26-8793F19516C3}" type="pres">
      <dgm:prSet presAssocID="{55FDF67C-F7CB-4A29-8266-3ACAE75618AA}" presName="vSp1" presStyleCnt="0"/>
      <dgm:spPr/>
      <dgm:t>
        <a:bodyPr/>
        <a:lstStyle/>
        <a:p>
          <a:endParaRPr lang="es-CL"/>
        </a:p>
      </dgm:t>
    </dgm:pt>
    <dgm:pt modelId="{59AB712F-D47C-4F67-BD74-356CF6503D3C}" type="pres">
      <dgm:prSet presAssocID="{55FDF67C-F7CB-4A29-8266-3ACAE75618AA}" presName="simulatedConn" presStyleLbl="solidFgAcc1" presStyleIdx="1" presStyleCnt="3"/>
      <dgm:spPr/>
      <dgm:t>
        <a:bodyPr/>
        <a:lstStyle/>
        <a:p>
          <a:endParaRPr lang="es-CL"/>
        </a:p>
      </dgm:t>
    </dgm:pt>
    <dgm:pt modelId="{B76B4F24-3082-4794-BC59-0A2D8ACAC888}" type="pres">
      <dgm:prSet presAssocID="{55FDF67C-F7CB-4A29-8266-3ACAE75618AA}" presName="vSp2" presStyleCnt="0"/>
      <dgm:spPr/>
      <dgm:t>
        <a:bodyPr/>
        <a:lstStyle/>
        <a:p>
          <a:endParaRPr lang="es-CL"/>
        </a:p>
      </dgm:t>
    </dgm:pt>
    <dgm:pt modelId="{74355E5A-DFE4-4A36-A3D6-671D86EC3E61}" type="pres">
      <dgm:prSet presAssocID="{55FDF67C-F7CB-4A29-8266-3ACAE75618AA}" presName="sibTrans" presStyleCnt="0"/>
      <dgm:spPr/>
      <dgm:t>
        <a:bodyPr/>
        <a:lstStyle/>
        <a:p>
          <a:endParaRPr lang="es-CL"/>
        </a:p>
      </dgm:t>
    </dgm:pt>
    <dgm:pt modelId="{9B0B7D1C-221F-441E-8AAA-A236FF3AE6BE}" type="pres">
      <dgm:prSet presAssocID="{6F77C185-D5D7-4475-A67C-238D845024AA}" presName="compositeNode" presStyleCnt="0">
        <dgm:presLayoutVars>
          <dgm:bulletEnabled val="1"/>
        </dgm:presLayoutVars>
      </dgm:prSet>
      <dgm:spPr/>
      <dgm:t>
        <a:bodyPr/>
        <a:lstStyle/>
        <a:p>
          <a:endParaRPr lang="es-CL"/>
        </a:p>
      </dgm:t>
    </dgm:pt>
    <dgm:pt modelId="{773E4726-D5AD-4301-A077-9C35CFE3A451}" type="pres">
      <dgm:prSet presAssocID="{6F77C185-D5D7-4475-A67C-238D845024AA}" presName="bgRect" presStyleLbl="node1" presStyleIdx="2" presStyleCnt="4" custScaleY="155249"/>
      <dgm:spPr/>
      <dgm:t>
        <a:bodyPr/>
        <a:lstStyle/>
        <a:p>
          <a:endParaRPr lang="es-CL"/>
        </a:p>
      </dgm:t>
    </dgm:pt>
    <dgm:pt modelId="{1DAE4A41-1C57-4483-B509-BBF778B4F371}" type="pres">
      <dgm:prSet presAssocID="{6F77C185-D5D7-4475-A67C-238D845024AA}" presName="parentNode" presStyleLbl="node1" presStyleIdx="2" presStyleCnt="4">
        <dgm:presLayoutVars>
          <dgm:chMax val="0"/>
          <dgm:bulletEnabled val="1"/>
        </dgm:presLayoutVars>
      </dgm:prSet>
      <dgm:spPr/>
      <dgm:t>
        <a:bodyPr/>
        <a:lstStyle/>
        <a:p>
          <a:endParaRPr lang="es-CL"/>
        </a:p>
      </dgm:t>
    </dgm:pt>
    <dgm:pt modelId="{2C170AD8-DA4F-4F41-8B2F-5E7F48410747}" type="pres">
      <dgm:prSet presAssocID="{6F77C185-D5D7-4475-A67C-238D845024AA}" presName="childNode" presStyleLbl="node1" presStyleIdx="2" presStyleCnt="4">
        <dgm:presLayoutVars>
          <dgm:bulletEnabled val="1"/>
        </dgm:presLayoutVars>
      </dgm:prSet>
      <dgm:spPr/>
      <dgm:t>
        <a:bodyPr/>
        <a:lstStyle/>
        <a:p>
          <a:endParaRPr lang="es-CL"/>
        </a:p>
      </dgm:t>
    </dgm:pt>
    <dgm:pt modelId="{0695371C-B008-46C7-A322-32D793172CF0}" type="pres">
      <dgm:prSet presAssocID="{DA32FD31-6191-4DF1-B98A-4131C9802BDE}" presName="hSp" presStyleCnt="0"/>
      <dgm:spPr/>
      <dgm:t>
        <a:bodyPr/>
        <a:lstStyle/>
        <a:p>
          <a:endParaRPr lang="es-CL"/>
        </a:p>
      </dgm:t>
    </dgm:pt>
    <dgm:pt modelId="{D08F365A-3391-4C12-946A-E97BD563A6C6}" type="pres">
      <dgm:prSet presAssocID="{DA32FD31-6191-4DF1-B98A-4131C9802BDE}" presName="vProcSp" presStyleCnt="0"/>
      <dgm:spPr/>
      <dgm:t>
        <a:bodyPr/>
        <a:lstStyle/>
        <a:p>
          <a:endParaRPr lang="es-CL"/>
        </a:p>
      </dgm:t>
    </dgm:pt>
    <dgm:pt modelId="{0D30D82A-9C39-4774-8290-5F813EC2845F}" type="pres">
      <dgm:prSet presAssocID="{DA32FD31-6191-4DF1-B98A-4131C9802BDE}" presName="vSp1" presStyleCnt="0"/>
      <dgm:spPr/>
      <dgm:t>
        <a:bodyPr/>
        <a:lstStyle/>
        <a:p>
          <a:endParaRPr lang="es-CL"/>
        </a:p>
      </dgm:t>
    </dgm:pt>
    <dgm:pt modelId="{18079458-031A-40D5-BDF5-CFB0FF7BD5B4}" type="pres">
      <dgm:prSet presAssocID="{DA32FD31-6191-4DF1-B98A-4131C9802BDE}" presName="simulatedConn" presStyleLbl="solidFgAcc1" presStyleIdx="2" presStyleCnt="3"/>
      <dgm:spPr/>
      <dgm:t>
        <a:bodyPr/>
        <a:lstStyle/>
        <a:p>
          <a:endParaRPr lang="es-CL"/>
        </a:p>
      </dgm:t>
    </dgm:pt>
    <dgm:pt modelId="{F46A9C30-4244-4D54-BFE7-3601FCF40E0A}" type="pres">
      <dgm:prSet presAssocID="{DA32FD31-6191-4DF1-B98A-4131C9802BDE}" presName="vSp2" presStyleCnt="0"/>
      <dgm:spPr/>
      <dgm:t>
        <a:bodyPr/>
        <a:lstStyle/>
        <a:p>
          <a:endParaRPr lang="es-CL"/>
        </a:p>
      </dgm:t>
    </dgm:pt>
    <dgm:pt modelId="{5308DFD9-7CC2-4482-9390-8B93D1E05C40}" type="pres">
      <dgm:prSet presAssocID="{DA32FD31-6191-4DF1-B98A-4131C9802BDE}" presName="sibTrans" presStyleCnt="0"/>
      <dgm:spPr/>
      <dgm:t>
        <a:bodyPr/>
        <a:lstStyle/>
        <a:p>
          <a:endParaRPr lang="es-CL"/>
        </a:p>
      </dgm:t>
    </dgm:pt>
    <dgm:pt modelId="{EFC5AEFA-54AA-42B8-85C0-70E6B88CB28F}" type="pres">
      <dgm:prSet presAssocID="{273A6BE0-4746-42FA-81A9-3F81167E6E9A}" presName="compositeNode" presStyleCnt="0">
        <dgm:presLayoutVars>
          <dgm:bulletEnabled val="1"/>
        </dgm:presLayoutVars>
      </dgm:prSet>
      <dgm:spPr/>
      <dgm:t>
        <a:bodyPr/>
        <a:lstStyle/>
        <a:p>
          <a:endParaRPr lang="es-CL"/>
        </a:p>
      </dgm:t>
    </dgm:pt>
    <dgm:pt modelId="{261DE9FB-8D86-4FAC-BC94-59ED5072FD5E}" type="pres">
      <dgm:prSet presAssocID="{273A6BE0-4746-42FA-81A9-3F81167E6E9A}" presName="bgRect" presStyleLbl="node1" presStyleIdx="3" presStyleCnt="4" custScaleY="155249"/>
      <dgm:spPr/>
      <dgm:t>
        <a:bodyPr/>
        <a:lstStyle/>
        <a:p>
          <a:endParaRPr lang="es-CL"/>
        </a:p>
      </dgm:t>
    </dgm:pt>
    <dgm:pt modelId="{80EE2F35-B7DC-41A5-991E-C126A8317506}" type="pres">
      <dgm:prSet presAssocID="{273A6BE0-4746-42FA-81A9-3F81167E6E9A}" presName="parentNode" presStyleLbl="node1" presStyleIdx="3" presStyleCnt="4">
        <dgm:presLayoutVars>
          <dgm:chMax val="0"/>
          <dgm:bulletEnabled val="1"/>
        </dgm:presLayoutVars>
      </dgm:prSet>
      <dgm:spPr/>
      <dgm:t>
        <a:bodyPr/>
        <a:lstStyle/>
        <a:p>
          <a:endParaRPr lang="es-CL"/>
        </a:p>
      </dgm:t>
    </dgm:pt>
    <dgm:pt modelId="{EE989DFF-72E8-449C-9ACE-8FDB27408DEE}" type="pres">
      <dgm:prSet presAssocID="{273A6BE0-4746-42FA-81A9-3F81167E6E9A}" presName="childNode" presStyleLbl="node1" presStyleIdx="3" presStyleCnt="4">
        <dgm:presLayoutVars>
          <dgm:bulletEnabled val="1"/>
        </dgm:presLayoutVars>
      </dgm:prSet>
      <dgm:spPr/>
      <dgm:t>
        <a:bodyPr/>
        <a:lstStyle/>
        <a:p>
          <a:endParaRPr lang="es-CL"/>
        </a:p>
      </dgm:t>
    </dgm:pt>
  </dgm:ptLst>
  <dgm:cxnLst>
    <dgm:cxn modelId="{20F3BEBA-98ED-4C2C-81EC-0175CBB6B78B}" srcId="{273A6BE0-4746-42FA-81A9-3F81167E6E9A}" destId="{3EDB7C3E-F978-4720-902B-F9B0DF27495A}" srcOrd="0" destOrd="0" parTransId="{0692BD55-F2D8-4464-8027-7590C2E664CE}" sibTransId="{88EEDBE7-230C-4A9C-B318-783A0ECDA929}"/>
    <dgm:cxn modelId="{56545CC3-5D19-4C23-9A51-431BFD289BF9}" srcId="{0122C6E3-0552-405A-B1EE-323B9BAD7A5F}" destId="{0204687A-2B82-472E-A66E-4F529670960E}" srcOrd="0" destOrd="0" parTransId="{78074B65-BDA4-4072-A2D3-B68C94AD2086}" sibTransId="{02CB6459-344A-4577-BCEA-022ECB72089C}"/>
    <dgm:cxn modelId="{FDEF3C49-E0FF-4FE8-9BAA-3F598643FDFB}" srcId="{273A6BE0-4746-42FA-81A9-3F81167E6E9A}" destId="{FFBD9BC8-C2F6-4223-B420-6E5CCB6280B4}" srcOrd="1" destOrd="0" parTransId="{9F99662D-9C3E-451F-93B4-ADA4BB37DDB7}" sibTransId="{01E1FD9A-6169-4202-839B-8A50F3B00779}"/>
    <dgm:cxn modelId="{3C226B68-1AB3-4029-9925-B3CF9A172FDC}" type="presOf" srcId="{0122C6E3-0552-405A-B1EE-323B9BAD7A5F}" destId="{4481766B-AA95-4CB3-9FF5-27E593506322}" srcOrd="1" destOrd="0" presId="urn:microsoft.com/office/officeart/2005/8/layout/hProcess7#7"/>
    <dgm:cxn modelId="{A3020A94-972E-4D7E-AB30-82CA656AA8C5}" type="presOf" srcId="{B81A73A1-7721-465C-9331-24F2F646F77B}" destId="{2BB13A27-8480-4CC0-898C-6A01326C26F2}" srcOrd="1" destOrd="0" presId="urn:microsoft.com/office/officeart/2005/8/layout/hProcess7#7"/>
    <dgm:cxn modelId="{8333B5C9-7487-4DA0-B0B4-37B7B32C2CB5}" srcId="{B81A73A1-7721-465C-9331-24F2F646F77B}" destId="{6C029F12-B690-4352-83BC-331BA43E2E7D}" srcOrd="0" destOrd="0" parTransId="{E3CE3EDA-0E0A-4EB0-A707-BF7F0CCF9882}" sibTransId="{EDB7B1B5-2158-4B9B-852E-3717A006A109}"/>
    <dgm:cxn modelId="{BFD16E69-243E-4CED-BA38-F30BF92BAB43}" srcId="{209E4FE8-1422-4972-BA84-64517BA0D014}" destId="{6F77C185-D5D7-4475-A67C-238D845024AA}" srcOrd="2" destOrd="0" parTransId="{E9279BB5-428B-4B4D-9D20-53AE79A55FE4}" sibTransId="{DA32FD31-6191-4DF1-B98A-4131C9802BDE}"/>
    <dgm:cxn modelId="{C3DB856F-D151-4209-9207-31F1CD7101C8}" type="presOf" srcId="{209E4FE8-1422-4972-BA84-64517BA0D014}" destId="{E58FFEAB-E9E9-4A42-ADEC-72E52CB041C9}" srcOrd="0" destOrd="0" presId="urn:microsoft.com/office/officeart/2005/8/layout/hProcess7#7"/>
    <dgm:cxn modelId="{397B57F9-8D51-463E-AC94-E0383D76AD57}" type="presOf" srcId="{6F77C185-D5D7-4475-A67C-238D845024AA}" destId="{773E4726-D5AD-4301-A077-9C35CFE3A451}" srcOrd="0" destOrd="0" presId="urn:microsoft.com/office/officeart/2005/8/layout/hProcess7#7"/>
    <dgm:cxn modelId="{CE4BADB7-3B5D-48D9-9014-294C2665F2C0}" type="presOf" srcId="{0122C6E3-0552-405A-B1EE-323B9BAD7A5F}" destId="{F250A5EC-6CA4-4F16-AB34-08C2D07B584B}" srcOrd="0" destOrd="0" presId="urn:microsoft.com/office/officeart/2005/8/layout/hProcess7#7"/>
    <dgm:cxn modelId="{9D1133A5-24D7-4EEB-A046-26A56D36238B}" type="presOf" srcId="{FFBD9BC8-C2F6-4223-B420-6E5CCB6280B4}" destId="{EE989DFF-72E8-449C-9ACE-8FDB27408DEE}" srcOrd="0" destOrd="1" presId="urn:microsoft.com/office/officeart/2005/8/layout/hProcess7#7"/>
    <dgm:cxn modelId="{99DA2D99-850D-440E-9433-F8C6D57D3562}" srcId="{209E4FE8-1422-4972-BA84-64517BA0D014}" destId="{0122C6E3-0552-405A-B1EE-323B9BAD7A5F}" srcOrd="1" destOrd="0" parTransId="{B1A8DA71-7360-4AEE-861E-4CBB46F4970A}" sibTransId="{55FDF67C-F7CB-4A29-8266-3ACAE75618AA}"/>
    <dgm:cxn modelId="{91F35000-A4D8-430C-B1BA-BF77464CD865}" type="presOf" srcId="{0204687A-2B82-472E-A66E-4F529670960E}" destId="{4C98B004-5F3B-4E2D-9880-CE42BF762616}" srcOrd="0" destOrd="0" presId="urn:microsoft.com/office/officeart/2005/8/layout/hProcess7#7"/>
    <dgm:cxn modelId="{5508587E-F25F-4F50-BB9B-995B713D0684}" type="presOf" srcId="{64023619-43C3-4360-A9E3-A5E86FF03537}" destId="{2C170AD8-DA4F-4F41-8B2F-5E7F48410747}" srcOrd="0" destOrd="0" presId="urn:microsoft.com/office/officeart/2005/8/layout/hProcess7#7"/>
    <dgm:cxn modelId="{51E1CFB3-3F6E-4A27-8CDB-43A4AC20D449}" type="presOf" srcId="{B81A73A1-7721-465C-9331-24F2F646F77B}" destId="{75040B44-6F54-429C-B81B-AD179FAB5C3B}" srcOrd="0" destOrd="0" presId="urn:microsoft.com/office/officeart/2005/8/layout/hProcess7#7"/>
    <dgm:cxn modelId="{67EC1596-2ECC-49B8-8ADD-DEB644C9EB74}" type="presOf" srcId="{6F77C185-D5D7-4475-A67C-238D845024AA}" destId="{1DAE4A41-1C57-4483-B509-BBF778B4F371}" srcOrd="1" destOrd="0" presId="urn:microsoft.com/office/officeart/2005/8/layout/hProcess7#7"/>
    <dgm:cxn modelId="{A6F0D53A-5CF7-4E05-806D-E60C056C3536}" srcId="{273A6BE0-4746-42FA-81A9-3F81167E6E9A}" destId="{B29C960F-D598-4CAF-A8D4-89324D7F0EDF}" srcOrd="2" destOrd="0" parTransId="{5835D8CF-5C3F-404F-BFD7-8C4A3D3608E0}" sibTransId="{943E47E9-E31E-4B5C-A589-9D295088472C}"/>
    <dgm:cxn modelId="{4D5552B3-DF33-4A97-83CE-75F52C5EC5BA}" type="presOf" srcId="{273A6BE0-4746-42FA-81A9-3F81167E6E9A}" destId="{80EE2F35-B7DC-41A5-991E-C126A8317506}" srcOrd="1" destOrd="0" presId="urn:microsoft.com/office/officeart/2005/8/layout/hProcess7#7"/>
    <dgm:cxn modelId="{E3778D5C-DB32-4807-B57A-3E966C3D68C8}" srcId="{6F77C185-D5D7-4475-A67C-238D845024AA}" destId="{64023619-43C3-4360-A9E3-A5E86FF03537}" srcOrd="0" destOrd="0" parTransId="{09B09491-9A63-49B7-AC37-365CFEA59286}" sibTransId="{AF0736E6-5C5A-45BA-87DC-2A6D06DDB690}"/>
    <dgm:cxn modelId="{536F86D4-028E-40A9-8ED1-7031FA5A21C5}" srcId="{209E4FE8-1422-4972-BA84-64517BA0D014}" destId="{273A6BE0-4746-42FA-81A9-3F81167E6E9A}" srcOrd="3" destOrd="0" parTransId="{C1E72C7B-7826-4711-8D68-14EB2C684B68}" sibTransId="{90F809F8-33CC-4448-BA01-31D5B5A6358D}"/>
    <dgm:cxn modelId="{B12B9C8E-E65D-4B88-BBD2-8BDE205501D7}" type="presOf" srcId="{B29C960F-D598-4CAF-A8D4-89324D7F0EDF}" destId="{EE989DFF-72E8-449C-9ACE-8FDB27408DEE}" srcOrd="0" destOrd="2" presId="urn:microsoft.com/office/officeart/2005/8/layout/hProcess7#7"/>
    <dgm:cxn modelId="{37E4133C-AAC0-421E-85B9-C59F53314E55}" type="presOf" srcId="{6C029F12-B690-4352-83BC-331BA43E2E7D}" destId="{B6501450-D65B-46FC-A198-2D39F821F9C0}" srcOrd="0" destOrd="0" presId="urn:microsoft.com/office/officeart/2005/8/layout/hProcess7#7"/>
    <dgm:cxn modelId="{B7A7BEDB-868F-44E0-899E-65E1F5DA2B25}" srcId="{209E4FE8-1422-4972-BA84-64517BA0D014}" destId="{B81A73A1-7721-465C-9331-24F2F646F77B}" srcOrd="0" destOrd="0" parTransId="{2ADE51F3-837A-44B7-9B88-7D9575087F6A}" sibTransId="{1B9536CC-F0E6-42FA-9F94-0C07E79A831A}"/>
    <dgm:cxn modelId="{2631746F-E447-4578-AC83-0790AA8824BD}" type="presOf" srcId="{3EDB7C3E-F978-4720-902B-F9B0DF27495A}" destId="{EE989DFF-72E8-449C-9ACE-8FDB27408DEE}" srcOrd="0" destOrd="0" presId="urn:microsoft.com/office/officeart/2005/8/layout/hProcess7#7"/>
    <dgm:cxn modelId="{F87EC7BB-AB67-4607-8154-27D737DBDDFC}" type="presOf" srcId="{273A6BE0-4746-42FA-81A9-3F81167E6E9A}" destId="{261DE9FB-8D86-4FAC-BC94-59ED5072FD5E}" srcOrd="0" destOrd="0" presId="urn:microsoft.com/office/officeart/2005/8/layout/hProcess7#7"/>
    <dgm:cxn modelId="{A3EE06AB-1E79-4170-8648-6CD78F2A119A}" type="presParOf" srcId="{E58FFEAB-E9E9-4A42-ADEC-72E52CB041C9}" destId="{174887F7-ECB3-4129-9C96-DCB05D10A6F8}" srcOrd="0" destOrd="0" presId="urn:microsoft.com/office/officeart/2005/8/layout/hProcess7#7"/>
    <dgm:cxn modelId="{37379B2E-5E56-44D4-8365-0795A5FDE43D}" type="presParOf" srcId="{174887F7-ECB3-4129-9C96-DCB05D10A6F8}" destId="{75040B44-6F54-429C-B81B-AD179FAB5C3B}" srcOrd="0" destOrd="0" presId="urn:microsoft.com/office/officeart/2005/8/layout/hProcess7#7"/>
    <dgm:cxn modelId="{004DDA7A-3E7B-4408-B6AE-C07BCEA04DE8}" type="presParOf" srcId="{174887F7-ECB3-4129-9C96-DCB05D10A6F8}" destId="{2BB13A27-8480-4CC0-898C-6A01326C26F2}" srcOrd="1" destOrd="0" presId="urn:microsoft.com/office/officeart/2005/8/layout/hProcess7#7"/>
    <dgm:cxn modelId="{D7C65CC2-2423-4C3E-AD20-DF03E061DE53}" type="presParOf" srcId="{174887F7-ECB3-4129-9C96-DCB05D10A6F8}" destId="{B6501450-D65B-46FC-A198-2D39F821F9C0}" srcOrd="2" destOrd="0" presId="urn:microsoft.com/office/officeart/2005/8/layout/hProcess7#7"/>
    <dgm:cxn modelId="{FAF6392F-A480-492D-A7B9-F854D9D1A2A0}" type="presParOf" srcId="{E58FFEAB-E9E9-4A42-ADEC-72E52CB041C9}" destId="{74B1A1CD-7151-466F-8284-6AF1ECFF7FDD}" srcOrd="1" destOrd="0" presId="urn:microsoft.com/office/officeart/2005/8/layout/hProcess7#7"/>
    <dgm:cxn modelId="{97A10131-D7AB-492E-8A94-73D4C6D60FB9}" type="presParOf" srcId="{E58FFEAB-E9E9-4A42-ADEC-72E52CB041C9}" destId="{56CF9F54-5164-4A7E-A1A6-7AB1E154CD20}" srcOrd="2" destOrd="0" presId="urn:microsoft.com/office/officeart/2005/8/layout/hProcess7#7"/>
    <dgm:cxn modelId="{302AC911-3C66-427E-BDFA-4AE761684889}" type="presParOf" srcId="{56CF9F54-5164-4A7E-A1A6-7AB1E154CD20}" destId="{ED2BB862-3252-4839-B12F-DA580EA9B5AE}" srcOrd="0" destOrd="0" presId="urn:microsoft.com/office/officeart/2005/8/layout/hProcess7#7"/>
    <dgm:cxn modelId="{04170781-A313-4209-8BD6-1520313625B5}" type="presParOf" srcId="{56CF9F54-5164-4A7E-A1A6-7AB1E154CD20}" destId="{48879199-8324-4703-900A-BF055E0868DC}" srcOrd="1" destOrd="0" presId="urn:microsoft.com/office/officeart/2005/8/layout/hProcess7#7"/>
    <dgm:cxn modelId="{01611C2F-9EB8-428B-869C-2D4509623A23}" type="presParOf" srcId="{56CF9F54-5164-4A7E-A1A6-7AB1E154CD20}" destId="{56988808-9952-49B6-9D93-C0311247FC90}" srcOrd="2" destOrd="0" presId="urn:microsoft.com/office/officeart/2005/8/layout/hProcess7#7"/>
    <dgm:cxn modelId="{EA59444F-2D2A-4292-9A7A-D1CE27A463D4}" type="presParOf" srcId="{E58FFEAB-E9E9-4A42-ADEC-72E52CB041C9}" destId="{6C160F6E-B36D-476C-BCCF-E01736589C78}" srcOrd="3" destOrd="0" presId="urn:microsoft.com/office/officeart/2005/8/layout/hProcess7#7"/>
    <dgm:cxn modelId="{1839E4E2-AC80-4E43-936E-CBE024F37674}" type="presParOf" srcId="{E58FFEAB-E9E9-4A42-ADEC-72E52CB041C9}" destId="{32C8F997-493C-4681-9E2A-AB56E6F33B28}" srcOrd="4" destOrd="0" presId="urn:microsoft.com/office/officeart/2005/8/layout/hProcess7#7"/>
    <dgm:cxn modelId="{8E7C4206-F2DC-4734-8647-A576AEB38150}" type="presParOf" srcId="{32C8F997-493C-4681-9E2A-AB56E6F33B28}" destId="{F250A5EC-6CA4-4F16-AB34-08C2D07B584B}" srcOrd="0" destOrd="0" presId="urn:microsoft.com/office/officeart/2005/8/layout/hProcess7#7"/>
    <dgm:cxn modelId="{79B47CC8-0A52-4C1F-B3F4-BF27C5691938}" type="presParOf" srcId="{32C8F997-493C-4681-9E2A-AB56E6F33B28}" destId="{4481766B-AA95-4CB3-9FF5-27E593506322}" srcOrd="1" destOrd="0" presId="urn:microsoft.com/office/officeart/2005/8/layout/hProcess7#7"/>
    <dgm:cxn modelId="{5FC6EACB-54DC-4388-8CE1-3C7C24C0EE10}" type="presParOf" srcId="{32C8F997-493C-4681-9E2A-AB56E6F33B28}" destId="{4C98B004-5F3B-4E2D-9880-CE42BF762616}" srcOrd="2" destOrd="0" presId="urn:microsoft.com/office/officeart/2005/8/layout/hProcess7#7"/>
    <dgm:cxn modelId="{E907AB82-A9C5-40C4-B203-482B5CBABA8C}" type="presParOf" srcId="{E58FFEAB-E9E9-4A42-ADEC-72E52CB041C9}" destId="{EDC0E4A8-9FD9-42F7-A30A-E996B5E556F7}" srcOrd="5" destOrd="0" presId="urn:microsoft.com/office/officeart/2005/8/layout/hProcess7#7"/>
    <dgm:cxn modelId="{6FC93303-9E66-429E-93F1-AC6339207889}" type="presParOf" srcId="{E58FFEAB-E9E9-4A42-ADEC-72E52CB041C9}" destId="{088E4B39-396E-4A49-A8E9-979FA1353B44}" srcOrd="6" destOrd="0" presId="urn:microsoft.com/office/officeart/2005/8/layout/hProcess7#7"/>
    <dgm:cxn modelId="{E194081C-487D-4D12-8B3C-606CFA386C10}" type="presParOf" srcId="{088E4B39-396E-4A49-A8E9-979FA1353B44}" destId="{1778D452-8191-46DC-BC26-8793F19516C3}" srcOrd="0" destOrd="0" presId="urn:microsoft.com/office/officeart/2005/8/layout/hProcess7#7"/>
    <dgm:cxn modelId="{93342949-41CE-497C-926E-4FEA675A9FD0}" type="presParOf" srcId="{088E4B39-396E-4A49-A8E9-979FA1353B44}" destId="{59AB712F-D47C-4F67-BD74-356CF6503D3C}" srcOrd="1" destOrd="0" presId="urn:microsoft.com/office/officeart/2005/8/layout/hProcess7#7"/>
    <dgm:cxn modelId="{D734ACE8-36E4-4EEA-9091-DC9CEDB1A7F2}" type="presParOf" srcId="{088E4B39-396E-4A49-A8E9-979FA1353B44}" destId="{B76B4F24-3082-4794-BC59-0A2D8ACAC888}" srcOrd="2" destOrd="0" presId="urn:microsoft.com/office/officeart/2005/8/layout/hProcess7#7"/>
    <dgm:cxn modelId="{6C55FC96-4975-4EC7-8E52-82C606E4D9BC}" type="presParOf" srcId="{E58FFEAB-E9E9-4A42-ADEC-72E52CB041C9}" destId="{74355E5A-DFE4-4A36-A3D6-671D86EC3E61}" srcOrd="7" destOrd="0" presId="urn:microsoft.com/office/officeart/2005/8/layout/hProcess7#7"/>
    <dgm:cxn modelId="{47026BEF-DF7D-4047-9218-A777B1E66635}" type="presParOf" srcId="{E58FFEAB-E9E9-4A42-ADEC-72E52CB041C9}" destId="{9B0B7D1C-221F-441E-8AAA-A236FF3AE6BE}" srcOrd="8" destOrd="0" presId="urn:microsoft.com/office/officeart/2005/8/layout/hProcess7#7"/>
    <dgm:cxn modelId="{BAE3CEF4-C967-4C8A-8331-FAF13E05540F}" type="presParOf" srcId="{9B0B7D1C-221F-441E-8AAA-A236FF3AE6BE}" destId="{773E4726-D5AD-4301-A077-9C35CFE3A451}" srcOrd="0" destOrd="0" presId="urn:microsoft.com/office/officeart/2005/8/layout/hProcess7#7"/>
    <dgm:cxn modelId="{F9E871D5-AE9F-4165-B00F-1D22E9EA6514}" type="presParOf" srcId="{9B0B7D1C-221F-441E-8AAA-A236FF3AE6BE}" destId="{1DAE4A41-1C57-4483-B509-BBF778B4F371}" srcOrd="1" destOrd="0" presId="urn:microsoft.com/office/officeart/2005/8/layout/hProcess7#7"/>
    <dgm:cxn modelId="{8D7C4A42-FF65-4721-98D8-6ECA2582311F}" type="presParOf" srcId="{9B0B7D1C-221F-441E-8AAA-A236FF3AE6BE}" destId="{2C170AD8-DA4F-4F41-8B2F-5E7F48410747}" srcOrd="2" destOrd="0" presId="urn:microsoft.com/office/officeart/2005/8/layout/hProcess7#7"/>
    <dgm:cxn modelId="{36DE6723-43AF-47A2-95C0-01326FB28577}" type="presParOf" srcId="{E58FFEAB-E9E9-4A42-ADEC-72E52CB041C9}" destId="{0695371C-B008-46C7-A322-32D793172CF0}" srcOrd="9" destOrd="0" presId="urn:microsoft.com/office/officeart/2005/8/layout/hProcess7#7"/>
    <dgm:cxn modelId="{9D932957-5472-45FA-8A28-85908C3620B3}" type="presParOf" srcId="{E58FFEAB-E9E9-4A42-ADEC-72E52CB041C9}" destId="{D08F365A-3391-4C12-946A-E97BD563A6C6}" srcOrd="10" destOrd="0" presId="urn:microsoft.com/office/officeart/2005/8/layout/hProcess7#7"/>
    <dgm:cxn modelId="{237AB7F5-B274-4109-9726-29B88E484B20}" type="presParOf" srcId="{D08F365A-3391-4C12-946A-E97BD563A6C6}" destId="{0D30D82A-9C39-4774-8290-5F813EC2845F}" srcOrd="0" destOrd="0" presId="urn:microsoft.com/office/officeart/2005/8/layout/hProcess7#7"/>
    <dgm:cxn modelId="{6130BCBF-5D57-4C88-BD83-F4A7846B5AF8}" type="presParOf" srcId="{D08F365A-3391-4C12-946A-E97BD563A6C6}" destId="{18079458-031A-40D5-BDF5-CFB0FF7BD5B4}" srcOrd="1" destOrd="0" presId="urn:microsoft.com/office/officeart/2005/8/layout/hProcess7#7"/>
    <dgm:cxn modelId="{93DB9D92-39B6-4E23-84A0-823F7719E646}" type="presParOf" srcId="{D08F365A-3391-4C12-946A-E97BD563A6C6}" destId="{F46A9C30-4244-4D54-BFE7-3601FCF40E0A}" srcOrd="2" destOrd="0" presId="urn:microsoft.com/office/officeart/2005/8/layout/hProcess7#7"/>
    <dgm:cxn modelId="{4B09D787-4535-48BC-80F1-2D04EC156CB6}" type="presParOf" srcId="{E58FFEAB-E9E9-4A42-ADEC-72E52CB041C9}" destId="{5308DFD9-7CC2-4482-9390-8B93D1E05C40}" srcOrd="11" destOrd="0" presId="urn:microsoft.com/office/officeart/2005/8/layout/hProcess7#7"/>
    <dgm:cxn modelId="{9BF42A13-D79E-4EEE-8E0A-CE14776396DD}" type="presParOf" srcId="{E58FFEAB-E9E9-4A42-ADEC-72E52CB041C9}" destId="{EFC5AEFA-54AA-42B8-85C0-70E6B88CB28F}" srcOrd="12" destOrd="0" presId="urn:microsoft.com/office/officeart/2005/8/layout/hProcess7#7"/>
    <dgm:cxn modelId="{AADCA742-E066-44CC-ABFA-3A0671CF0D89}" type="presParOf" srcId="{EFC5AEFA-54AA-42B8-85C0-70E6B88CB28F}" destId="{261DE9FB-8D86-4FAC-BC94-59ED5072FD5E}" srcOrd="0" destOrd="0" presId="urn:microsoft.com/office/officeart/2005/8/layout/hProcess7#7"/>
    <dgm:cxn modelId="{F7BFB11E-D372-4404-B411-C6139B6260D4}" type="presParOf" srcId="{EFC5AEFA-54AA-42B8-85C0-70E6B88CB28F}" destId="{80EE2F35-B7DC-41A5-991E-C126A8317506}" srcOrd="1" destOrd="0" presId="urn:microsoft.com/office/officeart/2005/8/layout/hProcess7#7"/>
    <dgm:cxn modelId="{03B09EDA-5638-462B-BA4E-6FA1BCE18C70}" type="presParOf" srcId="{EFC5AEFA-54AA-42B8-85C0-70E6B88CB28F}" destId="{EE989DFF-72E8-449C-9ACE-8FDB27408DEE}" srcOrd="2" destOrd="0" presId="urn:microsoft.com/office/officeart/2005/8/layout/hProcess7#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437FB0-FCD8-4DE1-AB8A-FFC665C7DBAA}" type="doc">
      <dgm:prSet loTypeId="urn:microsoft.com/office/officeart/2005/8/layout/cycle8" loCatId="cycle" qsTypeId="urn:microsoft.com/office/officeart/2005/8/quickstyle/simple1" qsCatId="simple" csTypeId="urn:microsoft.com/office/officeart/2005/8/colors/accent0_3" csCatId="mainScheme" phldr="1"/>
      <dgm:spPr/>
    </dgm:pt>
    <dgm:pt modelId="{966FB73D-B9BF-4A9E-A955-2CD15EA30B11}">
      <dgm:prSet phldrT="[Texto]"/>
      <dgm:spPr/>
      <dgm:t>
        <a:bodyPr/>
        <a:lstStyle/>
        <a:p>
          <a:r>
            <a:rPr lang="es-CL" dirty="0" smtClean="0"/>
            <a:t>5 Módulos Semanales</a:t>
          </a:r>
          <a:endParaRPr lang="es-CL" dirty="0"/>
        </a:p>
      </dgm:t>
    </dgm:pt>
    <dgm:pt modelId="{7C35F01E-1875-4AF6-AC2D-4D3ACDE83E98}" type="parTrans" cxnId="{F7F9BFB9-6374-47F1-854B-07AEC531E4DD}">
      <dgm:prSet/>
      <dgm:spPr/>
      <dgm:t>
        <a:bodyPr/>
        <a:lstStyle/>
        <a:p>
          <a:endParaRPr lang="es-CL"/>
        </a:p>
      </dgm:t>
    </dgm:pt>
    <dgm:pt modelId="{C4382240-F39D-4B56-A435-7380B3A8063B}" type="sibTrans" cxnId="{F7F9BFB9-6374-47F1-854B-07AEC531E4DD}">
      <dgm:prSet/>
      <dgm:spPr/>
      <dgm:t>
        <a:bodyPr/>
        <a:lstStyle/>
        <a:p>
          <a:endParaRPr lang="es-CL"/>
        </a:p>
      </dgm:t>
    </dgm:pt>
    <dgm:pt modelId="{175ED857-6668-4D49-90AA-6F26DBF14FE4}">
      <dgm:prSet phldrT="[Texto]"/>
      <dgm:spPr/>
      <dgm:t>
        <a:bodyPr/>
        <a:lstStyle/>
        <a:p>
          <a:r>
            <a:rPr lang="es-CL" dirty="0" smtClean="0"/>
            <a:t>Proceso Evaluativo Constante</a:t>
          </a:r>
          <a:endParaRPr lang="es-CL" dirty="0"/>
        </a:p>
      </dgm:t>
    </dgm:pt>
    <dgm:pt modelId="{FD008772-0A64-4740-B62D-26527030737F}" type="parTrans" cxnId="{13F316B9-9796-4FDD-915D-7EBCCE554537}">
      <dgm:prSet/>
      <dgm:spPr/>
      <dgm:t>
        <a:bodyPr/>
        <a:lstStyle/>
        <a:p>
          <a:endParaRPr lang="es-CL"/>
        </a:p>
      </dgm:t>
    </dgm:pt>
    <dgm:pt modelId="{04B15827-4B50-4B94-8E9D-466E4E667859}" type="sibTrans" cxnId="{13F316B9-9796-4FDD-915D-7EBCCE554537}">
      <dgm:prSet/>
      <dgm:spPr/>
      <dgm:t>
        <a:bodyPr/>
        <a:lstStyle/>
        <a:p>
          <a:endParaRPr lang="es-CL"/>
        </a:p>
      </dgm:t>
    </dgm:pt>
    <dgm:pt modelId="{BD028336-298B-4036-B2C1-2BF16A2C5C96}">
      <dgm:prSet phldrT="[Texto]"/>
      <dgm:spPr/>
      <dgm:t>
        <a:bodyPr/>
        <a:lstStyle/>
        <a:p>
          <a:r>
            <a:rPr lang="es-CL" dirty="0" smtClean="0"/>
            <a:t>Metodología de Proyecto</a:t>
          </a:r>
          <a:endParaRPr lang="es-CL" dirty="0"/>
        </a:p>
      </dgm:t>
    </dgm:pt>
    <dgm:pt modelId="{1721FB71-6A6C-4477-AE4D-14D8771D24AE}" type="parTrans" cxnId="{63061C49-B409-4A97-8ADD-2F7D5005096E}">
      <dgm:prSet/>
      <dgm:spPr/>
      <dgm:t>
        <a:bodyPr/>
        <a:lstStyle/>
        <a:p>
          <a:endParaRPr lang="es-CL"/>
        </a:p>
      </dgm:t>
    </dgm:pt>
    <dgm:pt modelId="{3EBCFBB3-627A-4EE5-A00C-B9151767DCBF}" type="sibTrans" cxnId="{63061C49-B409-4A97-8ADD-2F7D5005096E}">
      <dgm:prSet/>
      <dgm:spPr/>
      <dgm:t>
        <a:bodyPr/>
        <a:lstStyle/>
        <a:p>
          <a:endParaRPr lang="es-CL"/>
        </a:p>
      </dgm:t>
    </dgm:pt>
    <dgm:pt modelId="{94D735C5-7A5D-448C-B291-15A8A0A18F11}" type="pres">
      <dgm:prSet presAssocID="{05437FB0-FCD8-4DE1-AB8A-FFC665C7DBAA}" presName="compositeShape" presStyleCnt="0">
        <dgm:presLayoutVars>
          <dgm:chMax val="7"/>
          <dgm:dir/>
          <dgm:resizeHandles val="exact"/>
        </dgm:presLayoutVars>
      </dgm:prSet>
      <dgm:spPr/>
    </dgm:pt>
    <dgm:pt modelId="{A32E0886-A3BF-4B35-BC9B-EAE07A8C1256}" type="pres">
      <dgm:prSet presAssocID="{05437FB0-FCD8-4DE1-AB8A-FFC665C7DBAA}" presName="wedge1" presStyleLbl="node1" presStyleIdx="0" presStyleCnt="3"/>
      <dgm:spPr/>
      <dgm:t>
        <a:bodyPr/>
        <a:lstStyle/>
        <a:p>
          <a:endParaRPr lang="es-CL"/>
        </a:p>
      </dgm:t>
    </dgm:pt>
    <dgm:pt modelId="{64A3DBBF-B9B1-4138-A4B4-208D35129ED1}" type="pres">
      <dgm:prSet presAssocID="{05437FB0-FCD8-4DE1-AB8A-FFC665C7DBAA}" presName="dummy1a" presStyleCnt="0"/>
      <dgm:spPr/>
    </dgm:pt>
    <dgm:pt modelId="{C799AACA-D3DD-44EE-81DC-7967515EBA76}" type="pres">
      <dgm:prSet presAssocID="{05437FB0-FCD8-4DE1-AB8A-FFC665C7DBAA}" presName="dummy1b" presStyleCnt="0"/>
      <dgm:spPr/>
    </dgm:pt>
    <dgm:pt modelId="{D66C7E26-4807-43B1-96D7-AFEC021708EE}" type="pres">
      <dgm:prSet presAssocID="{05437FB0-FCD8-4DE1-AB8A-FFC665C7DBAA}" presName="wedge1Tx" presStyleLbl="node1" presStyleIdx="0" presStyleCnt="3">
        <dgm:presLayoutVars>
          <dgm:chMax val="0"/>
          <dgm:chPref val="0"/>
          <dgm:bulletEnabled val="1"/>
        </dgm:presLayoutVars>
      </dgm:prSet>
      <dgm:spPr/>
      <dgm:t>
        <a:bodyPr/>
        <a:lstStyle/>
        <a:p>
          <a:endParaRPr lang="es-CL"/>
        </a:p>
      </dgm:t>
    </dgm:pt>
    <dgm:pt modelId="{D3E7F72A-D43D-4B55-B18E-3799DF78F1C5}" type="pres">
      <dgm:prSet presAssocID="{05437FB0-FCD8-4DE1-AB8A-FFC665C7DBAA}" presName="wedge2" presStyleLbl="node1" presStyleIdx="1" presStyleCnt="3"/>
      <dgm:spPr/>
      <dgm:t>
        <a:bodyPr/>
        <a:lstStyle/>
        <a:p>
          <a:endParaRPr lang="es-CL"/>
        </a:p>
      </dgm:t>
    </dgm:pt>
    <dgm:pt modelId="{2A528E7C-E3E3-496C-9415-24C39FAC9A1E}" type="pres">
      <dgm:prSet presAssocID="{05437FB0-FCD8-4DE1-AB8A-FFC665C7DBAA}" presName="dummy2a" presStyleCnt="0"/>
      <dgm:spPr/>
    </dgm:pt>
    <dgm:pt modelId="{5F71DCAF-30B8-4C71-939B-8C333C659C18}" type="pres">
      <dgm:prSet presAssocID="{05437FB0-FCD8-4DE1-AB8A-FFC665C7DBAA}" presName="dummy2b" presStyleCnt="0"/>
      <dgm:spPr/>
    </dgm:pt>
    <dgm:pt modelId="{0CDE4232-1445-4A96-8311-A94959022258}" type="pres">
      <dgm:prSet presAssocID="{05437FB0-FCD8-4DE1-AB8A-FFC665C7DBAA}" presName="wedge2Tx" presStyleLbl="node1" presStyleIdx="1" presStyleCnt="3">
        <dgm:presLayoutVars>
          <dgm:chMax val="0"/>
          <dgm:chPref val="0"/>
          <dgm:bulletEnabled val="1"/>
        </dgm:presLayoutVars>
      </dgm:prSet>
      <dgm:spPr/>
      <dgm:t>
        <a:bodyPr/>
        <a:lstStyle/>
        <a:p>
          <a:endParaRPr lang="es-CL"/>
        </a:p>
      </dgm:t>
    </dgm:pt>
    <dgm:pt modelId="{DEFC2390-DDF5-4B2E-B70D-111BFE9EBC9C}" type="pres">
      <dgm:prSet presAssocID="{05437FB0-FCD8-4DE1-AB8A-FFC665C7DBAA}" presName="wedge3" presStyleLbl="node1" presStyleIdx="2" presStyleCnt="3"/>
      <dgm:spPr/>
      <dgm:t>
        <a:bodyPr/>
        <a:lstStyle/>
        <a:p>
          <a:endParaRPr lang="es-CL"/>
        </a:p>
      </dgm:t>
    </dgm:pt>
    <dgm:pt modelId="{A9DD300D-7ADE-4806-A8F2-C43F40CE6EA3}" type="pres">
      <dgm:prSet presAssocID="{05437FB0-FCD8-4DE1-AB8A-FFC665C7DBAA}" presName="dummy3a" presStyleCnt="0"/>
      <dgm:spPr/>
    </dgm:pt>
    <dgm:pt modelId="{B8F93D0F-DF0E-40C6-A710-C3E41383414C}" type="pres">
      <dgm:prSet presAssocID="{05437FB0-FCD8-4DE1-AB8A-FFC665C7DBAA}" presName="dummy3b" presStyleCnt="0"/>
      <dgm:spPr/>
    </dgm:pt>
    <dgm:pt modelId="{E6657983-D13A-4CEA-ACF0-A3794318D0CE}" type="pres">
      <dgm:prSet presAssocID="{05437FB0-FCD8-4DE1-AB8A-FFC665C7DBAA}" presName="wedge3Tx" presStyleLbl="node1" presStyleIdx="2" presStyleCnt="3">
        <dgm:presLayoutVars>
          <dgm:chMax val="0"/>
          <dgm:chPref val="0"/>
          <dgm:bulletEnabled val="1"/>
        </dgm:presLayoutVars>
      </dgm:prSet>
      <dgm:spPr/>
      <dgm:t>
        <a:bodyPr/>
        <a:lstStyle/>
        <a:p>
          <a:endParaRPr lang="es-CL"/>
        </a:p>
      </dgm:t>
    </dgm:pt>
    <dgm:pt modelId="{EE262BE4-2BF8-47BA-9D38-B5A99E8BCF5C}" type="pres">
      <dgm:prSet presAssocID="{C4382240-F39D-4B56-A435-7380B3A8063B}" presName="arrowWedge1" presStyleLbl="fgSibTrans2D1" presStyleIdx="0" presStyleCnt="3"/>
      <dgm:spPr/>
    </dgm:pt>
    <dgm:pt modelId="{6B144F90-E12E-4CAA-8EAC-6970FE7DD02B}" type="pres">
      <dgm:prSet presAssocID="{04B15827-4B50-4B94-8E9D-466E4E667859}" presName="arrowWedge2" presStyleLbl="fgSibTrans2D1" presStyleIdx="1" presStyleCnt="3"/>
      <dgm:spPr/>
    </dgm:pt>
    <dgm:pt modelId="{660F31C7-36F6-4EEB-B5A5-48A5CCCE8400}" type="pres">
      <dgm:prSet presAssocID="{3EBCFBB3-627A-4EE5-A00C-B9151767DCBF}" presName="arrowWedge3" presStyleLbl="fgSibTrans2D1" presStyleIdx="2" presStyleCnt="3"/>
      <dgm:spPr/>
    </dgm:pt>
  </dgm:ptLst>
  <dgm:cxnLst>
    <dgm:cxn modelId="{639DCCE1-CC26-492E-AEA0-09A8121E0C59}" type="presOf" srcId="{175ED857-6668-4D49-90AA-6F26DBF14FE4}" destId="{0CDE4232-1445-4A96-8311-A94959022258}" srcOrd="1" destOrd="0" presId="urn:microsoft.com/office/officeart/2005/8/layout/cycle8"/>
    <dgm:cxn modelId="{7456E240-8618-4F3E-B343-FBDB91E6A43E}" type="presOf" srcId="{966FB73D-B9BF-4A9E-A955-2CD15EA30B11}" destId="{A32E0886-A3BF-4B35-BC9B-EAE07A8C1256}" srcOrd="0" destOrd="0" presId="urn:microsoft.com/office/officeart/2005/8/layout/cycle8"/>
    <dgm:cxn modelId="{01A23721-7706-4187-9389-999C03CBDDC7}" type="presOf" srcId="{05437FB0-FCD8-4DE1-AB8A-FFC665C7DBAA}" destId="{94D735C5-7A5D-448C-B291-15A8A0A18F11}" srcOrd="0" destOrd="0" presId="urn:microsoft.com/office/officeart/2005/8/layout/cycle8"/>
    <dgm:cxn modelId="{C67873FA-B0E7-4957-A42C-4E98BA6C0C5A}" type="presOf" srcId="{175ED857-6668-4D49-90AA-6F26DBF14FE4}" destId="{D3E7F72A-D43D-4B55-B18E-3799DF78F1C5}" srcOrd="0" destOrd="0" presId="urn:microsoft.com/office/officeart/2005/8/layout/cycle8"/>
    <dgm:cxn modelId="{13F316B9-9796-4FDD-915D-7EBCCE554537}" srcId="{05437FB0-FCD8-4DE1-AB8A-FFC665C7DBAA}" destId="{175ED857-6668-4D49-90AA-6F26DBF14FE4}" srcOrd="1" destOrd="0" parTransId="{FD008772-0A64-4740-B62D-26527030737F}" sibTransId="{04B15827-4B50-4B94-8E9D-466E4E667859}"/>
    <dgm:cxn modelId="{F7F9BFB9-6374-47F1-854B-07AEC531E4DD}" srcId="{05437FB0-FCD8-4DE1-AB8A-FFC665C7DBAA}" destId="{966FB73D-B9BF-4A9E-A955-2CD15EA30B11}" srcOrd="0" destOrd="0" parTransId="{7C35F01E-1875-4AF6-AC2D-4D3ACDE83E98}" sibTransId="{C4382240-F39D-4B56-A435-7380B3A8063B}"/>
    <dgm:cxn modelId="{63061C49-B409-4A97-8ADD-2F7D5005096E}" srcId="{05437FB0-FCD8-4DE1-AB8A-FFC665C7DBAA}" destId="{BD028336-298B-4036-B2C1-2BF16A2C5C96}" srcOrd="2" destOrd="0" parTransId="{1721FB71-6A6C-4477-AE4D-14D8771D24AE}" sibTransId="{3EBCFBB3-627A-4EE5-A00C-B9151767DCBF}"/>
    <dgm:cxn modelId="{2F7DF731-74B8-476A-85B0-9255D5B0B915}" type="presOf" srcId="{966FB73D-B9BF-4A9E-A955-2CD15EA30B11}" destId="{D66C7E26-4807-43B1-96D7-AFEC021708EE}" srcOrd="1" destOrd="0" presId="urn:microsoft.com/office/officeart/2005/8/layout/cycle8"/>
    <dgm:cxn modelId="{FE90B05D-F0D7-4CB3-822D-7041B5F9A042}" type="presOf" srcId="{BD028336-298B-4036-B2C1-2BF16A2C5C96}" destId="{DEFC2390-DDF5-4B2E-B70D-111BFE9EBC9C}" srcOrd="0" destOrd="0" presId="urn:microsoft.com/office/officeart/2005/8/layout/cycle8"/>
    <dgm:cxn modelId="{4B0D1822-7B7A-4E24-929F-C99C8D201A68}" type="presOf" srcId="{BD028336-298B-4036-B2C1-2BF16A2C5C96}" destId="{E6657983-D13A-4CEA-ACF0-A3794318D0CE}" srcOrd="1" destOrd="0" presId="urn:microsoft.com/office/officeart/2005/8/layout/cycle8"/>
    <dgm:cxn modelId="{FB15C053-D7D5-441B-8C08-93CD4D3C6AA3}" type="presParOf" srcId="{94D735C5-7A5D-448C-B291-15A8A0A18F11}" destId="{A32E0886-A3BF-4B35-BC9B-EAE07A8C1256}" srcOrd="0" destOrd="0" presId="urn:microsoft.com/office/officeart/2005/8/layout/cycle8"/>
    <dgm:cxn modelId="{F1C1CCFB-5790-4865-A8F7-19901279D8AB}" type="presParOf" srcId="{94D735C5-7A5D-448C-B291-15A8A0A18F11}" destId="{64A3DBBF-B9B1-4138-A4B4-208D35129ED1}" srcOrd="1" destOrd="0" presId="urn:microsoft.com/office/officeart/2005/8/layout/cycle8"/>
    <dgm:cxn modelId="{DD1E746C-0F72-4C77-8A21-E4CA1A6F5BA0}" type="presParOf" srcId="{94D735C5-7A5D-448C-B291-15A8A0A18F11}" destId="{C799AACA-D3DD-44EE-81DC-7967515EBA76}" srcOrd="2" destOrd="0" presId="urn:microsoft.com/office/officeart/2005/8/layout/cycle8"/>
    <dgm:cxn modelId="{65ADF222-5A8E-4BCC-9C1E-170399849AC2}" type="presParOf" srcId="{94D735C5-7A5D-448C-B291-15A8A0A18F11}" destId="{D66C7E26-4807-43B1-96D7-AFEC021708EE}" srcOrd="3" destOrd="0" presId="urn:microsoft.com/office/officeart/2005/8/layout/cycle8"/>
    <dgm:cxn modelId="{5AA96AF5-E1F9-4EF4-B557-99422913C53C}" type="presParOf" srcId="{94D735C5-7A5D-448C-B291-15A8A0A18F11}" destId="{D3E7F72A-D43D-4B55-B18E-3799DF78F1C5}" srcOrd="4" destOrd="0" presId="urn:microsoft.com/office/officeart/2005/8/layout/cycle8"/>
    <dgm:cxn modelId="{D201E054-643A-4770-9445-DA5F21C7A0A0}" type="presParOf" srcId="{94D735C5-7A5D-448C-B291-15A8A0A18F11}" destId="{2A528E7C-E3E3-496C-9415-24C39FAC9A1E}" srcOrd="5" destOrd="0" presId="urn:microsoft.com/office/officeart/2005/8/layout/cycle8"/>
    <dgm:cxn modelId="{CC47B3A7-906E-4C2D-B944-C1E964941876}" type="presParOf" srcId="{94D735C5-7A5D-448C-B291-15A8A0A18F11}" destId="{5F71DCAF-30B8-4C71-939B-8C333C659C18}" srcOrd="6" destOrd="0" presId="urn:microsoft.com/office/officeart/2005/8/layout/cycle8"/>
    <dgm:cxn modelId="{036067E0-54A0-4A37-A775-3E44ECD76C66}" type="presParOf" srcId="{94D735C5-7A5D-448C-B291-15A8A0A18F11}" destId="{0CDE4232-1445-4A96-8311-A94959022258}" srcOrd="7" destOrd="0" presId="urn:microsoft.com/office/officeart/2005/8/layout/cycle8"/>
    <dgm:cxn modelId="{C15FDE9F-7174-4F90-9C30-C8645B23D801}" type="presParOf" srcId="{94D735C5-7A5D-448C-B291-15A8A0A18F11}" destId="{DEFC2390-DDF5-4B2E-B70D-111BFE9EBC9C}" srcOrd="8" destOrd="0" presId="urn:microsoft.com/office/officeart/2005/8/layout/cycle8"/>
    <dgm:cxn modelId="{8396E333-E519-46BB-97A8-F40CC5D0E651}" type="presParOf" srcId="{94D735C5-7A5D-448C-B291-15A8A0A18F11}" destId="{A9DD300D-7ADE-4806-A8F2-C43F40CE6EA3}" srcOrd="9" destOrd="0" presId="urn:microsoft.com/office/officeart/2005/8/layout/cycle8"/>
    <dgm:cxn modelId="{3A6AFB9E-2D6E-48E9-A3DE-07F95C329ED3}" type="presParOf" srcId="{94D735C5-7A5D-448C-B291-15A8A0A18F11}" destId="{B8F93D0F-DF0E-40C6-A710-C3E41383414C}" srcOrd="10" destOrd="0" presId="urn:microsoft.com/office/officeart/2005/8/layout/cycle8"/>
    <dgm:cxn modelId="{2A333075-E39E-4054-827C-48D0F248AE53}" type="presParOf" srcId="{94D735C5-7A5D-448C-B291-15A8A0A18F11}" destId="{E6657983-D13A-4CEA-ACF0-A3794318D0CE}" srcOrd="11" destOrd="0" presId="urn:microsoft.com/office/officeart/2005/8/layout/cycle8"/>
    <dgm:cxn modelId="{83DE5315-D3BB-4BED-AB97-ACDEE371A52A}" type="presParOf" srcId="{94D735C5-7A5D-448C-B291-15A8A0A18F11}" destId="{EE262BE4-2BF8-47BA-9D38-B5A99E8BCF5C}" srcOrd="12" destOrd="0" presId="urn:microsoft.com/office/officeart/2005/8/layout/cycle8"/>
    <dgm:cxn modelId="{FBF5C721-D77B-4C00-B222-7FEBB533F6EE}" type="presParOf" srcId="{94D735C5-7A5D-448C-B291-15A8A0A18F11}" destId="{6B144F90-E12E-4CAA-8EAC-6970FE7DD02B}" srcOrd="13" destOrd="0" presId="urn:microsoft.com/office/officeart/2005/8/layout/cycle8"/>
    <dgm:cxn modelId="{6E8C1838-6142-4894-AEE2-202E2E38E070}" type="presParOf" srcId="{94D735C5-7A5D-448C-B291-15A8A0A18F11}" destId="{660F31C7-36F6-4EEB-B5A5-48A5CCCE8400}" srcOrd="14" destOrd="0" presId="urn:microsoft.com/office/officeart/2005/8/layout/cycle8"/>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2279F72-4BDB-4EAC-A943-B3166B18CCC9}" type="doc">
      <dgm:prSet loTypeId="urn:microsoft.com/office/officeart/2005/8/layout/hProcess9" loCatId="process" qsTypeId="urn:microsoft.com/office/officeart/2005/8/quickstyle/simple1" qsCatId="simple" csTypeId="urn:microsoft.com/office/officeart/2005/8/colors/colorful5" csCatId="colorful" phldr="1"/>
      <dgm:spPr/>
    </dgm:pt>
    <dgm:pt modelId="{A1DD52AD-C52B-4C68-AB55-181CCE9DA9E2}">
      <dgm:prSet custT="1"/>
      <dgm:spPr>
        <a:solidFill>
          <a:schemeClr val="tx2"/>
        </a:solidFill>
      </dgm:spPr>
      <dgm:t>
        <a:bodyPr/>
        <a:lstStyle/>
        <a:p>
          <a:r>
            <a:rPr lang="es-ES" sz="2000" dirty="0" smtClean="0"/>
            <a:t>Entre cada iteración, el estudiante desarrolla las actividades que forman parte del </a:t>
          </a:r>
          <a:r>
            <a:rPr lang="es-ES" sz="2000" b="1" dirty="0" smtClean="0"/>
            <a:t>Proyecto</a:t>
          </a:r>
          <a:r>
            <a:rPr lang="es-ES" sz="2000" dirty="0" smtClean="0"/>
            <a:t> grupal a desarrollar.</a:t>
          </a:r>
          <a:endParaRPr lang="es-CL" sz="2000" dirty="0"/>
        </a:p>
      </dgm:t>
    </dgm:pt>
    <dgm:pt modelId="{C4F861CB-E30E-4D50-8ED6-1D657269BC49}" type="parTrans" cxnId="{9010B724-494E-4E8A-8C3E-9F9DBDB0B563}">
      <dgm:prSet/>
      <dgm:spPr/>
      <dgm:t>
        <a:bodyPr/>
        <a:lstStyle/>
        <a:p>
          <a:endParaRPr lang="es-CL"/>
        </a:p>
      </dgm:t>
    </dgm:pt>
    <dgm:pt modelId="{FB1DF25E-1471-4C0A-8E57-B5053BF113E2}" type="sibTrans" cxnId="{9010B724-494E-4E8A-8C3E-9F9DBDB0B563}">
      <dgm:prSet/>
      <dgm:spPr/>
      <dgm:t>
        <a:bodyPr/>
        <a:lstStyle/>
        <a:p>
          <a:endParaRPr lang="es-CL"/>
        </a:p>
      </dgm:t>
    </dgm:pt>
    <dgm:pt modelId="{85171612-C04F-449C-ADD3-ED7E74A06201}">
      <dgm:prSet custT="1"/>
      <dgm:spPr>
        <a:solidFill>
          <a:schemeClr val="accent6">
            <a:lumMod val="75000"/>
          </a:schemeClr>
        </a:solidFill>
      </dgm:spPr>
      <dgm:t>
        <a:bodyPr/>
        <a:lstStyle/>
        <a:p>
          <a:r>
            <a:rPr lang="es-ES" sz="2000" smtClean="0"/>
            <a:t>Además, elabora el </a:t>
          </a:r>
          <a:r>
            <a:rPr lang="es-ES" sz="2000" b="1" smtClean="0"/>
            <a:t>Plan de Mejora</a:t>
          </a:r>
          <a:r>
            <a:rPr lang="es-ES" sz="2000" smtClean="0"/>
            <a:t> (trabajo individual), el cuales debe dar cuenta del progreso en cuanto a la competencia débil detectada. </a:t>
          </a:r>
          <a:endParaRPr lang="es-CL" sz="2000" dirty="0" smtClean="0"/>
        </a:p>
      </dgm:t>
    </dgm:pt>
    <dgm:pt modelId="{0ED03EE1-CF14-4444-90B7-64A3386590DC}" type="parTrans" cxnId="{BF96273F-34A3-4E15-9596-F14516E31D87}">
      <dgm:prSet/>
      <dgm:spPr/>
      <dgm:t>
        <a:bodyPr/>
        <a:lstStyle/>
        <a:p>
          <a:endParaRPr lang="es-CL"/>
        </a:p>
      </dgm:t>
    </dgm:pt>
    <dgm:pt modelId="{49216401-A0CF-4591-B55F-824075F5CB5B}" type="sibTrans" cxnId="{BF96273F-34A3-4E15-9596-F14516E31D87}">
      <dgm:prSet/>
      <dgm:spPr/>
      <dgm:t>
        <a:bodyPr/>
        <a:lstStyle/>
        <a:p>
          <a:endParaRPr lang="es-CL"/>
        </a:p>
      </dgm:t>
    </dgm:pt>
    <dgm:pt modelId="{89290280-1006-4E48-8384-8A02E9E484DE}" type="pres">
      <dgm:prSet presAssocID="{62279F72-4BDB-4EAC-A943-B3166B18CCC9}" presName="CompostProcess" presStyleCnt="0">
        <dgm:presLayoutVars>
          <dgm:dir/>
          <dgm:resizeHandles val="exact"/>
        </dgm:presLayoutVars>
      </dgm:prSet>
      <dgm:spPr/>
    </dgm:pt>
    <dgm:pt modelId="{5D43A0EA-9179-4A30-A5B7-FD4936920A02}" type="pres">
      <dgm:prSet presAssocID="{62279F72-4BDB-4EAC-A943-B3166B18CCC9}" presName="arrow" presStyleLbl="bgShp" presStyleIdx="0" presStyleCnt="1" custLinFactNeighborX="589" custLinFactNeighborY="5154"/>
      <dgm:spPr/>
    </dgm:pt>
    <dgm:pt modelId="{F8949A89-8B64-4DB4-99BB-B74CF1131D83}" type="pres">
      <dgm:prSet presAssocID="{62279F72-4BDB-4EAC-A943-B3166B18CCC9}" presName="linearProcess" presStyleCnt="0"/>
      <dgm:spPr/>
    </dgm:pt>
    <dgm:pt modelId="{92AF9387-3FBC-4912-9BE9-19A836D9959B}" type="pres">
      <dgm:prSet presAssocID="{A1DD52AD-C52B-4C68-AB55-181CCE9DA9E2}" presName="textNode" presStyleLbl="node1" presStyleIdx="0" presStyleCnt="2">
        <dgm:presLayoutVars>
          <dgm:bulletEnabled val="1"/>
        </dgm:presLayoutVars>
      </dgm:prSet>
      <dgm:spPr/>
      <dgm:t>
        <a:bodyPr/>
        <a:lstStyle/>
        <a:p>
          <a:endParaRPr lang="es-CL"/>
        </a:p>
      </dgm:t>
    </dgm:pt>
    <dgm:pt modelId="{5C7E1139-5C63-4C3A-A61C-13677482B0CD}" type="pres">
      <dgm:prSet presAssocID="{FB1DF25E-1471-4C0A-8E57-B5053BF113E2}" presName="sibTrans" presStyleCnt="0"/>
      <dgm:spPr/>
    </dgm:pt>
    <dgm:pt modelId="{5B535706-1777-4C18-9051-CA88A5C36CA8}" type="pres">
      <dgm:prSet presAssocID="{85171612-C04F-449C-ADD3-ED7E74A06201}" presName="textNode" presStyleLbl="node1" presStyleIdx="1" presStyleCnt="2">
        <dgm:presLayoutVars>
          <dgm:bulletEnabled val="1"/>
        </dgm:presLayoutVars>
      </dgm:prSet>
      <dgm:spPr/>
      <dgm:t>
        <a:bodyPr/>
        <a:lstStyle/>
        <a:p>
          <a:endParaRPr lang="es-CL"/>
        </a:p>
      </dgm:t>
    </dgm:pt>
  </dgm:ptLst>
  <dgm:cxnLst>
    <dgm:cxn modelId="{A60C3831-28D5-4569-B6DF-1E749EDEDD72}" type="presOf" srcId="{62279F72-4BDB-4EAC-A943-B3166B18CCC9}" destId="{89290280-1006-4E48-8384-8A02E9E484DE}" srcOrd="0" destOrd="0" presId="urn:microsoft.com/office/officeart/2005/8/layout/hProcess9"/>
    <dgm:cxn modelId="{BF96273F-34A3-4E15-9596-F14516E31D87}" srcId="{62279F72-4BDB-4EAC-A943-B3166B18CCC9}" destId="{85171612-C04F-449C-ADD3-ED7E74A06201}" srcOrd="1" destOrd="0" parTransId="{0ED03EE1-CF14-4444-90B7-64A3386590DC}" sibTransId="{49216401-A0CF-4591-B55F-824075F5CB5B}"/>
    <dgm:cxn modelId="{5C7B0C2F-3196-4DB7-9185-F9E46A60307F}" type="presOf" srcId="{A1DD52AD-C52B-4C68-AB55-181CCE9DA9E2}" destId="{92AF9387-3FBC-4912-9BE9-19A836D9959B}" srcOrd="0" destOrd="0" presId="urn:microsoft.com/office/officeart/2005/8/layout/hProcess9"/>
    <dgm:cxn modelId="{9010B724-494E-4E8A-8C3E-9F9DBDB0B563}" srcId="{62279F72-4BDB-4EAC-A943-B3166B18CCC9}" destId="{A1DD52AD-C52B-4C68-AB55-181CCE9DA9E2}" srcOrd="0" destOrd="0" parTransId="{C4F861CB-E30E-4D50-8ED6-1D657269BC49}" sibTransId="{FB1DF25E-1471-4C0A-8E57-B5053BF113E2}"/>
    <dgm:cxn modelId="{FA46FEE2-5DA5-493A-AEC3-55B7FFE3A962}" type="presOf" srcId="{85171612-C04F-449C-ADD3-ED7E74A06201}" destId="{5B535706-1777-4C18-9051-CA88A5C36CA8}" srcOrd="0" destOrd="0" presId="urn:microsoft.com/office/officeart/2005/8/layout/hProcess9"/>
    <dgm:cxn modelId="{D8758BD6-1C0C-445D-BAC0-06D99F781892}" type="presParOf" srcId="{89290280-1006-4E48-8384-8A02E9E484DE}" destId="{5D43A0EA-9179-4A30-A5B7-FD4936920A02}" srcOrd="0" destOrd="0" presId="urn:microsoft.com/office/officeart/2005/8/layout/hProcess9"/>
    <dgm:cxn modelId="{0A7112BE-1044-4754-BA3D-7AB60FF52A30}" type="presParOf" srcId="{89290280-1006-4E48-8384-8A02E9E484DE}" destId="{F8949A89-8B64-4DB4-99BB-B74CF1131D83}" srcOrd="1" destOrd="0" presId="urn:microsoft.com/office/officeart/2005/8/layout/hProcess9"/>
    <dgm:cxn modelId="{CA906F54-8B51-405E-B83D-E575D3C51645}" type="presParOf" srcId="{F8949A89-8B64-4DB4-99BB-B74CF1131D83}" destId="{92AF9387-3FBC-4912-9BE9-19A836D9959B}" srcOrd="0" destOrd="0" presId="urn:microsoft.com/office/officeart/2005/8/layout/hProcess9"/>
    <dgm:cxn modelId="{F7954EB2-758F-4687-BE34-3993D3DC435E}" type="presParOf" srcId="{F8949A89-8B64-4DB4-99BB-B74CF1131D83}" destId="{5C7E1139-5C63-4C3A-A61C-13677482B0CD}" srcOrd="1" destOrd="0" presId="urn:microsoft.com/office/officeart/2005/8/layout/hProcess9"/>
    <dgm:cxn modelId="{D1D1BA24-7022-4605-8F25-F0B89E7D7E7B}" type="presParOf" srcId="{F8949A89-8B64-4DB4-99BB-B74CF1131D83}" destId="{5B535706-1777-4C18-9051-CA88A5C36CA8}" srcOrd="2"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F394D4D-9F51-45A0-A304-6EB911D0FC0E}" type="doc">
      <dgm:prSet loTypeId="urn:microsoft.com/office/officeart/2005/8/layout/hierarchy2" loCatId="hierarchy" qsTypeId="urn:microsoft.com/office/officeart/2005/8/quickstyle/simple2" qsCatId="simple" csTypeId="urn:microsoft.com/office/officeart/2005/8/colors/colorful4" csCatId="colorful" phldr="1"/>
      <dgm:spPr/>
      <dgm:t>
        <a:bodyPr/>
        <a:lstStyle/>
        <a:p>
          <a:endParaRPr lang="es-CL"/>
        </a:p>
      </dgm:t>
    </dgm:pt>
    <dgm:pt modelId="{0CA0B021-FDD0-415A-BB7E-B8A32D43BD06}">
      <dgm:prSet phldrT="[Texto]" custT="1"/>
      <dgm:spPr>
        <a:solidFill>
          <a:schemeClr val="tx2"/>
        </a:solidFill>
      </dgm:spPr>
      <dgm:t>
        <a:bodyPr/>
        <a:lstStyle/>
        <a:p>
          <a:pPr algn="l"/>
          <a:r>
            <a:rPr lang="es-CL" sz="2400" dirty="0" smtClean="0"/>
            <a:t>Desarrollo </a:t>
          </a:r>
        </a:p>
        <a:p>
          <a:pPr algn="l"/>
          <a:r>
            <a:rPr lang="es-CL" sz="2400" dirty="0" smtClean="0"/>
            <a:t>de Proyectos</a:t>
          </a:r>
          <a:endParaRPr lang="es-CL" sz="2400" dirty="0"/>
        </a:p>
      </dgm:t>
    </dgm:pt>
    <dgm:pt modelId="{5861992F-C795-4221-ADAB-2055AA93580A}" type="parTrans" cxnId="{C06F9166-B2AB-4B06-89F5-C263ACA99F8D}">
      <dgm:prSet/>
      <dgm:spPr/>
      <dgm:t>
        <a:bodyPr/>
        <a:lstStyle/>
        <a:p>
          <a:endParaRPr lang="es-CL" sz="1600"/>
        </a:p>
      </dgm:t>
    </dgm:pt>
    <dgm:pt modelId="{9CFF7EF0-766F-449D-AA61-B54556BE7725}" type="sibTrans" cxnId="{C06F9166-B2AB-4B06-89F5-C263ACA99F8D}">
      <dgm:prSet/>
      <dgm:spPr/>
      <dgm:t>
        <a:bodyPr/>
        <a:lstStyle/>
        <a:p>
          <a:endParaRPr lang="es-CL" sz="1600"/>
        </a:p>
      </dgm:t>
    </dgm:pt>
    <dgm:pt modelId="{FB60A378-30D3-400B-929D-1EE3F8EBD248}">
      <dgm:prSet phldrT="[Texto]" custT="1"/>
      <dgm:spPr>
        <a:solidFill>
          <a:schemeClr val="accent2">
            <a:lumMod val="75000"/>
          </a:schemeClr>
        </a:solidFill>
      </dgm:spPr>
      <dgm:t>
        <a:bodyPr/>
        <a:lstStyle/>
        <a:p>
          <a:r>
            <a:rPr lang="es-CL" sz="1800" dirty="0" smtClean="0"/>
            <a:t>Equipos de 2 a 3 integrantes Máximo</a:t>
          </a:r>
          <a:endParaRPr lang="es-CL" sz="1800" dirty="0"/>
        </a:p>
      </dgm:t>
    </dgm:pt>
    <dgm:pt modelId="{5A75ED69-30E9-4F71-8BE1-6AF4BEB920D5}" type="parTrans" cxnId="{12F5DD6D-6D9D-4BEE-856B-BE824FCDD764}">
      <dgm:prSet custT="1"/>
      <dgm:spPr/>
      <dgm:t>
        <a:bodyPr/>
        <a:lstStyle/>
        <a:p>
          <a:endParaRPr lang="es-CL" sz="400"/>
        </a:p>
      </dgm:t>
    </dgm:pt>
    <dgm:pt modelId="{576C140C-6EA9-452E-8271-2E93B5E7A998}" type="sibTrans" cxnId="{12F5DD6D-6D9D-4BEE-856B-BE824FCDD764}">
      <dgm:prSet/>
      <dgm:spPr/>
      <dgm:t>
        <a:bodyPr/>
        <a:lstStyle/>
        <a:p>
          <a:endParaRPr lang="es-CL" sz="1600"/>
        </a:p>
      </dgm:t>
    </dgm:pt>
    <dgm:pt modelId="{C643FE16-CFAA-452C-862E-705FCDFC378D}">
      <dgm:prSet phldrT="[Texto]" custT="1"/>
      <dgm:spPr>
        <a:solidFill>
          <a:schemeClr val="accent2">
            <a:lumMod val="20000"/>
            <a:lumOff val="80000"/>
          </a:schemeClr>
        </a:solidFill>
      </dgm:spPr>
      <dgm:t>
        <a:bodyPr/>
        <a:lstStyle/>
        <a:p>
          <a:pPr algn="l"/>
          <a:r>
            <a:rPr lang="es-CL" sz="1400" dirty="0" smtClean="0">
              <a:solidFill>
                <a:schemeClr val="tx2"/>
              </a:solidFill>
            </a:rPr>
            <a:t>Desarrollan un Proyecto basado en un caso durante 3 iteraciones. </a:t>
          </a:r>
          <a:r>
            <a:rPr lang="es-ES" sz="1400" dirty="0" smtClean="0">
              <a:solidFill>
                <a:schemeClr val="tx2"/>
              </a:solidFill>
            </a:rPr>
            <a:t>Serán evaluados por nivel de avance y calidad del proceso realizado.</a:t>
          </a:r>
          <a:endParaRPr lang="es-CL" sz="1400" dirty="0">
            <a:solidFill>
              <a:schemeClr val="tx2"/>
            </a:solidFill>
          </a:endParaRPr>
        </a:p>
      </dgm:t>
    </dgm:pt>
    <dgm:pt modelId="{D86D4BA8-059E-454E-9174-B8391E497F54}" type="parTrans" cxnId="{29A22CDD-4791-4C5B-9CFE-F24FF3BB81B2}">
      <dgm:prSet custT="1"/>
      <dgm:spPr/>
      <dgm:t>
        <a:bodyPr/>
        <a:lstStyle/>
        <a:p>
          <a:endParaRPr lang="es-CL" sz="400"/>
        </a:p>
      </dgm:t>
    </dgm:pt>
    <dgm:pt modelId="{5F30F4EA-AA76-40E7-9870-1DAA18BE9876}" type="sibTrans" cxnId="{29A22CDD-4791-4C5B-9CFE-F24FF3BB81B2}">
      <dgm:prSet/>
      <dgm:spPr/>
      <dgm:t>
        <a:bodyPr/>
        <a:lstStyle/>
        <a:p>
          <a:endParaRPr lang="es-CL" sz="1600"/>
        </a:p>
      </dgm:t>
    </dgm:pt>
    <dgm:pt modelId="{8E2C4A40-86F8-4271-96F8-42FF82835133}">
      <dgm:prSet phldrT="[Texto]" custT="1"/>
      <dgm:spPr>
        <a:solidFill>
          <a:schemeClr val="accent1">
            <a:lumMod val="75000"/>
          </a:schemeClr>
        </a:solidFill>
      </dgm:spPr>
      <dgm:t>
        <a:bodyPr/>
        <a:lstStyle/>
        <a:p>
          <a:r>
            <a:rPr lang="es-CL" sz="1800" dirty="0" smtClean="0"/>
            <a:t>Asignación de roles para el plan de mejora </a:t>
          </a:r>
          <a:endParaRPr lang="es-CL" sz="1800" dirty="0"/>
        </a:p>
      </dgm:t>
    </dgm:pt>
    <dgm:pt modelId="{0347BB2D-4E98-48A1-B3F4-384900DA1247}" type="parTrans" cxnId="{1806CD33-5C35-4668-80F4-DB834F150511}">
      <dgm:prSet custT="1"/>
      <dgm:spPr/>
      <dgm:t>
        <a:bodyPr/>
        <a:lstStyle/>
        <a:p>
          <a:endParaRPr lang="es-CL" sz="400"/>
        </a:p>
      </dgm:t>
    </dgm:pt>
    <dgm:pt modelId="{FE4BDFB1-31B9-48B2-8AD2-00A04A27344D}" type="sibTrans" cxnId="{1806CD33-5C35-4668-80F4-DB834F150511}">
      <dgm:prSet/>
      <dgm:spPr/>
      <dgm:t>
        <a:bodyPr/>
        <a:lstStyle/>
        <a:p>
          <a:endParaRPr lang="es-CL" sz="1600"/>
        </a:p>
      </dgm:t>
    </dgm:pt>
    <dgm:pt modelId="{8B7F31C8-64E3-4682-A1E1-307CE532EF03}">
      <dgm:prSet phldrT="[Texto]" custT="1"/>
      <dgm:spPr>
        <a:solidFill>
          <a:schemeClr val="accent1">
            <a:lumMod val="20000"/>
            <a:lumOff val="80000"/>
          </a:schemeClr>
        </a:solidFill>
      </dgm:spPr>
      <dgm:t>
        <a:bodyPr/>
        <a:lstStyle/>
        <a:p>
          <a:pPr algn="l"/>
          <a:r>
            <a:rPr lang="es-CL" sz="1400" dirty="0" smtClean="0">
              <a:solidFill>
                <a:schemeClr val="tx2"/>
              </a:solidFill>
            </a:rPr>
            <a:t>Designado por el docente, según fortalezas y debilidades </a:t>
          </a:r>
          <a:endParaRPr lang="es-CL" sz="1400" dirty="0">
            <a:solidFill>
              <a:schemeClr val="tx2"/>
            </a:solidFill>
          </a:endParaRPr>
        </a:p>
      </dgm:t>
    </dgm:pt>
    <dgm:pt modelId="{1CDA1C6D-3A22-47C9-A9D8-B2DB095E8A6E}" type="parTrans" cxnId="{48D3381E-7D88-43EA-BCA7-1146DCCA4C6B}">
      <dgm:prSet custT="1"/>
      <dgm:spPr/>
      <dgm:t>
        <a:bodyPr/>
        <a:lstStyle/>
        <a:p>
          <a:endParaRPr lang="es-CL" sz="400"/>
        </a:p>
      </dgm:t>
    </dgm:pt>
    <dgm:pt modelId="{63C5B73A-063F-4897-94C8-77F6DE693481}" type="sibTrans" cxnId="{48D3381E-7D88-43EA-BCA7-1146DCCA4C6B}">
      <dgm:prSet/>
      <dgm:spPr/>
      <dgm:t>
        <a:bodyPr/>
        <a:lstStyle/>
        <a:p>
          <a:endParaRPr lang="es-CL" sz="1600"/>
        </a:p>
      </dgm:t>
    </dgm:pt>
    <dgm:pt modelId="{00AB05AB-406F-45C1-AE3D-DE1DA7A86A92}">
      <dgm:prSet custT="1"/>
      <dgm:spPr>
        <a:solidFill>
          <a:schemeClr val="accent1">
            <a:lumMod val="20000"/>
            <a:lumOff val="80000"/>
          </a:schemeClr>
        </a:solidFill>
      </dgm:spPr>
      <dgm:t>
        <a:bodyPr/>
        <a:lstStyle/>
        <a:p>
          <a:pPr algn="l"/>
          <a:r>
            <a:rPr lang="es-ES" sz="1400" dirty="0" smtClean="0">
              <a:solidFill>
                <a:schemeClr val="tx2"/>
              </a:solidFill>
            </a:rPr>
            <a:t>A cada integrante se le asignará una responsabilidad para la gestión y el desarrollo de los artefactos del proyecto</a:t>
          </a:r>
          <a:endParaRPr lang="es-CL" sz="1400" dirty="0">
            <a:solidFill>
              <a:schemeClr val="tx2"/>
            </a:solidFill>
          </a:endParaRPr>
        </a:p>
      </dgm:t>
    </dgm:pt>
    <dgm:pt modelId="{1B7CB8A7-C635-4274-8F6F-D3CEA21455E7}" type="parTrans" cxnId="{1F78AE65-8412-4A29-9036-2946436A5F8B}">
      <dgm:prSet custT="1"/>
      <dgm:spPr/>
      <dgm:t>
        <a:bodyPr/>
        <a:lstStyle/>
        <a:p>
          <a:endParaRPr lang="es-CL" sz="400"/>
        </a:p>
      </dgm:t>
    </dgm:pt>
    <dgm:pt modelId="{D8681815-CA79-4154-944F-ACEF612F05D9}" type="sibTrans" cxnId="{1F78AE65-8412-4A29-9036-2946436A5F8B}">
      <dgm:prSet/>
      <dgm:spPr/>
      <dgm:t>
        <a:bodyPr/>
        <a:lstStyle/>
        <a:p>
          <a:endParaRPr lang="es-CL" sz="1600"/>
        </a:p>
      </dgm:t>
    </dgm:pt>
    <dgm:pt modelId="{58B949B5-C513-4F92-A7C0-1255FD320C69}">
      <dgm:prSet custT="1"/>
      <dgm:spPr>
        <a:solidFill>
          <a:schemeClr val="accent1">
            <a:lumMod val="20000"/>
            <a:lumOff val="80000"/>
          </a:schemeClr>
        </a:solidFill>
      </dgm:spPr>
      <dgm:t>
        <a:bodyPr/>
        <a:lstStyle/>
        <a:p>
          <a:pPr algn="l"/>
          <a:r>
            <a:rPr lang="es-ES" sz="1400" dirty="0" smtClean="0">
              <a:solidFill>
                <a:schemeClr val="tx2"/>
              </a:solidFill>
            </a:rPr>
            <a:t>Presenta un informe con todos los aspectos técnicos abordados en el desarrollo del caso. </a:t>
          </a:r>
          <a:endParaRPr lang="es-CL" sz="1400" dirty="0">
            <a:solidFill>
              <a:schemeClr val="tx2"/>
            </a:solidFill>
          </a:endParaRPr>
        </a:p>
      </dgm:t>
    </dgm:pt>
    <dgm:pt modelId="{A6ACC9EE-8E49-42CB-893F-22B0CE992547}" type="parTrans" cxnId="{6AECCF7D-61CB-405E-9DFA-B4923689E864}">
      <dgm:prSet custT="1"/>
      <dgm:spPr/>
      <dgm:t>
        <a:bodyPr/>
        <a:lstStyle/>
        <a:p>
          <a:endParaRPr lang="es-CL" sz="400"/>
        </a:p>
      </dgm:t>
    </dgm:pt>
    <dgm:pt modelId="{4DD81C62-9A1E-4A7D-89B4-6FC1DC68BA3F}" type="sibTrans" cxnId="{6AECCF7D-61CB-405E-9DFA-B4923689E864}">
      <dgm:prSet/>
      <dgm:spPr/>
      <dgm:t>
        <a:bodyPr/>
        <a:lstStyle/>
        <a:p>
          <a:endParaRPr lang="es-CL" sz="1600"/>
        </a:p>
      </dgm:t>
    </dgm:pt>
    <dgm:pt modelId="{3BA4DBE8-E7BA-482D-AB1E-7FBC568D0F7A}" type="pres">
      <dgm:prSet presAssocID="{BF394D4D-9F51-45A0-A304-6EB911D0FC0E}" presName="diagram" presStyleCnt="0">
        <dgm:presLayoutVars>
          <dgm:chPref val="1"/>
          <dgm:dir/>
          <dgm:animOne val="branch"/>
          <dgm:animLvl val="lvl"/>
          <dgm:resizeHandles val="exact"/>
        </dgm:presLayoutVars>
      </dgm:prSet>
      <dgm:spPr/>
      <dgm:t>
        <a:bodyPr/>
        <a:lstStyle/>
        <a:p>
          <a:endParaRPr lang="es-CL"/>
        </a:p>
      </dgm:t>
    </dgm:pt>
    <dgm:pt modelId="{B3390B37-367C-41CC-BBBF-D8113FD6C52A}" type="pres">
      <dgm:prSet presAssocID="{0CA0B021-FDD0-415A-BB7E-B8A32D43BD06}" presName="root1" presStyleCnt="0"/>
      <dgm:spPr/>
      <dgm:t>
        <a:bodyPr/>
        <a:lstStyle/>
        <a:p>
          <a:endParaRPr lang="es-CL"/>
        </a:p>
      </dgm:t>
    </dgm:pt>
    <dgm:pt modelId="{27D9415E-726B-47D8-A4D5-9483981B6D4D}" type="pres">
      <dgm:prSet presAssocID="{0CA0B021-FDD0-415A-BB7E-B8A32D43BD06}" presName="LevelOneTextNode" presStyleLbl="node0" presStyleIdx="0" presStyleCnt="1" custScaleY="188921">
        <dgm:presLayoutVars>
          <dgm:chPref val="3"/>
        </dgm:presLayoutVars>
      </dgm:prSet>
      <dgm:spPr/>
      <dgm:t>
        <a:bodyPr/>
        <a:lstStyle/>
        <a:p>
          <a:endParaRPr lang="es-CL"/>
        </a:p>
      </dgm:t>
    </dgm:pt>
    <dgm:pt modelId="{E4800D35-0B40-468F-BEFC-0377241A04DD}" type="pres">
      <dgm:prSet presAssocID="{0CA0B021-FDD0-415A-BB7E-B8A32D43BD06}" presName="level2hierChild" presStyleCnt="0"/>
      <dgm:spPr/>
      <dgm:t>
        <a:bodyPr/>
        <a:lstStyle/>
        <a:p>
          <a:endParaRPr lang="es-CL"/>
        </a:p>
      </dgm:t>
    </dgm:pt>
    <dgm:pt modelId="{0035B809-25F9-4F3C-A962-9C14EB181EEA}" type="pres">
      <dgm:prSet presAssocID="{5A75ED69-30E9-4F71-8BE1-6AF4BEB920D5}" presName="conn2-1" presStyleLbl="parChTrans1D2" presStyleIdx="0" presStyleCnt="2"/>
      <dgm:spPr/>
      <dgm:t>
        <a:bodyPr/>
        <a:lstStyle/>
        <a:p>
          <a:endParaRPr lang="es-CL"/>
        </a:p>
      </dgm:t>
    </dgm:pt>
    <dgm:pt modelId="{6061B0CA-8229-4800-9FD2-8E5314E5923A}" type="pres">
      <dgm:prSet presAssocID="{5A75ED69-30E9-4F71-8BE1-6AF4BEB920D5}" presName="connTx" presStyleLbl="parChTrans1D2" presStyleIdx="0" presStyleCnt="2"/>
      <dgm:spPr/>
      <dgm:t>
        <a:bodyPr/>
        <a:lstStyle/>
        <a:p>
          <a:endParaRPr lang="es-CL"/>
        </a:p>
      </dgm:t>
    </dgm:pt>
    <dgm:pt modelId="{1606E496-84C0-4D45-978D-05A87091BCA0}" type="pres">
      <dgm:prSet presAssocID="{FB60A378-30D3-400B-929D-1EE3F8EBD248}" presName="root2" presStyleCnt="0"/>
      <dgm:spPr/>
      <dgm:t>
        <a:bodyPr/>
        <a:lstStyle/>
        <a:p>
          <a:endParaRPr lang="es-CL"/>
        </a:p>
      </dgm:t>
    </dgm:pt>
    <dgm:pt modelId="{E78B72DD-C591-4882-AD03-A72001E6F911}" type="pres">
      <dgm:prSet presAssocID="{FB60A378-30D3-400B-929D-1EE3F8EBD248}" presName="LevelTwoTextNode" presStyleLbl="node2" presStyleIdx="0" presStyleCnt="2" custLinFactNeighborX="1496" custLinFactNeighborY="12315">
        <dgm:presLayoutVars>
          <dgm:chPref val="3"/>
        </dgm:presLayoutVars>
      </dgm:prSet>
      <dgm:spPr/>
      <dgm:t>
        <a:bodyPr/>
        <a:lstStyle/>
        <a:p>
          <a:endParaRPr lang="es-CL"/>
        </a:p>
      </dgm:t>
    </dgm:pt>
    <dgm:pt modelId="{19813F58-EB3A-4F57-8F46-B1636F98D580}" type="pres">
      <dgm:prSet presAssocID="{FB60A378-30D3-400B-929D-1EE3F8EBD248}" presName="level3hierChild" presStyleCnt="0"/>
      <dgm:spPr/>
      <dgm:t>
        <a:bodyPr/>
        <a:lstStyle/>
        <a:p>
          <a:endParaRPr lang="es-CL"/>
        </a:p>
      </dgm:t>
    </dgm:pt>
    <dgm:pt modelId="{1F903EAA-FB0D-4976-8DF8-4CE5EF06E6E4}" type="pres">
      <dgm:prSet presAssocID="{D86D4BA8-059E-454E-9174-B8391E497F54}" presName="conn2-1" presStyleLbl="parChTrans1D3" presStyleIdx="0" presStyleCnt="4"/>
      <dgm:spPr/>
      <dgm:t>
        <a:bodyPr/>
        <a:lstStyle/>
        <a:p>
          <a:endParaRPr lang="es-CL"/>
        </a:p>
      </dgm:t>
    </dgm:pt>
    <dgm:pt modelId="{0B7C20EA-D936-437E-B6FD-6135E426E2A7}" type="pres">
      <dgm:prSet presAssocID="{D86D4BA8-059E-454E-9174-B8391E497F54}" presName="connTx" presStyleLbl="parChTrans1D3" presStyleIdx="0" presStyleCnt="4"/>
      <dgm:spPr/>
      <dgm:t>
        <a:bodyPr/>
        <a:lstStyle/>
        <a:p>
          <a:endParaRPr lang="es-CL"/>
        </a:p>
      </dgm:t>
    </dgm:pt>
    <dgm:pt modelId="{E94D8347-4C58-4B39-96A3-AEDC7924DC9C}" type="pres">
      <dgm:prSet presAssocID="{C643FE16-CFAA-452C-862E-705FCDFC378D}" presName="root2" presStyleCnt="0"/>
      <dgm:spPr/>
      <dgm:t>
        <a:bodyPr/>
        <a:lstStyle/>
        <a:p>
          <a:endParaRPr lang="es-CL"/>
        </a:p>
      </dgm:t>
    </dgm:pt>
    <dgm:pt modelId="{4BAF4222-AE1B-4EB2-A4CA-AE053C9C9742}" type="pres">
      <dgm:prSet presAssocID="{C643FE16-CFAA-452C-862E-705FCDFC378D}" presName="LevelTwoTextNode" presStyleLbl="node3" presStyleIdx="0" presStyleCnt="4" custScaleX="139937" custScaleY="147349" custLinFactNeighborX="-17485" custLinFactNeighborY="959">
        <dgm:presLayoutVars>
          <dgm:chPref val="3"/>
        </dgm:presLayoutVars>
      </dgm:prSet>
      <dgm:spPr/>
      <dgm:t>
        <a:bodyPr/>
        <a:lstStyle/>
        <a:p>
          <a:endParaRPr lang="es-CL"/>
        </a:p>
      </dgm:t>
    </dgm:pt>
    <dgm:pt modelId="{4BCF6DA1-1E49-4812-9EB5-84EC73C315B9}" type="pres">
      <dgm:prSet presAssocID="{C643FE16-CFAA-452C-862E-705FCDFC378D}" presName="level3hierChild" presStyleCnt="0"/>
      <dgm:spPr/>
      <dgm:t>
        <a:bodyPr/>
        <a:lstStyle/>
        <a:p>
          <a:endParaRPr lang="es-CL"/>
        </a:p>
      </dgm:t>
    </dgm:pt>
    <dgm:pt modelId="{757E6BE4-5B80-4115-A05A-43DAF6AC35D5}" type="pres">
      <dgm:prSet presAssocID="{0347BB2D-4E98-48A1-B3F4-384900DA1247}" presName="conn2-1" presStyleLbl="parChTrans1D2" presStyleIdx="1" presStyleCnt="2"/>
      <dgm:spPr/>
      <dgm:t>
        <a:bodyPr/>
        <a:lstStyle/>
        <a:p>
          <a:endParaRPr lang="es-CL"/>
        </a:p>
      </dgm:t>
    </dgm:pt>
    <dgm:pt modelId="{412ABC4E-DB1D-4423-AACB-B10B12B54E80}" type="pres">
      <dgm:prSet presAssocID="{0347BB2D-4E98-48A1-B3F4-384900DA1247}" presName="connTx" presStyleLbl="parChTrans1D2" presStyleIdx="1" presStyleCnt="2"/>
      <dgm:spPr/>
      <dgm:t>
        <a:bodyPr/>
        <a:lstStyle/>
        <a:p>
          <a:endParaRPr lang="es-CL"/>
        </a:p>
      </dgm:t>
    </dgm:pt>
    <dgm:pt modelId="{6086CB1B-2814-45E4-BBA5-2AAEBD20FC53}" type="pres">
      <dgm:prSet presAssocID="{8E2C4A40-86F8-4271-96F8-42FF82835133}" presName="root2" presStyleCnt="0"/>
      <dgm:spPr/>
      <dgm:t>
        <a:bodyPr/>
        <a:lstStyle/>
        <a:p>
          <a:endParaRPr lang="es-CL"/>
        </a:p>
      </dgm:t>
    </dgm:pt>
    <dgm:pt modelId="{58391793-B875-42C7-AA55-9EECC1862BAB}" type="pres">
      <dgm:prSet presAssocID="{8E2C4A40-86F8-4271-96F8-42FF82835133}" presName="LevelTwoTextNode" presStyleLbl="node2" presStyleIdx="1" presStyleCnt="2">
        <dgm:presLayoutVars>
          <dgm:chPref val="3"/>
        </dgm:presLayoutVars>
      </dgm:prSet>
      <dgm:spPr/>
      <dgm:t>
        <a:bodyPr/>
        <a:lstStyle/>
        <a:p>
          <a:endParaRPr lang="es-CL"/>
        </a:p>
      </dgm:t>
    </dgm:pt>
    <dgm:pt modelId="{9048558A-FF61-4168-8D99-6C8D66A083E8}" type="pres">
      <dgm:prSet presAssocID="{8E2C4A40-86F8-4271-96F8-42FF82835133}" presName="level3hierChild" presStyleCnt="0"/>
      <dgm:spPr/>
      <dgm:t>
        <a:bodyPr/>
        <a:lstStyle/>
        <a:p>
          <a:endParaRPr lang="es-CL"/>
        </a:p>
      </dgm:t>
    </dgm:pt>
    <dgm:pt modelId="{7B189C03-390F-40CF-B769-C07DE024C54B}" type="pres">
      <dgm:prSet presAssocID="{1CDA1C6D-3A22-47C9-A9D8-B2DB095E8A6E}" presName="conn2-1" presStyleLbl="parChTrans1D3" presStyleIdx="1" presStyleCnt="4"/>
      <dgm:spPr/>
      <dgm:t>
        <a:bodyPr/>
        <a:lstStyle/>
        <a:p>
          <a:endParaRPr lang="es-CL"/>
        </a:p>
      </dgm:t>
    </dgm:pt>
    <dgm:pt modelId="{4197E3B6-416B-48B0-B190-CF311DA4F657}" type="pres">
      <dgm:prSet presAssocID="{1CDA1C6D-3A22-47C9-A9D8-B2DB095E8A6E}" presName="connTx" presStyleLbl="parChTrans1D3" presStyleIdx="1" presStyleCnt="4"/>
      <dgm:spPr/>
      <dgm:t>
        <a:bodyPr/>
        <a:lstStyle/>
        <a:p>
          <a:endParaRPr lang="es-CL"/>
        </a:p>
      </dgm:t>
    </dgm:pt>
    <dgm:pt modelId="{1A5D480A-3391-4F24-808A-0CD4450D63EF}" type="pres">
      <dgm:prSet presAssocID="{8B7F31C8-64E3-4682-A1E1-307CE532EF03}" presName="root2" presStyleCnt="0"/>
      <dgm:spPr/>
      <dgm:t>
        <a:bodyPr/>
        <a:lstStyle/>
        <a:p>
          <a:endParaRPr lang="es-CL"/>
        </a:p>
      </dgm:t>
    </dgm:pt>
    <dgm:pt modelId="{2907B083-10F5-4F3A-9ABF-6B8B149175F7}" type="pres">
      <dgm:prSet presAssocID="{8B7F31C8-64E3-4682-A1E1-307CE532EF03}" presName="LevelTwoTextNode" presStyleLbl="node3" presStyleIdx="1" presStyleCnt="4" custScaleX="139141" custLinFactNeighborX="-12984">
        <dgm:presLayoutVars>
          <dgm:chPref val="3"/>
        </dgm:presLayoutVars>
      </dgm:prSet>
      <dgm:spPr/>
      <dgm:t>
        <a:bodyPr/>
        <a:lstStyle/>
        <a:p>
          <a:endParaRPr lang="es-CL"/>
        </a:p>
      </dgm:t>
    </dgm:pt>
    <dgm:pt modelId="{C212C8F4-03CD-4BEB-98DF-F7E7A405B683}" type="pres">
      <dgm:prSet presAssocID="{8B7F31C8-64E3-4682-A1E1-307CE532EF03}" presName="level3hierChild" presStyleCnt="0"/>
      <dgm:spPr/>
      <dgm:t>
        <a:bodyPr/>
        <a:lstStyle/>
        <a:p>
          <a:endParaRPr lang="es-CL"/>
        </a:p>
      </dgm:t>
    </dgm:pt>
    <dgm:pt modelId="{50196B56-6A8A-4DE7-87D8-3C6D3618014A}" type="pres">
      <dgm:prSet presAssocID="{1B7CB8A7-C635-4274-8F6F-D3CEA21455E7}" presName="conn2-1" presStyleLbl="parChTrans1D3" presStyleIdx="2" presStyleCnt="4"/>
      <dgm:spPr/>
      <dgm:t>
        <a:bodyPr/>
        <a:lstStyle/>
        <a:p>
          <a:endParaRPr lang="es-CL"/>
        </a:p>
      </dgm:t>
    </dgm:pt>
    <dgm:pt modelId="{2C9205B2-493D-4F65-B5E7-8E5158FE9CDD}" type="pres">
      <dgm:prSet presAssocID="{1B7CB8A7-C635-4274-8F6F-D3CEA21455E7}" presName="connTx" presStyleLbl="parChTrans1D3" presStyleIdx="2" presStyleCnt="4"/>
      <dgm:spPr/>
      <dgm:t>
        <a:bodyPr/>
        <a:lstStyle/>
        <a:p>
          <a:endParaRPr lang="es-CL"/>
        </a:p>
      </dgm:t>
    </dgm:pt>
    <dgm:pt modelId="{D400DEDD-1850-45BC-81D7-DB44CFE18946}" type="pres">
      <dgm:prSet presAssocID="{00AB05AB-406F-45C1-AE3D-DE1DA7A86A92}" presName="root2" presStyleCnt="0"/>
      <dgm:spPr/>
      <dgm:t>
        <a:bodyPr/>
        <a:lstStyle/>
        <a:p>
          <a:endParaRPr lang="es-CL"/>
        </a:p>
      </dgm:t>
    </dgm:pt>
    <dgm:pt modelId="{67A00038-0953-48EA-8396-4B83ED948C20}" type="pres">
      <dgm:prSet presAssocID="{00AB05AB-406F-45C1-AE3D-DE1DA7A86A92}" presName="LevelTwoTextNode" presStyleLbl="node3" presStyleIdx="2" presStyleCnt="4" custScaleX="139141" custLinFactNeighborX="-12984" custLinFactNeighborY="-466">
        <dgm:presLayoutVars>
          <dgm:chPref val="3"/>
        </dgm:presLayoutVars>
      </dgm:prSet>
      <dgm:spPr/>
      <dgm:t>
        <a:bodyPr/>
        <a:lstStyle/>
        <a:p>
          <a:endParaRPr lang="es-CL"/>
        </a:p>
      </dgm:t>
    </dgm:pt>
    <dgm:pt modelId="{4026ED51-63DA-46CE-AA73-D67AFAB85DAC}" type="pres">
      <dgm:prSet presAssocID="{00AB05AB-406F-45C1-AE3D-DE1DA7A86A92}" presName="level3hierChild" presStyleCnt="0"/>
      <dgm:spPr/>
      <dgm:t>
        <a:bodyPr/>
        <a:lstStyle/>
        <a:p>
          <a:endParaRPr lang="es-CL"/>
        </a:p>
      </dgm:t>
    </dgm:pt>
    <dgm:pt modelId="{02287166-EFBB-449E-AD8E-5390BFAE0B73}" type="pres">
      <dgm:prSet presAssocID="{A6ACC9EE-8E49-42CB-893F-22B0CE992547}" presName="conn2-1" presStyleLbl="parChTrans1D3" presStyleIdx="3" presStyleCnt="4"/>
      <dgm:spPr/>
      <dgm:t>
        <a:bodyPr/>
        <a:lstStyle/>
        <a:p>
          <a:endParaRPr lang="es-CL"/>
        </a:p>
      </dgm:t>
    </dgm:pt>
    <dgm:pt modelId="{6A29A4A4-C8E2-4F05-9F3B-45C6E465D331}" type="pres">
      <dgm:prSet presAssocID="{A6ACC9EE-8E49-42CB-893F-22B0CE992547}" presName="connTx" presStyleLbl="parChTrans1D3" presStyleIdx="3" presStyleCnt="4"/>
      <dgm:spPr/>
      <dgm:t>
        <a:bodyPr/>
        <a:lstStyle/>
        <a:p>
          <a:endParaRPr lang="es-CL"/>
        </a:p>
      </dgm:t>
    </dgm:pt>
    <dgm:pt modelId="{D5FBABC8-7879-4D99-9CBE-E36A36F8ACFD}" type="pres">
      <dgm:prSet presAssocID="{58B949B5-C513-4F92-A7C0-1255FD320C69}" presName="root2" presStyleCnt="0"/>
      <dgm:spPr/>
      <dgm:t>
        <a:bodyPr/>
        <a:lstStyle/>
        <a:p>
          <a:endParaRPr lang="es-CL"/>
        </a:p>
      </dgm:t>
    </dgm:pt>
    <dgm:pt modelId="{5010D009-2F3B-4D96-95C6-FEA51245CBA6}" type="pres">
      <dgm:prSet presAssocID="{58B949B5-C513-4F92-A7C0-1255FD320C69}" presName="LevelTwoTextNode" presStyleLbl="node3" presStyleIdx="3" presStyleCnt="4" custScaleX="139141" custLinFactNeighborX="-12984" custLinFactNeighborY="-2929">
        <dgm:presLayoutVars>
          <dgm:chPref val="3"/>
        </dgm:presLayoutVars>
      </dgm:prSet>
      <dgm:spPr/>
      <dgm:t>
        <a:bodyPr/>
        <a:lstStyle/>
        <a:p>
          <a:endParaRPr lang="es-CL"/>
        </a:p>
      </dgm:t>
    </dgm:pt>
    <dgm:pt modelId="{4B7C8AE8-7FDA-4AFB-B8C7-AAFE3173BBDA}" type="pres">
      <dgm:prSet presAssocID="{58B949B5-C513-4F92-A7C0-1255FD320C69}" presName="level3hierChild" presStyleCnt="0"/>
      <dgm:spPr/>
      <dgm:t>
        <a:bodyPr/>
        <a:lstStyle/>
        <a:p>
          <a:endParaRPr lang="es-CL"/>
        </a:p>
      </dgm:t>
    </dgm:pt>
  </dgm:ptLst>
  <dgm:cxnLst>
    <dgm:cxn modelId="{6AECCF7D-61CB-405E-9DFA-B4923689E864}" srcId="{8E2C4A40-86F8-4271-96F8-42FF82835133}" destId="{58B949B5-C513-4F92-A7C0-1255FD320C69}" srcOrd="2" destOrd="0" parTransId="{A6ACC9EE-8E49-42CB-893F-22B0CE992547}" sibTransId="{4DD81C62-9A1E-4A7D-89B4-6FC1DC68BA3F}"/>
    <dgm:cxn modelId="{EC4CF44C-731C-4E86-9DDB-66B520BBD2BD}" type="presOf" srcId="{5A75ED69-30E9-4F71-8BE1-6AF4BEB920D5}" destId="{0035B809-25F9-4F3C-A962-9C14EB181EEA}" srcOrd="0" destOrd="0" presId="urn:microsoft.com/office/officeart/2005/8/layout/hierarchy2"/>
    <dgm:cxn modelId="{1806CD33-5C35-4668-80F4-DB834F150511}" srcId="{0CA0B021-FDD0-415A-BB7E-B8A32D43BD06}" destId="{8E2C4A40-86F8-4271-96F8-42FF82835133}" srcOrd="1" destOrd="0" parTransId="{0347BB2D-4E98-48A1-B3F4-384900DA1247}" sibTransId="{FE4BDFB1-31B9-48B2-8AD2-00A04A27344D}"/>
    <dgm:cxn modelId="{57E43636-62A4-41ED-A88B-49BD50A23A73}" type="presOf" srcId="{0347BB2D-4E98-48A1-B3F4-384900DA1247}" destId="{757E6BE4-5B80-4115-A05A-43DAF6AC35D5}" srcOrd="0" destOrd="0" presId="urn:microsoft.com/office/officeart/2005/8/layout/hierarchy2"/>
    <dgm:cxn modelId="{875C6BEC-4283-4056-BEA8-BAD7F8138F9E}" type="presOf" srcId="{1CDA1C6D-3A22-47C9-A9D8-B2DB095E8A6E}" destId="{7B189C03-390F-40CF-B769-C07DE024C54B}" srcOrd="0" destOrd="0" presId="urn:microsoft.com/office/officeart/2005/8/layout/hierarchy2"/>
    <dgm:cxn modelId="{48D3381E-7D88-43EA-BCA7-1146DCCA4C6B}" srcId="{8E2C4A40-86F8-4271-96F8-42FF82835133}" destId="{8B7F31C8-64E3-4682-A1E1-307CE532EF03}" srcOrd="0" destOrd="0" parTransId="{1CDA1C6D-3A22-47C9-A9D8-B2DB095E8A6E}" sibTransId="{63C5B73A-063F-4897-94C8-77F6DE693481}"/>
    <dgm:cxn modelId="{49E44769-2FAF-4678-A035-21BDDEA6AFD0}" type="presOf" srcId="{C643FE16-CFAA-452C-862E-705FCDFC378D}" destId="{4BAF4222-AE1B-4EB2-A4CA-AE053C9C9742}" srcOrd="0" destOrd="0" presId="urn:microsoft.com/office/officeart/2005/8/layout/hierarchy2"/>
    <dgm:cxn modelId="{9D8E16ED-F0E1-4C58-80D8-FAF9D6410368}" type="presOf" srcId="{A6ACC9EE-8E49-42CB-893F-22B0CE992547}" destId="{6A29A4A4-C8E2-4F05-9F3B-45C6E465D331}" srcOrd="1" destOrd="0" presId="urn:microsoft.com/office/officeart/2005/8/layout/hierarchy2"/>
    <dgm:cxn modelId="{C06F9166-B2AB-4B06-89F5-C263ACA99F8D}" srcId="{BF394D4D-9F51-45A0-A304-6EB911D0FC0E}" destId="{0CA0B021-FDD0-415A-BB7E-B8A32D43BD06}" srcOrd="0" destOrd="0" parTransId="{5861992F-C795-4221-ADAB-2055AA93580A}" sibTransId="{9CFF7EF0-766F-449D-AA61-B54556BE7725}"/>
    <dgm:cxn modelId="{29A22CDD-4791-4C5B-9CFE-F24FF3BB81B2}" srcId="{FB60A378-30D3-400B-929D-1EE3F8EBD248}" destId="{C643FE16-CFAA-452C-862E-705FCDFC378D}" srcOrd="0" destOrd="0" parTransId="{D86D4BA8-059E-454E-9174-B8391E497F54}" sibTransId="{5F30F4EA-AA76-40E7-9870-1DAA18BE9876}"/>
    <dgm:cxn modelId="{8FE794CC-426D-462C-870F-24CE880D4C6C}" type="presOf" srcId="{D86D4BA8-059E-454E-9174-B8391E497F54}" destId="{1F903EAA-FB0D-4976-8DF8-4CE5EF06E6E4}" srcOrd="0" destOrd="0" presId="urn:microsoft.com/office/officeart/2005/8/layout/hierarchy2"/>
    <dgm:cxn modelId="{0C66B813-97D2-4C3E-BB39-9750BC1248F8}" type="presOf" srcId="{0347BB2D-4E98-48A1-B3F4-384900DA1247}" destId="{412ABC4E-DB1D-4423-AACB-B10B12B54E80}" srcOrd="1" destOrd="0" presId="urn:microsoft.com/office/officeart/2005/8/layout/hierarchy2"/>
    <dgm:cxn modelId="{2770826F-4626-4828-9083-02D6C1082C8C}" type="presOf" srcId="{00AB05AB-406F-45C1-AE3D-DE1DA7A86A92}" destId="{67A00038-0953-48EA-8396-4B83ED948C20}" srcOrd="0" destOrd="0" presId="urn:microsoft.com/office/officeart/2005/8/layout/hierarchy2"/>
    <dgm:cxn modelId="{7D2BF07A-0C6B-4099-8F4A-A62C7A85DF20}" type="presOf" srcId="{1CDA1C6D-3A22-47C9-A9D8-B2DB095E8A6E}" destId="{4197E3B6-416B-48B0-B190-CF311DA4F657}" srcOrd="1" destOrd="0" presId="urn:microsoft.com/office/officeart/2005/8/layout/hierarchy2"/>
    <dgm:cxn modelId="{369F861E-93DC-4491-A327-EFED48DE2009}" type="presOf" srcId="{BF394D4D-9F51-45A0-A304-6EB911D0FC0E}" destId="{3BA4DBE8-E7BA-482D-AB1E-7FBC568D0F7A}" srcOrd="0" destOrd="0" presId="urn:microsoft.com/office/officeart/2005/8/layout/hierarchy2"/>
    <dgm:cxn modelId="{9DB6A5A4-9A52-48F0-AC91-E3875E6F9DF7}" type="presOf" srcId="{1B7CB8A7-C635-4274-8F6F-D3CEA21455E7}" destId="{2C9205B2-493D-4F65-B5E7-8E5158FE9CDD}" srcOrd="1" destOrd="0" presId="urn:microsoft.com/office/officeart/2005/8/layout/hierarchy2"/>
    <dgm:cxn modelId="{737CB76B-17FB-4511-984D-2DEBE236FED7}" type="presOf" srcId="{8E2C4A40-86F8-4271-96F8-42FF82835133}" destId="{58391793-B875-42C7-AA55-9EECC1862BAB}" srcOrd="0" destOrd="0" presId="urn:microsoft.com/office/officeart/2005/8/layout/hierarchy2"/>
    <dgm:cxn modelId="{0801D8C8-74F4-43D2-8F4E-6649D0EB2B27}" type="presOf" srcId="{D86D4BA8-059E-454E-9174-B8391E497F54}" destId="{0B7C20EA-D936-437E-B6FD-6135E426E2A7}" srcOrd="1" destOrd="0" presId="urn:microsoft.com/office/officeart/2005/8/layout/hierarchy2"/>
    <dgm:cxn modelId="{B18B74EB-45E1-43AB-B969-56EFA44D60DA}" type="presOf" srcId="{8B7F31C8-64E3-4682-A1E1-307CE532EF03}" destId="{2907B083-10F5-4F3A-9ABF-6B8B149175F7}" srcOrd="0" destOrd="0" presId="urn:microsoft.com/office/officeart/2005/8/layout/hierarchy2"/>
    <dgm:cxn modelId="{448C1725-69A6-4939-9E7A-A85390B410F3}" type="presOf" srcId="{1B7CB8A7-C635-4274-8F6F-D3CEA21455E7}" destId="{50196B56-6A8A-4DE7-87D8-3C6D3618014A}" srcOrd="0" destOrd="0" presId="urn:microsoft.com/office/officeart/2005/8/layout/hierarchy2"/>
    <dgm:cxn modelId="{A87DBB6A-CBEE-425A-AA1D-1126EB45CBB9}" type="presOf" srcId="{5A75ED69-30E9-4F71-8BE1-6AF4BEB920D5}" destId="{6061B0CA-8229-4800-9FD2-8E5314E5923A}" srcOrd="1" destOrd="0" presId="urn:microsoft.com/office/officeart/2005/8/layout/hierarchy2"/>
    <dgm:cxn modelId="{3B56BA26-04C0-454F-A80D-75AA0328BF98}" type="presOf" srcId="{A6ACC9EE-8E49-42CB-893F-22B0CE992547}" destId="{02287166-EFBB-449E-AD8E-5390BFAE0B73}" srcOrd="0" destOrd="0" presId="urn:microsoft.com/office/officeart/2005/8/layout/hierarchy2"/>
    <dgm:cxn modelId="{FAB4BB81-6C8C-4DD8-8C87-1780165D748B}" type="presOf" srcId="{58B949B5-C513-4F92-A7C0-1255FD320C69}" destId="{5010D009-2F3B-4D96-95C6-FEA51245CBA6}" srcOrd="0" destOrd="0" presId="urn:microsoft.com/office/officeart/2005/8/layout/hierarchy2"/>
    <dgm:cxn modelId="{12F5DD6D-6D9D-4BEE-856B-BE824FCDD764}" srcId="{0CA0B021-FDD0-415A-BB7E-B8A32D43BD06}" destId="{FB60A378-30D3-400B-929D-1EE3F8EBD248}" srcOrd="0" destOrd="0" parTransId="{5A75ED69-30E9-4F71-8BE1-6AF4BEB920D5}" sibTransId="{576C140C-6EA9-452E-8271-2E93B5E7A998}"/>
    <dgm:cxn modelId="{EFA7DE8A-E6AA-4364-8973-2EDC747AB195}" type="presOf" srcId="{FB60A378-30D3-400B-929D-1EE3F8EBD248}" destId="{E78B72DD-C591-4882-AD03-A72001E6F911}" srcOrd="0" destOrd="0" presId="urn:microsoft.com/office/officeart/2005/8/layout/hierarchy2"/>
    <dgm:cxn modelId="{61C3DAD0-D1DF-4DC3-99F6-030E0700AE1C}" type="presOf" srcId="{0CA0B021-FDD0-415A-BB7E-B8A32D43BD06}" destId="{27D9415E-726B-47D8-A4D5-9483981B6D4D}" srcOrd="0" destOrd="0" presId="urn:microsoft.com/office/officeart/2005/8/layout/hierarchy2"/>
    <dgm:cxn modelId="{1F78AE65-8412-4A29-9036-2946436A5F8B}" srcId="{8E2C4A40-86F8-4271-96F8-42FF82835133}" destId="{00AB05AB-406F-45C1-AE3D-DE1DA7A86A92}" srcOrd="1" destOrd="0" parTransId="{1B7CB8A7-C635-4274-8F6F-D3CEA21455E7}" sibTransId="{D8681815-CA79-4154-944F-ACEF612F05D9}"/>
    <dgm:cxn modelId="{B0A264FB-E467-4A56-AF4A-3652D5B9E5C7}" type="presParOf" srcId="{3BA4DBE8-E7BA-482D-AB1E-7FBC568D0F7A}" destId="{B3390B37-367C-41CC-BBBF-D8113FD6C52A}" srcOrd="0" destOrd="0" presId="urn:microsoft.com/office/officeart/2005/8/layout/hierarchy2"/>
    <dgm:cxn modelId="{88DDC835-CDD1-407B-A239-22C8BE071F6A}" type="presParOf" srcId="{B3390B37-367C-41CC-BBBF-D8113FD6C52A}" destId="{27D9415E-726B-47D8-A4D5-9483981B6D4D}" srcOrd="0" destOrd="0" presId="urn:microsoft.com/office/officeart/2005/8/layout/hierarchy2"/>
    <dgm:cxn modelId="{A59994C4-2E60-4F75-8B19-DDFEF93DB947}" type="presParOf" srcId="{B3390B37-367C-41CC-BBBF-D8113FD6C52A}" destId="{E4800D35-0B40-468F-BEFC-0377241A04DD}" srcOrd="1" destOrd="0" presId="urn:microsoft.com/office/officeart/2005/8/layout/hierarchy2"/>
    <dgm:cxn modelId="{5E0B3977-9EBD-418B-97F0-00B874A2AECB}" type="presParOf" srcId="{E4800D35-0B40-468F-BEFC-0377241A04DD}" destId="{0035B809-25F9-4F3C-A962-9C14EB181EEA}" srcOrd="0" destOrd="0" presId="urn:microsoft.com/office/officeart/2005/8/layout/hierarchy2"/>
    <dgm:cxn modelId="{93B44577-70F0-4CFA-9414-E8EFD9E190B2}" type="presParOf" srcId="{0035B809-25F9-4F3C-A962-9C14EB181EEA}" destId="{6061B0CA-8229-4800-9FD2-8E5314E5923A}" srcOrd="0" destOrd="0" presId="urn:microsoft.com/office/officeart/2005/8/layout/hierarchy2"/>
    <dgm:cxn modelId="{7987C8E2-F935-4DD2-932D-DA18E04CD114}" type="presParOf" srcId="{E4800D35-0B40-468F-BEFC-0377241A04DD}" destId="{1606E496-84C0-4D45-978D-05A87091BCA0}" srcOrd="1" destOrd="0" presId="urn:microsoft.com/office/officeart/2005/8/layout/hierarchy2"/>
    <dgm:cxn modelId="{01A10FBC-016E-4B54-BB06-A907B7E48C9A}" type="presParOf" srcId="{1606E496-84C0-4D45-978D-05A87091BCA0}" destId="{E78B72DD-C591-4882-AD03-A72001E6F911}" srcOrd="0" destOrd="0" presId="urn:microsoft.com/office/officeart/2005/8/layout/hierarchy2"/>
    <dgm:cxn modelId="{3D694233-322F-4DC5-9B37-F623DF78FC98}" type="presParOf" srcId="{1606E496-84C0-4D45-978D-05A87091BCA0}" destId="{19813F58-EB3A-4F57-8F46-B1636F98D580}" srcOrd="1" destOrd="0" presId="urn:microsoft.com/office/officeart/2005/8/layout/hierarchy2"/>
    <dgm:cxn modelId="{47679F9A-509A-4463-A8A9-51C5B72E1FBC}" type="presParOf" srcId="{19813F58-EB3A-4F57-8F46-B1636F98D580}" destId="{1F903EAA-FB0D-4976-8DF8-4CE5EF06E6E4}" srcOrd="0" destOrd="0" presId="urn:microsoft.com/office/officeart/2005/8/layout/hierarchy2"/>
    <dgm:cxn modelId="{77247CDD-7346-4EEB-88D8-368FE4995696}" type="presParOf" srcId="{1F903EAA-FB0D-4976-8DF8-4CE5EF06E6E4}" destId="{0B7C20EA-D936-437E-B6FD-6135E426E2A7}" srcOrd="0" destOrd="0" presId="urn:microsoft.com/office/officeart/2005/8/layout/hierarchy2"/>
    <dgm:cxn modelId="{CA230EF6-005B-4230-8B98-00FE504E2BAD}" type="presParOf" srcId="{19813F58-EB3A-4F57-8F46-B1636F98D580}" destId="{E94D8347-4C58-4B39-96A3-AEDC7924DC9C}" srcOrd="1" destOrd="0" presId="urn:microsoft.com/office/officeart/2005/8/layout/hierarchy2"/>
    <dgm:cxn modelId="{26751134-9D32-4C66-8655-CA5C1A544EC6}" type="presParOf" srcId="{E94D8347-4C58-4B39-96A3-AEDC7924DC9C}" destId="{4BAF4222-AE1B-4EB2-A4CA-AE053C9C9742}" srcOrd="0" destOrd="0" presId="urn:microsoft.com/office/officeart/2005/8/layout/hierarchy2"/>
    <dgm:cxn modelId="{E892B146-DC22-441F-A3C4-02EAD3FE07CE}" type="presParOf" srcId="{E94D8347-4C58-4B39-96A3-AEDC7924DC9C}" destId="{4BCF6DA1-1E49-4812-9EB5-84EC73C315B9}" srcOrd="1" destOrd="0" presId="urn:microsoft.com/office/officeart/2005/8/layout/hierarchy2"/>
    <dgm:cxn modelId="{3974348C-FD10-4C7A-B3AA-2D161BE9F396}" type="presParOf" srcId="{E4800D35-0B40-468F-BEFC-0377241A04DD}" destId="{757E6BE4-5B80-4115-A05A-43DAF6AC35D5}" srcOrd="2" destOrd="0" presId="urn:microsoft.com/office/officeart/2005/8/layout/hierarchy2"/>
    <dgm:cxn modelId="{BA942B97-F3AF-466F-B42A-80BF61C3A9D4}" type="presParOf" srcId="{757E6BE4-5B80-4115-A05A-43DAF6AC35D5}" destId="{412ABC4E-DB1D-4423-AACB-B10B12B54E80}" srcOrd="0" destOrd="0" presId="urn:microsoft.com/office/officeart/2005/8/layout/hierarchy2"/>
    <dgm:cxn modelId="{F742840A-30E0-4FBB-86AF-B4227996519A}" type="presParOf" srcId="{E4800D35-0B40-468F-BEFC-0377241A04DD}" destId="{6086CB1B-2814-45E4-BBA5-2AAEBD20FC53}" srcOrd="3" destOrd="0" presId="urn:microsoft.com/office/officeart/2005/8/layout/hierarchy2"/>
    <dgm:cxn modelId="{3FE6EEAC-D850-427C-B68A-CAAB037E427E}" type="presParOf" srcId="{6086CB1B-2814-45E4-BBA5-2AAEBD20FC53}" destId="{58391793-B875-42C7-AA55-9EECC1862BAB}" srcOrd="0" destOrd="0" presId="urn:microsoft.com/office/officeart/2005/8/layout/hierarchy2"/>
    <dgm:cxn modelId="{475FDFD5-D448-4C37-A65B-B711F658B4CC}" type="presParOf" srcId="{6086CB1B-2814-45E4-BBA5-2AAEBD20FC53}" destId="{9048558A-FF61-4168-8D99-6C8D66A083E8}" srcOrd="1" destOrd="0" presId="urn:microsoft.com/office/officeart/2005/8/layout/hierarchy2"/>
    <dgm:cxn modelId="{8B2FA3BA-8493-4FCC-BB32-ADE70A65D111}" type="presParOf" srcId="{9048558A-FF61-4168-8D99-6C8D66A083E8}" destId="{7B189C03-390F-40CF-B769-C07DE024C54B}" srcOrd="0" destOrd="0" presId="urn:microsoft.com/office/officeart/2005/8/layout/hierarchy2"/>
    <dgm:cxn modelId="{BB0F21D6-0CB5-437A-9157-3123A228390F}" type="presParOf" srcId="{7B189C03-390F-40CF-B769-C07DE024C54B}" destId="{4197E3B6-416B-48B0-B190-CF311DA4F657}" srcOrd="0" destOrd="0" presId="urn:microsoft.com/office/officeart/2005/8/layout/hierarchy2"/>
    <dgm:cxn modelId="{33A5470F-CF6C-4EF7-8844-C73CFE3C8D17}" type="presParOf" srcId="{9048558A-FF61-4168-8D99-6C8D66A083E8}" destId="{1A5D480A-3391-4F24-808A-0CD4450D63EF}" srcOrd="1" destOrd="0" presId="urn:microsoft.com/office/officeart/2005/8/layout/hierarchy2"/>
    <dgm:cxn modelId="{528531D4-B71F-446C-B060-94D18069C1DD}" type="presParOf" srcId="{1A5D480A-3391-4F24-808A-0CD4450D63EF}" destId="{2907B083-10F5-4F3A-9ABF-6B8B149175F7}" srcOrd="0" destOrd="0" presId="urn:microsoft.com/office/officeart/2005/8/layout/hierarchy2"/>
    <dgm:cxn modelId="{887ADB0F-83BC-44E2-96F6-57190DCD3C6B}" type="presParOf" srcId="{1A5D480A-3391-4F24-808A-0CD4450D63EF}" destId="{C212C8F4-03CD-4BEB-98DF-F7E7A405B683}" srcOrd="1" destOrd="0" presId="urn:microsoft.com/office/officeart/2005/8/layout/hierarchy2"/>
    <dgm:cxn modelId="{A101A077-DCCA-4A6D-B63F-3BF9AE9D0CFA}" type="presParOf" srcId="{9048558A-FF61-4168-8D99-6C8D66A083E8}" destId="{50196B56-6A8A-4DE7-87D8-3C6D3618014A}" srcOrd="2" destOrd="0" presId="urn:microsoft.com/office/officeart/2005/8/layout/hierarchy2"/>
    <dgm:cxn modelId="{2559AC4D-B87A-465E-922E-795DCCA5B1DD}" type="presParOf" srcId="{50196B56-6A8A-4DE7-87D8-3C6D3618014A}" destId="{2C9205B2-493D-4F65-B5E7-8E5158FE9CDD}" srcOrd="0" destOrd="0" presId="urn:microsoft.com/office/officeart/2005/8/layout/hierarchy2"/>
    <dgm:cxn modelId="{2AD5AFB0-BE2F-4704-933D-98C9406BE1BE}" type="presParOf" srcId="{9048558A-FF61-4168-8D99-6C8D66A083E8}" destId="{D400DEDD-1850-45BC-81D7-DB44CFE18946}" srcOrd="3" destOrd="0" presId="urn:microsoft.com/office/officeart/2005/8/layout/hierarchy2"/>
    <dgm:cxn modelId="{12661550-7924-43E9-9EEF-35116907DA50}" type="presParOf" srcId="{D400DEDD-1850-45BC-81D7-DB44CFE18946}" destId="{67A00038-0953-48EA-8396-4B83ED948C20}" srcOrd="0" destOrd="0" presId="urn:microsoft.com/office/officeart/2005/8/layout/hierarchy2"/>
    <dgm:cxn modelId="{213996D2-6DAE-4EF1-8846-B793DF9AD634}" type="presParOf" srcId="{D400DEDD-1850-45BC-81D7-DB44CFE18946}" destId="{4026ED51-63DA-46CE-AA73-D67AFAB85DAC}" srcOrd="1" destOrd="0" presId="urn:microsoft.com/office/officeart/2005/8/layout/hierarchy2"/>
    <dgm:cxn modelId="{8EB114E3-20C3-414B-A315-532CCEFFB7CA}" type="presParOf" srcId="{9048558A-FF61-4168-8D99-6C8D66A083E8}" destId="{02287166-EFBB-449E-AD8E-5390BFAE0B73}" srcOrd="4" destOrd="0" presId="urn:microsoft.com/office/officeart/2005/8/layout/hierarchy2"/>
    <dgm:cxn modelId="{AA872C7B-91A5-4C37-9E53-20547F449ACF}" type="presParOf" srcId="{02287166-EFBB-449E-AD8E-5390BFAE0B73}" destId="{6A29A4A4-C8E2-4F05-9F3B-45C6E465D331}" srcOrd="0" destOrd="0" presId="urn:microsoft.com/office/officeart/2005/8/layout/hierarchy2"/>
    <dgm:cxn modelId="{A2215B48-BD2F-449F-A4DC-A220F9060EFD}" type="presParOf" srcId="{9048558A-FF61-4168-8D99-6C8D66A083E8}" destId="{D5FBABC8-7879-4D99-9CBE-E36A36F8ACFD}" srcOrd="5" destOrd="0" presId="urn:microsoft.com/office/officeart/2005/8/layout/hierarchy2"/>
    <dgm:cxn modelId="{0950953F-CF9A-42AF-B85C-B08D3A37629A}" type="presParOf" srcId="{D5FBABC8-7879-4D99-9CBE-E36A36F8ACFD}" destId="{5010D009-2F3B-4D96-95C6-FEA51245CBA6}" srcOrd="0" destOrd="0" presId="urn:microsoft.com/office/officeart/2005/8/layout/hierarchy2"/>
    <dgm:cxn modelId="{73549DF1-9041-4770-B5FA-E025A13929CB}" type="presParOf" srcId="{D5FBABC8-7879-4D99-9CBE-E36A36F8ACFD}" destId="{4B7C8AE8-7FDA-4AFB-B8C7-AAFE3173BBDA}"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7#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D31023-7767-4952-B9CF-F9F22D223ACD}" type="datetimeFigureOut">
              <a:rPr lang="es-CL" smtClean="0"/>
              <a:pPr/>
              <a:t>11-03-2017</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9E51B3-49EC-47FB-AD0D-804A2C5CDD15}" type="slidenum">
              <a:rPr lang="es-CL" smtClean="0"/>
              <a:pPr/>
              <a:t>‹Nº›</a:t>
            </a:fld>
            <a:endParaRPr lang="es-CL"/>
          </a:p>
        </p:txBody>
      </p:sp>
    </p:spTree>
    <p:extLst>
      <p:ext uri="{BB962C8B-B14F-4D97-AF65-F5344CB8AC3E}">
        <p14:creationId xmlns:p14="http://schemas.microsoft.com/office/powerpoint/2010/main" xmlns="" val="440893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solidFill>
                  <a:prstClr val="black"/>
                </a:solidFill>
              </a:rPr>
              <a:pPr/>
              <a:t>2</a:t>
            </a:fld>
            <a:endParaRPr lang="es-CL" dirty="0">
              <a:solidFill>
                <a:prstClr val="black"/>
              </a:solidFill>
            </a:endParaRPr>
          </a:p>
        </p:txBody>
      </p:sp>
    </p:spTree>
    <p:extLst>
      <p:ext uri="{BB962C8B-B14F-4D97-AF65-F5344CB8AC3E}">
        <p14:creationId xmlns:p14="http://schemas.microsoft.com/office/powerpoint/2010/main" xmlns="" val="2850186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sz="1200" dirty="0" smtClean="0"/>
              <a:t>Para lograr fortalecer el desarrollo de la identidad profesional del estudiante se debe analizar sus capacidades e intereses y motivarlo a</a:t>
            </a:r>
            <a:r>
              <a:rPr lang="es-CL" sz="1200" baseline="0" dirty="0" smtClean="0"/>
              <a:t> mejorar</a:t>
            </a:r>
            <a:r>
              <a:rPr lang="es-CL" sz="1200" dirty="0" smtClean="0"/>
              <a:t>.</a:t>
            </a:r>
          </a:p>
          <a:p>
            <a:r>
              <a:rPr lang="es-ES_tradnl" dirty="0" smtClean="0"/>
              <a:t>Por</a:t>
            </a:r>
            <a:r>
              <a:rPr lang="es-ES_tradnl" baseline="0" dirty="0" smtClean="0"/>
              <a:t> tanto, comenzamos con un diagnostico, que nos permitirá conocer a los estudiantes.</a:t>
            </a:r>
          </a:p>
          <a:p>
            <a:r>
              <a:rPr lang="es-ES_tradnl" baseline="0" dirty="0" smtClean="0"/>
              <a:t>Luego plantear un plan de mejora en donde pueda trabajar sus debilidades para convertirlas en fortalezas.</a:t>
            </a:r>
          </a:p>
          <a:p>
            <a:r>
              <a:rPr lang="es-ES_tradnl" baseline="0" dirty="0" smtClean="0"/>
              <a:t>El proyecto es la herramienta que nos permitirá el desarrollo de dicho plan, ya que en el se debe implementar todo los aprendizajes adquiridos durante los semestres anteriores.</a:t>
            </a:r>
          </a:p>
          <a:p>
            <a:r>
              <a:rPr lang="es-ES_tradnl" baseline="0" dirty="0" smtClean="0"/>
              <a:t>Es por esto que el rol del docente es similar a un Jefe de Proyecto,  donde el foco no es sólo el producto, sino el desarrollo personal de cada estudiante.</a:t>
            </a:r>
            <a:endParaRPr lang="es-AR" dirty="0"/>
          </a:p>
        </p:txBody>
      </p:sp>
      <p:sp>
        <p:nvSpPr>
          <p:cNvPr id="4" name="3 Marcador de número de diapositiva"/>
          <p:cNvSpPr>
            <a:spLocks noGrp="1"/>
          </p:cNvSpPr>
          <p:nvPr>
            <p:ph type="sldNum" sz="quarter" idx="10"/>
          </p:nvPr>
        </p:nvSpPr>
        <p:spPr/>
        <p:txBody>
          <a:bodyPr/>
          <a:lstStyle/>
          <a:p>
            <a:fld id="{F52BE555-DC9C-42D4-AF40-A84F1DBAC390}" type="slidenum">
              <a:rPr lang="es-CL" smtClean="0">
                <a:solidFill>
                  <a:prstClr val="black"/>
                </a:solidFill>
              </a:rPr>
              <a:pPr/>
              <a:t>4</a:t>
            </a:fld>
            <a:endParaRPr lang="es-CL">
              <a:solidFill>
                <a:prstClr val="black"/>
              </a:solidFill>
            </a:endParaRPr>
          </a:p>
        </p:txBody>
      </p:sp>
    </p:spTree>
    <p:extLst>
      <p:ext uri="{BB962C8B-B14F-4D97-AF65-F5344CB8AC3E}">
        <p14:creationId xmlns:p14="http://schemas.microsoft.com/office/powerpoint/2010/main" xmlns="" val="991456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a:r>
              <a:rPr lang="es-CL" sz="1600" b="1" dirty="0" smtClean="0"/>
              <a:t>Proyecto:</a:t>
            </a:r>
            <a:r>
              <a:rPr lang="es-CL" sz="1600" dirty="0" smtClean="0"/>
              <a:t> </a:t>
            </a:r>
          </a:p>
          <a:p>
            <a:pPr lvl="0"/>
            <a:r>
              <a:rPr lang="es-CL" sz="1200" b="0" dirty="0" smtClean="0"/>
              <a:t>Hace referencia al desarrollo del caso grupalmente.</a:t>
            </a:r>
            <a:endParaRPr lang="es-CL" sz="1400"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dirty="0" smtClean="0"/>
              <a:t>Plan de mejora:</a:t>
            </a:r>
            <a:r>
              <a:rPr lang="es-CL" sz="1400" dirty="0" smtClean="0"/>
              <a:t> </a:t>
            </a:r>
            <a:r>
              <a:rPr lang="es-CL" sz="1200" dirty="0" smtClean="0"/>
              <a:t>Hace referencia al proceso de construcción de artefactos individualmente para evidenciar el perfeccionamiento en sus debilidades detectadas en las asignaturas clave.</a:t>
            </a:r>
            <a:endParaRPr lang="es-CL"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dirty="0" smtClean="0"/>
              <a:t>Evaluaciones Formativas:</a:t>
            </a:r>
            <a:r>
              <a:rPr lang="es-CL" sz="1200" dirty="0" smtClean="0"/>
              <a:t> Son evaluaciones sin calificación, ocurren durante el proceso de desarrollo y pretenden proporcionarle a los estudiantes un punto de comparación de lo esperado versus lo hecho.</a:t>
            </a:r>
          </a:p>
          <a:p>
            <a:pPr lvl="0" algn="l"/>
            <a:r>
              <a:rPr lang="es-CL" sz="1600" b="1" dirty="0" smtClean="0"/>
              <a:t>Evaluaciones </a:t>
            </a:r>
            <a:r>
              <a:rPr lang="es-CL" sz="1200" b="1" dirty="0" err="1" smtClean="0"/>
              <a:t>Sumativas</a:t>
            </a:r>
            <a:r>
              <a:rPr lang="es-CL" sz="1200" b="1" dirty="0" smtClean="0"/>
              <a:t>:</a:t>
            </a:r>
            <a:r>
              <a:rPr lang="es-CL" sz="1200" dirty="0" smtClean="0"/>
              <a:t> </a:t>
            </a:r>
          </a:p>
          <a:p>
            <a:pPr lvl="0" algn="l"/>
            <a:r>
              <a:rPr lang="es-CL" sz="1200" dirty="0" smtClean="0"/>
              <a:t>Son evaluaciones con calificación, ocurren al finalizar una etapa o producto y pretenden medir el cumplimiento y calidad de lo presentado por el estudiante o equipo.</a:t>
            </a:r>
            <a:endParaRPr lang="es-CL" sz="16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dirty="0" smtClean="0"/>
              <a:t>Artefactos</a:t>
            </a:r>
            <a:r>
              <a:rPr lang="es-CL" sz="1400" dirty="0" smtClean="0"/>
              <a:t>: </a:t>
            </a:r>
            <a:r>
              <a:rPr lang="es-CL" sz="1200" dirty="0" smtClean="0"/>
              <a:t>Son productos que forman parte del proyecto final, los cuales serán realizados por el estudiante durante las iteraciones  ya sea para el plan de mejora o proyecto.</a:t>
            </a:r>
            <a:endParaRPr lang="es-CL"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s-CL" sz="1200" b="1" dirty="0" smtClean="0"/>
          </a:p>
          <a:p>
            <a:endParaRPr lang="es-CL" dirty="0"/>
          </a:p>
        </p:txBody>
      </p:sp>
      <p:sp>
        <p:nvSpPr>
          <p:cNvPr id="4" name="Marcador de número de diapositiva 3"/>
          <p:cNvSpPr>
            <a:spLocks noGrp="1"/>
          </p:cNvSpPr>
          <p:nvPr>
            <p:ph type="sldNum" sz="quarter" idx="10"/>
          </p:nvPr>
        </p:nvSpPr>
        <p:spPr/>
        <p:txBody>
          <a:bodyPr/>
          <a:lstStyle/>
          <a:p>
            <a:fld id="{BC9E51B3-49EC-47FB-AD0D-804A2C5CDD15}" type="slidenum">
              <a:rPr lang="es-CL" smtClean="0"/>
              <a:pPr/>
              <a:t>5</a:t>
            </a:fld>
            <a:endParaRPr lang="es-CL"/>
          </a:p>
        </p:txBody>
      </p:sp>
    </p:spTree>
    <p:extLst>
      <p:ext uri="{BB962C8B-B14F-4D97-AF65-F5344CB8AC3E}">
        <p14:creationId xmlns:p14="http://schemas.microsoft.com/office/powerpoint/2010/main" xmlns="" val="1832559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sz="1200" dirty="0" smtClean="0"/>
              <a:t>La labor del docente no se centra en enseñar contenidos, sino que es </a:t>
            </a:r>
            <a:r>
              <a:rPr lang="es-CL" sz="1200" baseline="0" dirty="0" smtClean="0"/>
              <a:t>similar al de un jefe de proyecto, quien supervisa el desarrollo de un proyecto informático, pero sin perder el foco principal que el estudiante, por lo que debe guiar a cada alumno a fortalecer debilidades, estimular la capacidad de aprender, motivar el trabajo en equipo. Para esto, se debe:</a:t>
            </a:r>
          </a:p>
          <a:p>
            <a:pPr>
              <a:buFont typeface="Arial" pitchFamily="34" charset="0"/>
              <a:buChar char="•"/>
            </a:pPr>
            <a:r>
              <a:rPr lang="es-CL" sz="1200" dirty="0" smtClean="0"/>
              <a:t>Analizar la evidencia presentada por el estudiante para definir el plan de mejora.</a:t>
            </a:r>
          </a:p>
          <a:p>
            <a:pPr>
              <a:buFont typeface="Arial" pitchFamily="34" charset="0"/>
              <a:buChar char="•"/>
            </a:pPr>
            <a:r>
              <a:rPr lang="es-CL" sz="1200" dirty="0" smtClean="0"/>
              <a:t>Retroalimentar de forma permanente en cada etapa del proceso.</a:t>
            </a:r>
          </a:p>
          <a:p>
            <a:pPr>
              <a:buFont typeface="Arial" pitchFamily="34" charset="0"/>
              <a:buChar char="•"/>
            </a:pPr>
            <a:r>
              <a:rPr lang="es-CL" sz="1200" dirty="0" smtClean="0"/>
              <a:t>Revisar el cumplimiento del plan de mejora individual.</a:t>
            </a:r>
          </a:p>
          <a:p>
            <a:pPr>
              <a:buFont typeface="Arial" pitchFamily="34" charset="0"/>
              <a:buChar char="•"/>
            </a:pPr>
            <a:r>
              <a:rPr lang="es-CL" sz="1200" dirty="0" smtClean="0"/>
              <a:t>Evaluar y calificar el desarrollo del proyecto grupal.</a:t>
            </a:r>
          </a:p>
          <a:p>
            <a:pPr marL="0" marR="0" indent="0" algn="l" defTabSz="914400" rtl="0" eaLnBrk="1" fontAlgn="auto" latinLnBrk="0" hangingPunct="1">
              <a:lnSpc>
                <a:spcPct val="100000"/>
              </a:lnSpc>
              <a:spcBef>
                <a:spcPts val="0"/>
              </a:spcBef>
              <a:spcAft>
                <a:spcPts val="0"/>
              </a:spcAft>
              <a:buClrTx/>
              <a:buSzTx/>
              <a:buFontTx/>
              <a:buNone/>
              <a:tabLst/>
              <a:defRPr/>
            </a:pPr>
            <a:endParaRPr lang="es-CL" sz="1200" dirty="0" smtClean="0"/>
          </a:p>
        </p:txBody>
      </p:sp>
      <p:sp>
        <p:nvSpPr>
          <p:cNvPr id="4" name="3 Marcador de número de diapositiva"/>
          <p:cNvSpPr>
            <a:spLocks noGrp="1"/>
          </p:cNvSpPr>
          <p:nvPr>
            <p:ph type="sldNum" sz="quarter" idx="10"/>
          </p:nvPr>
        </p:nvSpPr>
        <p:spPr/>
        <p:txBody>
          <a:bodyPr/>
          <a:lstStyle/>
          <a:p>
            <a:fld id="{F52BE555-DC9C-42D4-AF40-A84F1DBAC390}" type="slidenum">
              <a:rPr lang="es-CL" smtClean="0">
                <a:solidFill>
                  <a:prstClr val="black"/>
                </a:solidFill>
              </a:rPr>
              <a:pPr/>
              <a:t>14</a:t>
            </a:fld>
            <a:endParaRPr lang="es-CL">
              <a:solidFill>
                <a:prstClr val="black"/>
              </a:solidFill>
            </a:endParaRPr>
          </a:p>
        </p:txBody>
      </p:sp>
    </p:spTree>
    <p:extLst>
      <p:ext uri="{BB962C8B-B14F-4D97-AF65-F5344CB8AC3E}">
        <p14:creationId xmlns:p14="http://schemas.microsoft.com/office/powerpoint/2010/main" xmlns="" val="3747384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None/>
            </a:pPr>
            <a:r>
              <a:rPr lang="es-CL" sz="1200" dirty="0" smtClean="0"/>
              <a:t>Recolectar evidencias. Es </a:t>
            </a:r>
            <a:r>
              <a:rPr lang="es-CL" sz="1200" baseline="0" dirty="0" smtClean="0"/>
              <a:t>labor del estudiante entregar estas evidencias. No son pruebas, no llevan calificación, por lo que se debe solicitar honestidad al responder, en especial la rubrica </a:t>
            </a:r>
            <a:r>
              <a:rPr lang="es-CL" sz="1200" baseline="0" dirty="0" err="1" smtClean="0"/>
              <a:t>actitudinal</a:t>
            </a:r>
            <a:r>
              <a:rPr lang="es-CL" sz="1200" baseline="0" dirty="0" smtClean="0"/>
              <a:t>, dado que no hay evidencia de esta.</a:t>
            </a:r>
          </a:p>
          <a:p>
            <a:pPr marL="0" indent="0">
              <a:buNone/>
            </a:pPr>
            <a:r>
              <a:rPr lang="es-CL" sz="1200" baseline="0" dirty="0" smtClean="0"/>
              <a:t>Luego de completar anexos, de sebe hacer una entrevista personal en donde, junto con el alumno, se analicen las evidencias entregadas, detectando fortalezas y debilidades tanto en las asignaturas claves como en las actitudes de cada estudiante.</a:t>
            </a:r>
            <a:endParaRPr lang="es-CL" sz="1200" dirty="0" smtClean="0"/>
          </a:p>
        </p:txBody>
      </p:sp>
      <p:sp>
        <p:nvSpPr>
          <p:cNvPr id="4" name="3 Marcador de número de diapositiva"/>
          <p:cNvSpPr>
            <a:spLocks noGrp="1"/>
          </p:cNvSpPr>
          <p:nvPr>
            <p:ph type="sldNum" sz="quarter" idx="10"/>
          </p:nvPr>
        </p:nvSpPr>
        <p:spPr/>
        <p:txBody>
          <a:bodyPr/>
          <a:lstStyle/>
          <a:p>
            <a:fld id="{F52BE555-DC9C-42D4-AF40-A84F1DBAC390}" type="slidenum">
              <a:rPr lang="es-CL" smtClean="0">
                <a:solidFill>
                  <a:prstClr val="black"/>
                </a:solidFill>
              </a:rPr>
              <a:pPr/>
              <a:t>17</a:t>
            </a:fld>
            <a:endParaRPr lang="es-CL" dirty="0">
              <a:solidFill>
                <a:prstClr val="black"/>
              </a:solidFill>
            </a:endParaRPr>
          </a:p>
        </p:txBody>
      </p:sp>
    </p:spTree>
    <p:extLst>
      <p:ext uri="{BB962C8B-B14F-4D97-AF65-F5344CB8AC3E}">
        <p14:creationId xmlns:p14="http://schemas.microsoft.com/office/powerpoint/2010/main" xmlns="" val="15883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None/>
            </a:pPr>
            <a:r>
              <a:rPr lang="es-CL" sz="1200" dirty="0" smtClean="0"/>
              <a:t>Recolectar evidencias. Es </a:t>
            </a:r>
            <a:r>
              <a:rPr lang="es-CL" sz="1200" baseline="0" dirty="0" smtClean="0"/>
              <a:t>labor del estudiante entregar estas evidencias. No son pruebas, no llevan calificación, por lo que se debe solicitar honestidad al responder, en especial la rubrica </a:t>
            </a:r>
            <a:r>
              <a:rPr lang="es-CL" sz="1200" baseline="0" dirty="0" err="1" smtClean="0"/>
              <a:t>actitudinal</a:t>
            </a:r>
            <a:r>
              <a:rPr lang="es-CL" sz="1200" baseline="0" dirty="0" smtClean="0"/>
              <a:t>, dado que no hay evidencia de esta.</a:t>
            </a:r>
          </a:p>
          <a:p>
            <a:pPr marL="0" indent="0">
              <a:buNone/>
            </a:pPr>
            <a:r>
              <a:rPr lang="es-CL" sz="1200" baseline="0" dirty="0" smtClean="0"/>
              <a:t>Luego de completar anexos, de sebe hacer una entrevista personal en donde, junto con el alumno, se analicen las evidencias entregadas, detectando fortalezas y debilidades tanto en las asignaturas claves como en las actitudes de cada estudiante.</a:t>
            </a:r>
            <a:endParaRPr lang="es-CL" sz="1200" dirty="0" smtClean="0"/>
          </a:p>
        </p:txBody>
      </p:sp>
      <p:sp>
        <p:nvSpPr>
          <p:cNvPr id="4" name="3 Marcador de número de diapositiva"/>
          <p:cNvSpPr>
            <a:spLocks noGrp="1"/>
          </p:cNvSpPr>
          <p:nvPr>
            <p:ph type="sldNum" sz="quarter" idx="10"/>
          </p:nvPr>
        </p:nvSpPr>
        <p:spPr/>
        <p:txBody>
          <a:bodyPr/>
          <a:lstStyle/>
          <a:p>
            <a:fld id="{F52BE555-DC9C-42D4-AF40-A84F1DBAC390}" type="slidenum">
              <a:rPr lang="es-CL" smtClean="0">
                <a:solidFill>
                  <a:prstClr val="black"/>
                </a:solidFill>
              </a:rPr>
              <a:pPr/>
              <a:t>18</a:t>
            </a:fld>
            <a:endParaRPr lang="es-CL" dirty="0">
              <a:solidFill>
                <a:prstClr val="black"/>
              </a:solidFill>
            </a:endParaRPr>
          </a:p>
        </p:txBody>
      </p:sp>
    </p:spTree>
    <p:extLst>
      <p:ext uri="{BB962C8B-B14F-4D97-AF65-F5344CB8AC3E}">
        <p14:creationId xmlns:p14="http://schemas.microsoft.com/office/powerpoint/2010/main" xmlns="" val="4141094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None/>
            </a:pPr>
            <a:r>
              <a:rPr lang="es-CL" sz="1200" dirty="0" smtClean="0"/>
              <a:t>Recolectar evidencias. Es </a:t>
            </a:r>
            <a:r>
              <a:rPr lang="es-CL" sz="1200" baseline="0" dirty="0" smtClean="0"/>
              <a:t>labor del estudiante entregar estas evidencias. No son pruebas, no llevan calificación, por lo que se debe solicitar honestidad al responder, en especial la rubrica </a:t>
            </a:r>
            <a:r>
              <a:rPr lang="es-CL" sz="1200" baseline="0" dirty="0" err="1" smtClean="0"/>
              <a:t>actitudinal</a:t>
            </a:r>
            <a:r>
              <a:rPr lang="es-CL" sz="1200" baseline="0" dirty="0" smtClean="0"/>
              <a:t>, dado que no hay evidencia de esta.</a:t>
            </a:r>
          </a:p>
          <a:p>
            <a:pPr marL="0" indent="0">
              <a:buNone/>
            </a:pPr>
            <a:r>
              <a:rPr lang="es-CL" sz="1200" baseline="0" dirty="0" smtClean="0"/>
              <a:t>Luego de completar anexos, de sebe hacer una entrevista personal en donde, junto con el alumno, se analicen las evidencias entregadas, detectando fortalezas y debilidades tanto en las asignaturas claves como en las actitudes de cada estudiante.</a:t>
            </a:r>
            <a:endParaRPr lang="es-CL" sz="1200" dirty="0" smtClean="0"/>
          </a:p>
        </p:txBody>
      </p:sp>
      <p:sp>
        <p:nvSpPr>
          <p:cNvPr id="4" name="3 Marcador de número de diapositiva"/>
          <p:cNvSpPr>
            <a:spLocks noGrp="1"/>
          </p:cNvSpPr>
          <p:nvPr>
            <p:ph type="sldNum" sz="quarter" idx="10"/>
          </p:nvPr>
        </p:nvSpPr>
        <p:spPr/>
        <p:txBody>
          <a:bodyPr/>
          <a:lstStyle/>
          <a:p>
            <a:fld id="{F52BE555-DC9C-42D4-AF40-A84F1DBAC390}" type="slidenum">
              <a:rPr lang="es-CL" smtClean="0">
                <a:solidFill>
                  <a:prstClr val="black"/>
                </a:solidFill>
              </a:rPr>
              <a:pPr/>
              <a:t>19</a:t>
            </a:fld>
            <a:endParaRPr lang="es-CL" dirty="0">
              <a:solidFill>
                <a:prstClr val="black"/>
              </a:solidFill>
            </a:endParaRPr>
          </a:p>
        </p:txBody>
      </p:sp>
    </p:spTree>
    <p:extLst>
      <p:ext uri="{BB962C8B-B14F-4D97-AF65-F5344CB8AC3E}">
        <p14:creationId xmlns:p14="http://schemas.microsoft.com/office/powerpoint/2010/main" xmlns="" val="1337732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Calibri" pitchFamily="34" charset="0"/>
              <a:buChar char="–"/>
            </a:pPr>
            <a:r>
              <a:rPr lang="es-ES_tradnl" dirty="0" smtClean="0"/>
              <a:t> El anexo I es el resultado</a:t>
            </a:r>
            <a:r>
              <a:rPr lang="es-ES_tradnl" baseline="0" dirty="0" smtClean="0"/>
              <a:t> del diagnostico, se debe registrar las observaciones de cada estudiante y proponer un plan de mejora</a:t>
            </a:r>
            <a:r>
              <a:rPr lang="es-ES_tradnl" dirty="0" smtClean="0"/>
              <a:t> </a:t>
            </a:r>
            <a:r>
              <a:rPr lang="es-ES_tradnl" baseline="0" dirty="0" smtClean="0"/>
              <a:t>que permita fortalecer las debilidades, es decir, el estudiante debe trabajar en aquello que “no sabe”.</a:t>
            </a:r>
          </a:p>
          <a:p>
            <a:pPr>
              <a:buFont typeface="Calibri" pitchFamily="34" charset="0"/>
              <a:buChar char="–"/>
            </a:pPr>
            <a:r>
              <a:rPr lang="es-ES_tradnl" baseline="0" dirty="0" smtClean="0"/>
              <a:t> Las fortalezas del estudiante debe ser un aporte al trabajo en equipo.</a:t>
            </a:r>
          </a:p>
          <a:p>
            <a:pPr>
              <a:buFont typeface="Calibri" pitchFamily="34" charset="0"/>
              <a:buChar char="–"/>
            </a:pPr>
            <a:r>
              <a:rPr lang="es-ES_tradnl" baseline="0" dirty="0" smtClean="0"/>
              <a:t> La formación de equipos debe ser heterogénea, es por esto que los equipos los forma el docente. Se debe intentar reunir estudiantes con diferentes debilidades, para que asuman distintos roles dentro del equipo.</a:t>
            </a:r>
          </a:p>
          <a:p>
            <a:pPr>
              <a:buFont typeface="Calibri" pitchFamily="34" charset="0"/>
              <a:buChar char="–"/>
            </a:pPr>
            <a:r>
              <a:rPr lang="es-ES_tradnl" baseline="0" dirty="0" smtClean="0"/>
              <a:t> El artefacto será el trabajo que debe realizar el estudiante en su plan de mejora. Por ejemplo: el estudiante que no sabe </a:t>
            </a:r>
            <a:r>
              <a:rPr lang="es-ES_tradnl" baseline="0" dirty="0" err="1" smtClean="0"/>
              <a:t>modelamiento</a:t>
            </a:r>
            <a:r>
              <a:rPr lang="es-ES_tradnl" baseline="0" dirty="0" smtClean="0"/>
              <a:t> de BDD debe hacer el modelo E-R; el que no comprendió calidad de SW, debe hacer el plan de pruebas, etc.</a:t>
            </a:r>
          </a:p>
          <a:p>
            <a:pPr>
              <a:buFont typeface="Calibri" pitchFamily="34" charset="0"/>
              <a:buChar char="–"/>
            </a:pPr>
            <a:r>
              <a:rPr lang="es-ES_tradnl" baseline="0" dirty="0" smtClean="0"/>
              <a:t> El plan de mejora debe ser revisado y validado durante todo el semestre, especialmente después de cada iteración,  de ser necesario, se debe actualizar el plan.</a:t>
            </a:r>
          </a:p>
          <a:p>
            <a:pPr>
              <a:buFont typeface="Calibri" pitchFamily="34" charset="0"/>
              <a:buChar char="–"/>
            </a:pPr>
            <a:r>
              <a:rPr lang="es-ES_tradnl" baseline="0" dirty="0" smtClean="0"/>
              <a:t> Periódicamente se debe retroalimentar a los estudiantes, tanto individualmente como grupalmente.</a:t>
            </a:r>
          </a:p>
          <a:p>
            <a:endParaRPr lang="es-ES_tradnl" baseline="0" dirty="0" smtClean="0"/>
          </a:p>
        </p:txBody>
      </p:sp>
      <p:sp>
        <p:nvSpPr>
          <p:cNvPr id="4" name="3 Marcador de número de diapositiva"/>
          <p:cNvSpPr>
            <a:spLocks noGrp="1"/>
          </p:cNvSpPr>
          <p:nvPr>
            <p:ph type="sldNum" sz="quarter" idx="10"/>
          </p:nvPr>
        </p:nvSpPr>
        <p:spPr/>
        <p:txBody>
          <a:bodyPr/>
          <a:lstStyle/>
          <a:p>
            <a:fld id="{F52BE555-DC9C-42D4-AF40-A84F1DBAC390}" type="slidenum">
              <a:rPr lang="es-CL" smtClean="0">
                <a:solidFill>
                  <a:prstClr val="black"/>
                </a:solidFill>
              </a:rPr>
              <a:pPr/>
              <a:t>20</a:t>
            </a:fld>
            <a:endParaRPr lang="es-CL">
              <a:solidFill>
                <a:prstClr val="black"/>
              </a:solidFill>
            </a:endParaRPr>
          </a:p>
        </p:txBody>
      </p:sp>
    </p:spTree>
    <p:extLst>
      <p:ext uri="{BB962C8B-B14F-4D97-AF65-F5344CB8AC3E}">
        <p14:creationId xmlns:p14="http://schemas.microsoft.com/office/powerpoint/2010/main" xmlns="" val="2464212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6"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5"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5"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Shape 3"/>
          <p:cNvSpPr>
            <a:spLocks noGrp="1"/>
          </p:cNvSpPr>
          <p:nvPr>
            <p:ph type="dt" sz="half" idx="10"/>
          </p:nvPr>
        </p:nvSpPr>
        <p:spPr/>
        <p:txBody>
          <a:bodyPr/>
          <a:lstStyle/>
          <a:p>
            <a:fld id="{41BF2EB3-0EDA-4ED9-9536-B32CA2814CB2}" type="datetimeFigureOut">
              <a:rPr lang="es-CL" smtClean="0"/>
              <a:pPr/>
              <a:t>11-03-2017</a:t>
            </a:fld>
            <a:endParaRPr lang="es-CL"/>
          </a:p>
        </p:txBody>
      </p:sp>
      <p:sp>
        <p:nvSpPr>
          <p:cNvPr id="5" name="Shape 4"/>
          <p:cNvSpPr>
            <a:spLocks noGrp="1"/>
          </p:cNvSpPr>
          <p:nvPr>
            <p:ph type="ftr" sz="quarter" idx="11"/>
          </p:nvPr>
        </p:nvSpPr>
        <p:spPr/>
        <p:txBody>
          <a:bodyPr/>
          <a:lstStyle/>
          <a:p>
            <a:endParaRPr lang="es-CL">
              <a:solidFill>
                <a:prstClr val="black">
                  <a:tint val="75000"/>
                </a:prstClr>
              </a:solidFill>
            </a:endParaRPr>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2"/>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1800">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6"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417734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5"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sz="1350" dirty="0">
              <a:solidFill>
                <a:srgbClr val="4F81BD">
                  <a:lumMod val="50000"/>
                </a:srgb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sz="1350" dirty="0">
              <a:solidFill>
                <a:prstClr val="black"/>
              </a:solidFill>
            </a:endParaRPr>
          </a:p>
        </p:txBody>
      </p:sp>
      <p:sp>
        <p:nvSpPr>
          <p:cNvPr id="10" name="9 Marcador de fecha"/>
          <p:cNvSpPr>
            <a:spLocks noGrp="1"/>
          </p:cNvSpPr>
          <p:nvPr>
            <p:ph type="dt" sz="half" idx="10"/>
          </p:nvPr>
        </p:nvSpPr>
        <p:spPr/>
        <p:txBody>
          <a:bodyPr/>
          <a:lstStyle/>
          <a:p>
            <a:fld id="{6C70D0AA-A564-40E6-BDF9-FE3371FD07B4}" type="datetimeFigureOut">
              <a:rPr lang="es-CL" smtClean="0"/>
              <a:pPr/>
              <a:t>11-03-2017</a:t>
            </a:fld>
            <a:endParaRPr lang="es-CL"/>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a:p>
        </p:txBody>
      </p:sp>
      <p:sp>
        <p:nvSpPr>
          <p:cNvPr id="12" name="11 Marcador de pie de página"/>
          <p:cNvSpPr>
            <a:spLocks noGrp="1"/>
          </p:cNvSpPr>
          <p:nvPr>
            <p:ph type="ftr" sz="quarter" idx="12"/>
          </p:nvPr>
        </p:nvSpPr>
        <p:spPr/>
        <p:txBody>
          <a:bodyPr/>
          <a:lstStyle/>
          <a:p>
            <a:endParaRPr lang="es-CL">
              <a:solidFill>
                <a:prstClr val="black">
                  <a:tint val="75000"/>
                </a:prstClr>
              </a:solidFill>
            </a:endParaRPr>
          </a:p>
        </p:txBody>
      </p:sp>
      <p:sp>
        <p:nvSpPr>
          <p:cNvPr id="13" name="12 Título"/>
          <p:cNvSpPr>
            <a:spLocks noGrp="1"/>
          </p:cNvSpPr>
          <p:nvPr>
            <p:ph type="title"/>
          </p:nvPr>
        </p:nvSpPr>
        <p:spPr/>
        <p:txBody>
          <a:bodyPr/>
          <a:lstStyle>
            <a:lvl1pPr algn="r">
              <a:defRPr sz="2700">
                <a:solidFill>
                  <a:schemeClr val="tx2">
                    <a:lumMod val="50000"/>
                  </a:schemeClr>
                </a:solidFill>
              </a:defRPr>
            </a:lvl1pPr>
          </a:lstStyle>
          <a:p>
            <a:r>
              <a:rPr lang="es-ES" smtClean="0"/>
              <a:t>Haga clic para modificar el estilo de título del patrón</a:t>
            </a:r>
            <a:endParaRPr lang="es-CL" dirty="0"/>
          </a:p>
        </p:txBody>
      </p:sp>
    </p:spTree>
    <p:extLst>
      <p:ext uri="{BB962C8B-B14F-4D97-AF65-F5344CB8AC3E}">
        <p14:creationId xmlns:p14="http://schemas.microsoft.com/office/powerpoint/2010/main" xmlns="" val="1475063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2"/>
            <a:ext cx="7772400" cy="1362075"/>
          </a:xfrm>
        </p:spPr>
        <p:txBody>
          <a:bodyPr anchor="t"/>
          <a:lstStyle>
            <a:lvl1pPr algn="l">
              <a:defRPr sz="3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1500">
                <a:solidFill>
                  <a:srgbClr val="FFFFFF"/>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a:solidFill>
                <a:prstClr val="black">
                  <a:tint val="75000"/>
                </a:prstClr>
              </a:solidFill>
            </a:endParaRPr>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2048736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6"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3754073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8"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1603111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27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4"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
        <p:nvSpPr>
          <p:cNvPr id="7" name="Rectangle 10"/>
          <p:cNvSpPr>
            <a:spLocks noChangeArrowheads="1"/>
          </p:cNvSpPr>
          <p:nvPr/>
        </p:nvSpPr>
        <p:spPr bwMode="auto">
          <a:xfrm>
            <a:off x="8715405"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sz="1350" dirty="0">
              <a:solidFill>
                <a:srgbClr val="4F81BD">
                  <a:lumMod val="50000"/>
                </a:srgb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sz="1350" dirty="0">
              <a:solidFill>
                <a:prstClr val="black"/>
              </a:solidFill>
            </a:endParaRPr>
          </a:p>
        </p:txBody>
      </p:sp>
    </p:spTree>
    <p:extLst>
      <p:ext uri="{BB962C8B-B14F-4D97-AF65-F5344CB8AC3E}">
        <p14:creationId xmlns:p14="http://schemas.microsoft.com/office/powerpoint/2010/main" xmlns="" val="16217454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3"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19237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rgbClr val="4F81BD">
                  <a:lumMod val="50000"/>
                </a:srgb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solidFill>
                <a:prstClr val="black"/>
              </a:solidFill>
            </a:endParaRPr>
          </a:p>
        </p:txBody>
      </p:sp>
      <p:sp>
        <p:nvSpPr>
          <p:cNvPr id="10" name="9 Marcador de fecha"/>
          <p:cNvSpPr>
            <a:spLocks noGrp="1"/>
          </p:cNvSpPr>
          <p:nvPr>
            <p:ph type="dt" sz="half" idx="10"/>
          </p:nvPr>
        </p:nvSpPr>
        <p:spPr/>
        <p:txBody>
          <a:bodyPr/>
          <a:lstStyle/>
          <a:p>
            <a:fld id="{6C70D0AA-A564-40E6-BDF9-FE3371FD07B4}" type="datetimeFigureOut">
              <a:rPr lang="es-CL" smtClean="0"/>
              <a:pPr/>
              <a:t>11-03-2017</a:t>
            </a:fld>
            <a:endParaRPr lang="es-CL"/>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a:p>
        </p:txBody>
      </p:sp>
      <p:sp>
        <p:nvSpPr>
          <p:cNvPr id="12" name="11 Marcador de pie de página"/>
          <p:cNvSpPr>
            <a:spLocks noGrp="1"/>
          </p:cNvSpPr>
          <p:nvPr>
            <p:ph type="ftr" sz="quarter" idx="12"/>
          </p:nvPr>
        </p:nvSpPr>
        <p:spPr/>
        <p:txBody>
          <a:bodyPr/>
          <a:lstStyle/>
          <a:p>
            <a:endParaRPr lang="es-CL">
              <a:solidFill>
                <a:prstClr val="black">
                  <a:tint val="75000"/>
                </a:prstClr>
              </a:solidFill>
            </a:endParaRPr>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73050"/>
            <a:ext cx="3008313" cy="1162050"/>
          </a:xfrm>
        </p:spPr>
        <p:txBody>
          <a:bodyPr anchor="b"/>
          <a:lstStyle>
            <a:lvl1pPr algn="l">
              <a:defRPr sz="15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6"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34740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15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6"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1334929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5"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3907257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40"/>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40"/>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5"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33231755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Shape 3"/>
          <p:cNvSpPr>
            <a:spLocks noGrp="1"/>
          </p:cNvSpPr>
          <p:nvPr>
            <p:ph type="dt" sz="half" idx="10"/>
          </p:nvPr>
        </p:nvSpPr>
        <p:spPr/>
        <p:txBody>
          <a:bodyPr/>
          <a:lstStyle/>
          <a:p>
            <a:fld id="{41BF2EB3-0EDA-4ED9-9536-B32CA2814CB2}" type="datetimeFigureOut">
              <a:rPr lang="es-CL" smtClean="0"/>
              <a:pPr/>
              <a:t>11-03-2017</a:t>
            </a:fld>
            <a:endParaRPr lang="es-CL"/>
          </a:p>
        </p:txBody>
      </p:sp>
      <p:sp>
        <p:nvSpPr>
          <p:cNvPr id="5" name="Shape 4"/>
          <p:cNvSpPr>
            <a:spLocks noGrp="1"/>
          </p:cNvSpPr>
          <p:nvPr>
            <p:ph type="ftr" sz="quarter" idx="11"/>
          </p:nvPr>
        </p:nvSpPr>
        <p:spPr/>
        <p:txBody>
          <a:bodyPr/>
          <a:lstStyle/>
          <a:p>
            <a:endParaRPr lang="es-CL">
              <a:solidFill>
                <a:prstClr val="black">
                  <a:tint val="75000"/>
                </a:prstClr>
              </a:solidFill>
            </a:endParaRPr>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xmlns="" val="31971566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2"/>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1800">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6"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29743426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5"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sz="1350" dirty="0">
              <a:solidFill>
                <a:srgbClr val="4F81BD">
                  <a:lumMod val="50000"/>
                </a:srgb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sz="1350" dirty="0">
              <a:solidFill>
                <a:prstClr val="black"/>
              </a:solidFill>
            </a:endParaRPr>
          </a:p>
        </p:txBody>
      </p:sp>
      <p:sp>
        <p:nvSpPr>
          <p:cNvPr id="10" name="9 Marcador de fecha"/>
          <p:cNvSpPr>
            <a:spLocks noGrp="1"/>
          </p:cNvSpPr>
          <p:nvPr>
            <p:ph type="dt" sz="half" idx="10"/>
          </p:nvPr>
        </p:nvSpPr>
        <p:spPr/>
        <p:txBody>
          <a:bodyPr/>
          <a:lstStyle/>
          <a:p>
            <a:fld id="{6C70D0AA-A564-40E6-BDF9-FE3371FD07B4}" type="datetimeFigureOut">
              <a:rPr lang="es-CL" smtClean="0"/>
              <a:pPr/>
              <a:t>11-03-2017</a:t>
            </a:fld>
            <a:endParaRPr lang="es-CL"/>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a:p>
        </p:txBody>
      </p:sp>
      <p:sp>
        <p:nvSpPr>
          <p:cNvPr id="12" name="11 Marcador de pie de página"/>
          <p:cNvSpPr>
            <a:spLocks noGrp="1"/>
          </p:cNvSpPr>
          <p:nvPr>
            <p:ph type="ftr" sz="quarter" idx="12"/>
          </p:nvPr>
        </p:nvSpPr>
        <p:spPr/>
        <p:txBody>
          <a:bodyPr/>
          <a:lstStyle/>
          <a:p>
            <a:endParaRPr lang="es-CL">
              <a:solidFill>
                <a:prstClr val="black">
                  <a:tint val="75000"/>
                </a:prstClr>
              </a:solidFill>
            </a:endParaRPr>
          </a:p>
        </p:txBody>
      </p:sp>
      <p:sp>
        <p:nvSpPr>
          <p:cNvPr id="13" name="12 Título"/>
          <p:cNvSpPr>
            <a:spLocks noGrp="1"/>
          </p:cNvSpPr>
          <p:nvPr>
            <p:ph type="title"/>
          </p:nvPr>
        </p:nvSpPr>
        <p:spPr/>
        <p:txBody>
          <a:bodyPr/>
          <a:lstStyle>
            <a:lvl1pPr algn="r">
              <a:defRPr sz="2700">
                <a:solidFill>
                  <a:schemeClr val="tx2">
                    <a:lumMod val="50000"/>
                  </a:schemeClr>
                </a:solidFill>
              </a:defRPr>
            </a:lvl1pPr>
          </a:lstStyle>
          <a:p>
            <a:r>
              <a:rPr lang="es-ES" smtClean="0"/>
              <a:t>Haga clic para modificar el estilo de título del patrón</a:t>
            </a:r>
            <a:endParaRPr lang="es-CL" dirty="0"/>
          </a:p>
        </p:txBody>
      </p:sp>
    </p:spTree>
    <p:extLst>
      <p:ext uri="{BB962C8B-B14F-4D97-AF65-F5344CB8AC3E}">
        <p14:creationId xmlns:p14="http://schemas.microsoft.com/office/powerpoint/2010/main" xmlns="" val="28481702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2"/>
            <a:ext cx="7772400" cy="1362075"/>
          </a:xfrm>
        </p:spPr>
        <p:txBody>
          <a:bodyPr anchor="t"/>
          <a:lstStyle>
            <a:lvl1pPr algn="l">
              <a:defRPr sz="3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1500">
                <a:solidFill>
                  <a:srgbClr val="FFFFFF"/>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a:solidFill>
                <a:prstClr val="black">
                  <a:tint val="75000"/>
                </a:prstClr>
              </a:solidFill>
            </a:endParaRPr>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20286519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6"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26082208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8"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2826811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a:solidFill>
                <a:prstClr val="black">
                  <a:tint val="75000"/>
                </a:prstClr>
              </a:solidFill>
            </a:endParaRPr>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27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4"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
        <p:nvSpPr>
          <p:cNvPr id="7" name="Rectangle 10"/>
          <p:cNvSpPr>
            <a:spLocks noChangeArrowheads="1"/>
          </p:cNvSpPr>
          <p:nvPr/>
        </p:nvSpPr>
        <p:spPr bwMode="auto">
          <a:xfrm>
            <a:off x="8715405"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sz="1350" dirty="0">
              <a:solidFill>
                <a:srgbClr val="4F81BD">
                  <a:lumMod val="50000"/>
                </a:srgb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sz="1350" dirty="0">
              <a:solidFill>
                <a:prstClr val="black"/>
              </a:solidFill>
            </a:endParaRPr>
          </a:p>
        </p:txBody>
      </p:sp>
    </p:spTree>
    <p:extLst>
      <p:ext uri="{BB962C8B-B14F-4D97-AF65-F5344CB8AC3E}">
        <p14:creationId xmlns:p14="http://schemas.microsoft.com/office/powerpoint/2010/main" xmlns="" val="38201981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3"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2259196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73050"/>
            <a:ext cx="3008313" cy="1162050"/>
          </a:xfrm>
        </p:spPr>
        <p:txBody>
          <a:bodyPr anchor="b"/>
          <a:lstStyle>
            <a:lvl1pPr algn="l">
              <a:defRPr sz="15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6"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34522135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15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6"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42118549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5"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21715181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40"/>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40"/>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5"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40317306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Shape 3"/>
          <p:cNvSpPr>
            <a:spLocks noGrp="1"/>
          </p:cNvSpPr>
          <p:nvPr>
            <p:ph type="dt" sz="half" idx="10"/>
          </p:nvPr>
        </p:nvSpPr>
        <p:spPr/>
        <p:txBody>
          <a:bodyPr/>
          <a:lstStyle/>
          <a:p>
            <a:fld id="{41BF2EB3-0EDA-4ED9-9536-B32CA2814CB2}" type="datetimeFigureOut">
              <a:rPr lang="es-CL" smtClean="0"/>
              <a:pPr/>
              <a:t>11-03-2017</a:t>
            </a:fld>
            <a:endParaRPr lang="es-CL"/>
          </a:p>
        </p:txBody>
      </p:sp>
      <p:sp>
        <p:nvSpPr>
          <p:cNvPr id="5" name="Shape 4"/>
          <p:cNvSpPr>
            <a:spLocks noGrp="1"/>
          </p:cNvSpPr>
          <p:nvPr>
            <p:ph type="ftr" sz="quarter" idx="11"/>
          </p:nvPr>
        </p:nvSpPr>
        <p:spPr/>
        <p:txBody>
          <a:bodyPr/>
          <a:lstStyle/>
          <a:p>
            <a:endParaRPr lang="es-CL">
              <a:solidFill>
                <a:prstClr val="black">
                  <a:tint val="75000"/>
                </a:prstClr>
              </a:solidFill>
            </a:endParaRPr>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xmlns="" val="2434202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6"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8"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4"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rgbClr val="4F81BD">
                  <a:lumMod val="50000"/>
                </a:srgb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solidFill>
                <a:prstClr val="black"/>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3"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6"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11-03-2017</a:t>
            </a:fld>
            <a:endParaRPr lang="es-CL"/>
          </a:p>
        </p:txBody>
      </p:sp>
      <p:sp>
        <p:nvSpPr>
          <p:cNvPr id="6" name="Marcador de pie de página 4"/>
          <p:cNvSpPr>
            <a:spLocks noGrp="1"/>
          </p:cNvSpPr>
          <p:nvPr>
            <p:ph type="ftr" sz="quarter" idx="11"/>
          </p:nvPr>
        </p:nvSpPr>
        <p:spPr/>
        <p:txBody>
          <a:bodyPr/>
          <a:lstStyle>
            <a:lvl1pPr>
              <a:defRPr/>
            </a:lvl1pPr>
          </a:lstStyle>
          <a:p>
            <a:endParaRPr lang="es-CL">
              <a:solidFill>
                <a:prstClr val="black">
                  <a:tint val="75000"/>
                </a:prstClr>
              </a:solidFill>
            </a:endParaRPr>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11-03-2017</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a:solidFill>
                <a:prstClr val="black">
                  <a:tint val="75000"/>
                </a:prstClr>
              </a:solidFill>
            </a:endParaRPr>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Calibri" charset="0"/>
              </a:defRPr>
            </a:lvl1pPr>
          </a:lstStyle>
          <a:p>
            <a:fld id="{41BF2EB3-0EDA-4ED9-9536-B32CA2814CB2}" type="datetimeFigureOut">
              <a:rPr lang="es-CL" smtClean="0"/>
              <a:pPr/>
              <a:t>11-03-2017</a:t>
            </a:fld>
            <a:endParaRPr lang="es-CL"/>
          </a:p>
        </p:txBody>
      </p:sp>
      <p:sp>
        <p:nvSpPr>
          <p:cNvPr id="5" name="Marcador de pie de página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ea typeface="+mn-ea"/>
              </a:defRPr>
            </a:lvl1pPr>
          </a:lstStyle>
          <a:p>
            <a:endParaRPr lang="es-CL">
              <a:solidFill>
                <a:prstClr val="black">
                  <a:tint val="75000"/>
                </a:prstClr>
              </a:solidFill>
            </a:endParaRPr>
          </a:p>
        </p:txBody>
      </p:sp>
      <p:sp>
        <p:nvSpPr>
          <p:cNvPr id="6" name="Marcador de número de diapositiva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latin typeface="Calibri" charset="0"/>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3873325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defTabSz="342900" rtl="0" eaLnBrk="1" fontAlgn="base" hangingPunct="1">
        <a:spcBef>
          <a:spcPct val="0"/>
        </a:spcBef>
        <a:spcAft>
          <a:spcPct val="0"/>
        </a:spcAft>
        <a:defRPr sz="3300" kern="1200">
          <a:solidFill>
            <a:schemeClr val="tx1"/>
          </a:solidFill>
          <a:latin typeface="+mj-lt"/>
          <a:ea typeface="ＭＳ Ｐゴシック" charset="-128"/>
          <a:cs typeface="+mj-cs"/>
        </a:defRPr>
      </a:lvl1pPr>
      <a:lvl2pPr algn="ctr" defTabSz="342900" rtl="0" eaLnBrk="1" fontAlgn="base" hangingPunct="1">
        <a:spcBef>
          <a:spcPct val="0"/>
        </a:spcBef>
        <a:spcAft>
          <a:spcPct val="0"/>
        </a:spcAft>
        <a:defRPr sz="3300">
          <a:solidFill>
            <a:schemeClr val="tx1"/>
          </a:solidFill>
          <a:latin typeface="Calibri" charset="0"/>
          <a:ea typeface="ＭＳ Ｐゴシック" charset="-128"/>
        </a:defRPr>
      </a:lvl2pPr>
      <a:lvl3pPr algn="ctr" defTabSz="342900" rtl="0" eaLnBrk="1" fontAlgn="base" hangingPunct="1">
        <a:spcBef>
          <a:spcPct val="0"/>
        </a:spcBef>
        <a:spcAft>
          <a:spcPct val="0"/>
        </a:spcAft>
        <a:defRPr sz="3300">
          <a:solidFill>
            <a:schemeClr val="tx1"/>
          </a:solidFill>
          <a:latin typeface="Calibri" charset="0"/>
          <a:ea typeface="ＭＳ Ｐゴシック" charset="-128"/>
        </a:defRPr>
      </a:lvl3pPr>
      <a:lvl4pPr algn="ctr" defTabSz="342900" rtl="0" eaLnBrk="1" fontAlgn="base" hangingPunct="1">
        <a:spcBef>
          <a:spcPct val="0"/>
        </a:spcBef>
        <a:spcAft>
          <a:spcPct val="0"/>
        </a:spcAft>
        <a:defRPr sz="3300">
          <a:solidFill>
            <a:schemeClr val="tx1"/>
          </a:solidFill>
          <a:latin typeface="Calibri" charset="0"/>
          <a:ea typeface="ＭＳ Ｐゴシック" charset="-128"/>
        </a:defRPr>
      </a:lvl4pPr>
      <a:lvl5pPr algn="ctr" defTabSz="342900" rtl="0" eaLnBrk="1" fontAlgn="base" hangingPunct="1">
        <a:spcBef>
          <a:spcPct val="0"/>
        </a:spcBef>
        <a:spcAft>
          <a:spcPct val="0"/>
        </a:spcAft>
        <a:defRPr sz="3300">
          <a:solidFill>
            <a:schemeClr val="tx1"/>
          </a:solidFill>
          <a:latin typeface="Calibri" charset="0"/>
          <a:ea typeface="ＭＳ Ｐゴシック" charset="-128"/>
        </a:defRPr>
      </a:lvl5pPr>
      <a:lvl6pPr marL="342900" algn="ctr" defTabSz="342900" rtl="0" eaLnBrk="1" fontAlgn="base" hangingPunct="1">
        <a:spcBef>
          <a:spcPct val="0"/>
        </a:spcBef>
        <a:spcAft>
          <a:spcPct val="0"/>
        </a:spcAft>
        <a:defRPr sz="3300">
          <a:solidFill>
            <a:schemeClr val="tx1"/>
          </a:solidFill>
          <a:latin typeface="Calibri" charset="0"/>
          <a:ea typeface="ＭＳ Ｐゴシック" charset="-128"/>
        </a:defRPr>
      </a:lvl6pPr>
      <a:lvl7pPr marL="685800" algn="ctr" defTabSz="342900" rtl="0" eaLnBrk="1" fontAlgn="base" hangingPunct="1">
        <a:spcBef>
          <a:spcPct val="0"/>
        </a:spcBef>
        <a:spcAft>
          <a:spcPct val="0"/>
        </a:spcAft>
        <a:defRPr sz="3300">
          <a:solidFill>
            <a:schemeClr val="tx1"/>
          </a:solidFill>
          <a:latin typeface="Calibri" charset="0"/>
          <a:ea typeface="ＭＳ Ｐゴシック" charset="-128"/>
        </a:defRPr>
      </a:lvl7pPr>
      <a:lvl8pPr marL="1028700" algn="ctr" defTabSz="342900" rtl="0" eaLnBrk="1" fontAlgn="base" hangingPunct="1">
        <a:spcBef>
          <a:spcPct val="0"/>
        </a:spcBef>
        <a:spcAft>
          <a:spcPct val="0"/>
        </a:spcAft>
        <a:defRPr sz="3300">
          <a:solidFill>
            <a:schemeClr val="tx1"/>
          </a:solidFill>
          <a:latin typeface="Calibri" charset="0"/>
          <a:ea typeface="ＭＳ Ｐゴシック" charset="-128"/>
        </a:defRPr>
      </a:lvl8pPr>
      <a:lvl9pPr marL="1371600" algn="ctr" defTabSz="342900" rtl="0" eaLnBrk="1" fontAlgn="base" hangingPunct="1">
        <a:spcBef>
          <a:spcPct val="0"/>
        </a:spcBef>
        <a:spcAft>
          <a:spcPct val="0"/>
        </a:spcAft>
        <a:defRPr sz="3300">
          <a:solidFill>
            <a:schemeClr val="tx1"/>
          </a:solidFill>
          <a:latin typeface="Calibri" charset="0"/>
          <a:ea typeface="ＭＳ Ｐゴシック" charset="-128"/>
        </a:defRPr>
      </a:lvl9pPr>
    </p:titleStyle>
    <p:bodyStyle>
      <a:lvl1pPr marL="257175" indent="-257175" algn="l" defTabSz="3429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mn-lt"/>
          <a:ea typeface="ＭＳ Ｐゴシック" charset="-128"/>
          <a:cs typeface="+mn-cs"/>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mn-lt"/>
          <a:ea typeface="ＭＳ Ｐゴシック" charset="-128"/>
          <a:cs typeface="+mn-cs"/>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ＭＳ Ｐゴシック" charset="-128"/>
          <a:cs typeface="+mn-cs"/>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ＭＳ Ｐゴシック"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s-ES_trad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Calibri" charset="0"/>
              </a:defRPr>
            </a:lvl1pPr>
          </a:lstStyle>
          <a:p>
            <a:fld id="{41BF2EB3-0EDA-4ED9-9536-B32CA2814CB2}" type="datetimeFigureOut">
              <a:rPr lang="es-CL" smtClean="0"/>
              <a:pPr/>
              <a:t>11-03-2017</a:t>
            </a:fld>
            <a:endParaRPr lang="es-CL"/>
          </a:p>
        </p:txBody>
      </p:sp>
      <p:sp>
        <p:nvSpPr>
          <p:cNvPr id="5" name="Marcador de pie de página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ea typeface="+mn-ea"/>
              </a:defRPr>
            </a:lvl1pPr>
          </a:lstStyle>
          <a:p>
            <a:endParaRPr lang="es-CL">
              <a:solidFill>
                <a:prstClr val="black">
                  <a:tint val="75000"/>
                </a:prstClr>
              </a:solidFill>
            </a:endParaRPr>
          </a:p>
        </p:txBody>
      </p:sp>
      <p:sp>
        <p:nvSpPr>
          <p:cNvPr id="6" name="Marcador de número de diapositiva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latin typeface="Calibri" charset="0"/>
              </a:defRPr>
            </a:lvl1pPr>
          </a:lstStyle>
          <a:p>
            <a:fld id="{04CB81E1-065B-41FA-A93E-2D40791BFEEB}" type="slidenum">
              <a:rPr lang="es-CL" smtClean="0"/>
              <a:pPr/>
              <a:t>‹Nº›</a:t>
            </a:fld>
            <a:endParaRPr lang="es-CL"/>
          </a:p>
        </p:txBody>
      </p:sp>
    </p:spTree>
    <p:extLst>
      <p:ext uri="{BB962C8B-B14F-4D97-AF65-F5344CB8AC3E}">
        <p14:creationId xmlns:p14="http://schemas.microsoft.com/office/powerpoint/2010/main" xmlns="" val="300961262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defTabSz="342900" rtl="0" eaLnBrk="1" fontAlgn="base" hangingPunct="1">
        <a:spcBef>
          <a:spcPct val="0"/>
        </a:spcBef>
        <a:spcAft>
          <a:spcPct val="0"/>
        </a:spcAft>
        <a:defRPr sz="3300" kern="1200">
          <a:solidFill>
            <a:schemeClr val="tx1"/>
          </a:solidFill>
          <a:latin typeface="+mj-lt"/>
          <a:ea typeface="ＭＳ Ｐゴシック" charset="-128"/>
          <a:cs typeface="+mj-cs"/>
        </a:defRPr>
      </a:lvl1pPr>
      <a:lvl2pPr algn="ctr" defTabSz="342900" rtl="0" eaLnBrk="1" fontAlgn="base" hangingPunct="1">
        <a:spcBef>
          <a:spcPct val="0"/>
        </a:spcBef>
        <a:spcAft>
          <a:spcPct val="0"/>
        </a:spcAft>
        <a:defRPr sz="3300">
          <a:solidFill>
            <a:schemeClr val="tx1"/>
          </a:solidFill>
          <a:latin typeface="Calibri" charset="0"/>
          <a:ea typeface="ＭＳ Ｐゴシック" charset="-128"/>
        </a:defRPr>
      </a:lvl2pPr>
      <a:lvl3pPr algn="ctr" defTabSz="342900" rtl="0" eaLnBrk="1" fontAlgn="base" hangingPunct="1">
        <a:spcBef>
          <a:spcPct val="0"/>
        </a:spcBef>
        <a:spcAft>
          <a:spcPct val="0"/>
        </a:spcAft>
        <a:defRPr sz="3300">
          <a:solidFill>
            <a:schemeClr val="tx1"/>
          </a:solidFill>
          <a:latin typeface="Calibri" charset="0"/>
          <a:ea typeface="ＭＳ Ｐゴシック" charset="-128"/>
        </a:defRPr>
      </a:lvl3pPr>
      <a:lvl4pPr algn="ctr" defTabSz="342900" rtl="0" eaLnBrk="1" fontAlgn="base" hangingPunct="1">
        <a:spcBef>
          <a:spcPct val="0"/>
        </a:spcBef>
        <a:spcAft>
          <a:spcPct val="0"/>
        </a:spcAft>
        <a:defRPr sz="3300">
          <a:solidFill>
            <a:schemeClr val="tx1"/>
          </a:solidFill>
          <a:latin typeface="Calibri" charset="0"/>
          <a:ea typeface="ＭＳ Ｐゴシック" charset="-128"/>
        </a:defRPr>
      </a:lvl4pPr>
      <a:lvl5pPr algn="ctr" defTabSz="342900" rtl="0" eaLnBrk="1" fontAlgn="base" hangingPunct="1">
        <a:spcBef>
          <a:spcPct val="0"/>
        </a:spcBef>
        <a:spcAft>
          <a:spcPct val="0"/>
        </a:spcAft>
        <a:defRPr sz="3300">
          <a:solidFill>
            <a:schemeClr val="tx1"/>
          </a:solidFill>
          <a:latin typeface="Calibri" charset="0"/>
          <a:ea typeface="ＭＳ Ｐゴシック" charset="-128"/>
        </a:defRPr>
      </a:lvl5pPr>
      <a:lvl6pPr marL="342900" algn="ctr" defTabSz="342900" rtl="0" eaLnBrk="1" fontAlgn="base" hangingPunct="1">
        <a:spcBef>
          <a:spcPct val="0"/>
        </a:spcBef>
        <a:spcAft>
          <a:spcPct val="0"/>
        </a:spcAft>
        <a:defRPr sz="3300">
          <a:solidFill>
            <a:schemeClr val="tx1"/>
          </a:solidFill>
          <a:latin typeface="Calibri" charset="0"/>
          <a:ea typeface="ＭＳ Ｐゴシック" charset="-128"/>
        </a:defRPr>
      </a:lvl6pPr>
      <a:lvl7pPr marL="685800" algn="ctr" defTabSz="342900" rtl="0" eaLnBrk="1" fontAlgn="base" hangingPunct="1">
        <a:spcBef>
          <a:spcPct val="0"/>
        </a:spcBef>
        <a:spcAft>
          <a:spcPct val="0"/>
        </a:spcAft>
        <a:defRPr sz="3300">
          <a:solidFill>
            <a:schemeClr val="tx1"/>
          </a:solidFill>
          <a:latin typeface="Calibri" charset="0"/>
          <a:ea typeface="ＭＳ Ｐゴシック" charset="-128"/>
        </a:defRPr>
      </a:lvl7pPr>
      <a:lvl8pPr marL="1028700" algn="ctr" defTabSz="342900" rtl="0" eaLnBrk="1" fontAlgn="base" hangingPunct="1">
        <a:spcBef>
          <a:spcPct val="0"/>
        </a:spcBef>
        <a:spcAft>
          <a:spcPct val="0"/>
        </a:spcAft>
        <a:defRPr sz="3300">
          <a:solidFill>
            <a:schemeClr val="tx1"/>
          </a:solidFill>
          <a:latin typeface="Calibri" charset="0"/>
          <a:ea typeface="ＭＳ Ｐゴシック" charset="-128"/>
        </a:defRPr>
      </a:lvl8pPr>
      <a:lvl9pPr marL="1371600" algn="ctr" defTabSz="342900" rtl="0" eaLnBrk="1" fontAlgn="base" hangingPunct="1">
        <a:spcBef>
          <a:spcPct val="0"/>
        </a:spcBef>
        <a:spcAft>
          <a:spcPct val="0"/>
        </a:spcAft>
        <a:defRPr sz="3300">
          <a:solidFill>
            <a:schemeClr val="tx1"/>
          </a:solidFill>
          <a:latin typeface="Calibri" charset="0"/>
          <a:ea typeface="ＭＳ Ｐゴシック" charset="-128"/>
        </a:defRPr>
      </a:lvl9pPr>
    </p:titleStyle>
    <p:bodyStyle>
      <a:lvl1pPr marL="257175" indent="-257175" algn="l" defTabSz="3429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mn-lt"/>
          <a:ea typeface="ＭＳ Ｐゴシック" charset="-128"/>
          <a:cs typeface="+mn-cs"/>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mn-lt"/>
          <a:ea typeface="ＭＳ Ｐゴシック" charset="-128"/>
          <a:cs typeface="+mn-cs"/>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ＭＳ Ｐゴシック" charset="-128"/>
          <a:cs typeface="+mn-cs"/>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ＭＳ Ｐゴシック"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s-ES_trad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6.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6.xml"/><Relationship Id="rId5" Type="http://schemas.openxmlformats.org/officeDocument/2006/relationships/image" Target="../media/image7.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7.xml"/><Relationship Id="rId7" Type="http://schemas.microsoft.com/office/2007/relationships/diagramDrawing" Target="../diagrams/drawing17.xml"/><Relationship Id="rId2" Type="http://schemas.openxmlformats.org/officeDocument/2006/relationships/diagramData" Target="../diagrams/data17.xml"/><Relationship Id="rId1" Type="http://schemas.openxmlformats.org/officeDocument/2006/relationships/slideLayout" Target="../slideLayouts/slideLayout26.xml"/><Relationship Id="rId6" Type="http://schemas.openxmlformats.org/officeDocument/2006/relationships/image" Target="../media/image8.png"/><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395536" y="764704"/>
            <a:ext cx="8748464" cy="1138773"/>
          </a:xfrm>
          <a:prstGeom prst="rect">
            <a:avLst/>
          </a:prstGeom>
        </p:spPr>
        <p:txBody>
          <a:bodyPr wrap="square">
            <a:spAutoFit/>
          </a:bodyPr>
          <a:lstStyle/>
          <a:p>
            <a:pPr algn="ctr"/>
            <a:r>
              <a:rPr lang="es-ES" sz="4000" dirty="0">
                <a:solidFill>
                  <a:prstClr val="white"/>
                </a:solidFill>
              </a:rPr>
              <a:t>PORTAFOLIO DE TÍTULO</a:t>
            </a:r>
          </a:p>
          <a:p>
            <a:pPr algn="ctr"/>
            <a:r>
              <a:rPr lang="es-ES" sz="2800" dirty="0" smtClean="0">
                <a:solidFill>
                  <a:prstClr val="white"/>
                </a:solidFill>
              </a:rPr>
              <a:t>Analista Programador Computacional</a:t>
            </a:r>
            <a:endParaRPr lang="es-CL" sz="2800" dirty="0">
              <a:solidFill>
                <a:prstClr val="white"/>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p:txBody>
          <a:bodyPr/>
          <a:lstStyle/>
          <a:p>
            <a:r>
              <a:rPr lang="es-CL" b="1" dirty="0" smtClean="0"/>
              <a:t>Metodología de proyecto</a:t>
            </a:r>
            <a:br>
              <a:rPr lang="es-CL" b="1" dirty="0" smtClean="0"/>
            </a:br>
            <a:endParaRPr lang="es-CL" dirty="0"/>
          </a:p>
        </p:txBody>
      </p:sp>
      <p:graphicFrame>
        <p:nvGraphicFramePr>
          <p:cNvPr id="8" name="7 Diagrama"/>
          <p:cNvGraphicFramePr/>
          <p:nvPr>
            <p:extLst>
              <p:ext uri="{D42A27DB-BD31-4B8C-83A1-F6EECF244321}">
                <p14:modId xmlns:p14="http://schemas.microsoft.com/office/powerpoint/2010/main" xmlns="" val="4129961056"/>
              </p:ext>
            </p:extLst>
          </p:nvPr>
        </p:nvGraphicFramePr>
        <p:xfrm>
          <a:off x="251520" y="1052736"/>
          <a:ext cx="8640960"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 name="9 Conector recto de flecha"/>
          <p:cNvCxnSpPr/>
          <p:nvPr/>
        </p:nvCxnSpPr>
        <p:spPr>
          <a:xfrm flipH="1">
            <a:off x="5004048" y="5733256"/>
            <a:ext cx="43204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10 CuadroTexto"/>
          <p:cNvSpPr txBox="1"/>
          <p:nvPr/>
        </p:nvSpPr>
        <p:spPr>
          <a:xfrm>
            <a:off x="323528" y="5425479"/>
            <a:ext cx="4536504" cy="615553"/>
          </a:xfrm>
          <a:prstGeom prst="rect">
            <a:avLst/>
          </a:prstGeom>
          <a:noFill/>
        </p:spPr>
        <p:txBody>
          <a:bodyPr wrap="square" rtlCol="0">
            <a:spAutoFit/>
          </a:bodyPr>
          <a:lstStyle/>
          <a:p>
            <a:r>
              <a:rPr lang="es-ES" sz="1700" dirty="0">
                <a:solidFill>
                  <a:prstClr val="black"/>
                </a:solidFill>
              </a:rPr>
              <a:t>El informe entregado será considerado como una evidencia dentro de su plan de mejora individual.</a:t>
            </a:r>
            <a:endParaRPr lang="es-CL" sz="1700" dirty="0">
              <a:solidFill>
                <a:prstClr val="black"/>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L" sz="3600" b="1" dirty="0" smtClean="0"/>
              <a:t>Casos</a:t>
            </a:r>
            <a:endParaRPr lang="es-CL" sz="3600" b="1" dirty="0"/>
          </a:p>
        </p:txBody>
      </p:sp>
      <p:graphicFrame>
        <p:nvGraphicFramePr>
          <p:cNvPr id="4" name="Diagrama 3"/>
          <p:cNvGraphicFramePr/>
          <p:nvPr>
            <p:extLst>
              <p:ext uri="{D42A27DB-BD31-4B8C-83A1-F6EECF244321}">
                <p14:modId xmlns:p14="http://schemas.microsoft.com/office/powerpoint/2010/main" xmlns="" val="344867534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604589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80728"/>
            <a:ext cx="8229600" cy="4929411"/>
          </a:xfrm>
        </p:spPr>
        <p:txBody>
          <a:bodyPr/>
          <a:lstStyle/>
          <a:p>
            <a:pPr algn="just">
              <a:buNone/>
            </a:pPr>
            <a:r>
              <a:rPr lang="es-ES" sz="2400" dirty="0" smtClean="0"/>
              <a:t> </a:t>
            </a:r>
            <a:endParaRPr lang="es-CL" sz="2400" dirty="0" smtClean="0"/>
          </a:p>
          <a:p>
            <a:pPr algn="just">
              <a:buNone/>
            </a:pPr>
            <a:endParaRPr lang="es-ES" sz="2400" dirty="0" smtClean="0"/>
          </a:p>
          <a:p>
            <a:pPr algn="just">
              <a:buFont typeface="Wingdings" pitchFamily="2" charset="2"/>
              <a:buChar char="ü"/>
            </a:pPr>
            <a:endParaRPr lang="es-ES" sz="2400" dirty="0" smtClean="0"/>
          </a:p>
          <a:p>
            <a:pPr algn="just">
              <a:buFont typeface="Wingdings" pitchFamily="2" charset="2"/>
              <a:buChar char="ü"/>
            </a:pPr>
            <a:endParaRPr lang="es-CL" sz="2000" dirty="0" smtClean="0"/>
          </a:p>
          <a:p>
            <a:endParaRPr lang="es-CL" dirty="0"/>
          </a:p>
        </p:txBody>
      </p:sp>
      <p:sp>
        <p:nvSpPr>
          <p:cNvPr id="5" name="2 Título"/>
          <p:cNvSpPr>
            <a:spLocks noGrp="1"/>
          </p:cNvSpPr>
          <p:nvPr>
            <p:ph type="title"/>
          </p:nvPr>
        </p:nvSpPr>
        <p:spPr/>
        <p:txBody>
          <a:bodyPr/>
          <a:lstStyle/>
          <a:p>
            <a:r>
              <a:rPr lang="es-CL" b="1" dirty="0" smtClean="0">
                <a:solidFill>
                  <a:schemeClr val="tx2"/>
                </a:solidFill>
              </a:rPr>
              <a:t>Metodología de proyecto</a:t>
            </a:r>
            <a:br>
              <a:rPr lang="es-CL" b="1" dirty="0" smtClean="0">
                <a:solidFill>
                  <a:schemeClr val="tx2"/>
                </a:solidFill>
              </a:rPr>
            </a:br>
            <a:endParaRPr lang="es-CL" dirty="0">
              <a:solidFill>
                <a:schemeClr val="tx2"/>
              </a:solidFill>
            </a:endParaRPr>
          </a:p>
        </p:txBody>
      </p:sp>
      <p:sp>
        <p:nvSpPr>
          <p:cNvPr id="8" name="7 Rectángulo"/>
          <p:cNvSpPr/>
          <p:nvPr/>
        </p:nvSpPr>
        <p:spPr>
          <a:xfrm>
            <a:off x="827584" y="1340768"/>
            <a:ext cx="2232248" cy="4536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9" name="8 Rectángulo"/>
          <p:cNvSpPr/>
          <p:nvPr/>
        </p:nvSpPr>
        <p:spPr>
          <a:xfrm>
            <a:off x="3635896" y="1340768"/>
            <a:ext cx="2232248" cy="4536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0" name="9 Rectángulo"/>
          <p:cNvSpPr/>
          <p:nvPr/>
        </p:nvSpPr>
        <p:spPr>
          <a:xfrm>
            <a:off x="6444208" y="1340768"/>
            <a:ext cx="2232248" cy="4536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10 Rectángulo"/>
          <p:cNvSpPr/>
          <p:nvPr/>
        </p:nvSpPr>
        <p:spPr>
          <a:xfrm>
            <a:off x="1259632" y="2920082"/>
            <a:ext cx="7128792" cy="20930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L" dirty="0" smtClean="0">
              <a:solidFill>
                <a:schemeClr val="tx2"/>
              </a:solidFill>
            </a:endParaRPr>
          </a:p>
          <a:p>
            <a:pPr algn="ctr"/>
            <a:endParaRPr lang="es-CL" dirty="0">
              <a:solidFill>
                <a:schemeClr val="tx2"/>
              </a:solidFill>
            </a:endParaRPr>
          </a:p>
          <a:p>
            <a:pPr algn="ctr"/>
            <a:endParaRPr lang="es-CL" dirty="0" smtClean="0">
              <a:solidFill>
                <a:schemeClr val="tx2"/>
              </a:solidFill>
            </a:endParaRPr>
          </a:p>
          <a:p>
            <a:pPr algn="ctr"/>
            <a:endParaRPr lang="es-CL" dirty="0">
              <a:solidFill>
                <a:schemeClr val="tx2"/>
              </a:solidFill>
            </a:endParaRPr>
          </a:p>
          <a:p>
            <a:pPr algn="ctr"/>
            <a:endParaRPr lang="es-CL" dirty="0" smtClean="0">
              <a:solidFill>
                <a:schemeClr val="tx2"/>
              </a:solidFill>
            </a:endParaRPr>
          </a:p>
          <a:p>
            <a:pPr algn="ctr"/>
            <a:endParaRPr lang="es-CL" dirty="0">
              <a:solidFill>
                <a:schemeClr val="tx2"/>
              </a:solidFill>
            </a:endParaRPr>
          </a:p>
          <a:p>
            <a:pPr algn="ctr"/>
            <a:r>
              <a:rPr lang="es-CL" dirty="0" smtClean="0">
                <a:solidFill>
                  <a:schemeClr val="tx2"/>
                </a:solidFill>
              </a:rPr>
              <a:t>PRODUCTO (S)</a:t>
            </a:r>
            <a:endParaRPr lang="es-CL" dirty="0">
              <a:solidFill>
                <a:schemeClr val="tx2"/>
              </a:solidFill>
            </a:endParaRPr>
          </a:p>
        </p:txBody>
      </p:sp>
      <p:sp>
        <p:nvSpPr>
          <p:cNvPr id="12" name="11 Rectángulo"/>
          <p:cNvSpPr/>
          <p:nvPr/>
        </p:nvSpPr>
        <p:spPr>
          <a:xfrm>
            <a:off x="971600" y="1628800"/>
            <a:ext cx="864096" cy="10801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L" sz="1400" dirty="0" smtClean="0"/>
              <a:t>Artefacto</a:t>
            </a:r>
            <a:endParaRPr lang="es-CL" sz="1400" dirty="0"/>
          </a:p>
        </p:txBody>
      </p:sp>
      <p:sp>
        <p:nvSpPr>
          <p:cNvPr id="13" name="12 Rectángulo"/>
          <p:cNvSpPr/>
          <p:nvPr/>
        </p:nvSpPr>
        <p:spPr>
          <a:xfrm>
            <a:off x="1979712" y="1628800"/>
            <a:ext cx="864096" cy="10801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L" sz="1400" dirty="0" smtClean="0"/>
              <a:t>Artefacto</a:t>
            </a:r>
            <a:endParaRPr lang="es-CL" sz="1400" dirty="0"/>
          </a:p>
        </p:txBody>
      </p:sp>
      <p:sp>
        <p:nvSpPr>
          <p:cNvPr id="14" name="13 Rectángulo"/>
          <p:cNvSpPr/>
          <p:nvPr/>
        </p:nvSpPr>
        <p:spPr>
          <a:xfrm>
            <a:off x="3779912" y="1628800"/>
            <a:ext cx="864096" cy="10801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L" sz="1400" dirty="0" smtClean="0"/>
              <a:t>Artefacto</a:t>
            </a:r>
            <a:endParaRPr lang="es-CL" sz="1400" dirty="0"/>
          </a:p>
        </p:txBody>
      </p:sp>
      <p:sp>
        <p:nvSpPr>
          <p:cNvPr id="15" name="14 Rectángulo"/>
          <p:cNvSpPr/>
          <p:nvPr/>
        </p:nvSpPr>
        <p:spPr>
          <a:xfrm>
            <a:off x="4788024" y="1628800"/>
            <a:ext cx="864096" cy="10801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L" sz="1400" dirty="0" smtClean="0"/>
              <a:t>Artefacto</a:t>
            </a:r>
            <a:endParaRPr lang="es-CL" sz="1400" dirty="0"/>
          </a:p>
        </p:txBody>
      </p:sp>
      <p:sp>
        <p:nvSpPr>
          <p:cNvPr id="16" name="15 Rectángulo"/>
          <p:cNvSpPr/>
          <p:nvPr/>
        </p:nvSpPr>
        <p:spPr>
          <a:xfrm>
            <a:off x="6588224" y="1628800"/>
            <a:ext cx="864096" cy="10801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L" sz="1400" dirty="0" smtClean="0"/>
              <a:t>Artefacto</a:t>
            </a:r>
            <a:endParaRPr lang="es-CL" sz="1400" dirty="0"/>
          </a:p>
        </p:txBody>
      </p:sp>
      <p:sp>
        <p:nvSpPr>
          <p:cNvPr id="17" name="16 Rectángulo"/>
          <p:cNvSpPr/>
          <p:nvPr/>
        </p:nvSpPr>
        <p:spPr>
          <a:xfrm>
            <a:off x="7596336" y="1628800"/>
            <a:ext cx="864096" cy="10801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L" sz="1400" dirty="0" smtClean="0"/>
              <a:t>Artefacto</a:t>
            </a:r>
            <a:endParaRPr lang="es-CL" sz="1400" dirty="0"/>
          </a:p>
        </p:txBody>
      </p:sp>
      <p:sp>
        <p:nvSpPr>
          <p:cNvPr id="18" name="17 Rectángulo"/>
          <p:cNvSpPr/>
          <p:nvPr/>
        </p:nvSpPr>
        <p:spPr>
          <a:xfrm>
            <a:off x="1403648" y="3212976"/>
            <a:ext cx="1368152"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L" dirty="0" smtClean="0"/>
              <a:t>Artefacto 1</a:t>
            </a:r>
            <a:endParaRPr lang="es-CL" dirty="0"/>
          </a:p>
        </p:txBody>
      </p:sp>
      <p:sp>
        <p:nvSpPr>
          <p:cNvPr id="19" name="18 Rectángulo"/>
          <p:cNvSpPr/>
          <p:nvPr/>
        </p:nvSpPr>
        <p:spPr>
          <a:xfrm>
            <a:off x="4175956" y="3212976"/>
            <a:ext cx="1368152"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L" dirty="0" smtClean="0"/>
              <a:t>Artefacto 2</a:t>
            </a:r>
            <a:endParaRPr lang="es-CL" dirty="0"/>
          </a:p>
        </p:txBody>
      </p:sp>
      <p:sp>
        <p:nvSpPr>
          <p:cNvPr id="20" name="19 Rectángulo"/>
          <p:cNvSpPr/>
          <p:nvPr/>
        </p:nvSpPr>
        <p:spPr>
          <a:xfrm>
            <a:off x="6732240" y="3212976"/>
            <a:ext cx="1368152"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L" dirty="0" smtClean="0"/>
              <a:t>Artefacto 3</a:t>
            </a:r>
            <a:endParaRPr lang="es-CL" dirty="0"/>
          </a:p>
        </p:txBody>
      </p:sp>
      <p:sp>
        <p:nvSpPr>
          <p:cNvPr id="21" name="20 Rectángulo"/>
          <p:cNvSpPr/>
          <p:nvPr/>
        </p:nvSpPr>
        <p:spPr>
          <a:xfrm>
            <a:off x="2843808" y="4261954"/>
            <a:ext cx="4320480" cy="24716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CL" sz="1400" dirty="0" smtClean="0"/>
              <a:t>Plan de mejora individual (3 por proyecto)</a:t>
            </a:r>
            <a:endParaRPr lang="es-CL" sz="1400" dirty="0"/>
          </a:p>
        </p:txBody>
      </p:sp>
      <p:sp>
        <p:nvSpPr>
          <p:cNvPr id="22" name="21 Rectángulo"/>
          <p:cNvSpPr/>
          <p:nvPr/>
        </p:nvSpPr>
        <p:spPr>
          <a:xfrm>
            <a:off x="1115616" y="5229200"/>
            <a:ext cx="165618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L" dirty="0" smtClean="0"/>
              <a:t>Iteración 1</a:t>
            </a:r>
            <a:endParaRPr lang="es-CL" dirty="0"/>
          </a:p>
        </p:txBody>
      </p:sp>
      <p:sp>
        <p:nvSpPr>
          <p:cNvPr id="23" name="22 Rectángulo"/>
          <p:cNvSpPr/>
          <p:nvPr/>
        </p:nvSpPr>
        <p:spPr>
          <a:xfrm>
            <a:off x="3923928" y="5229200"/>
            <a:ext cx="165618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L" dirty="0" smtClean="0"/>
              <a:t>Iteración 2</a:t>
            </a:r>
            <a:endParaRPr lang="es-CL" dirty="0"/>
          </a:p>
        </p:txBody>
      </p:sp>
      <p:sp>
        <p:nvSpPr>
          <p:cNvPr id="24" name="23 Rectángulo"/>
          <p:cNvSpPr/>
          <p:nvPr/>
        </p:nvSpPr>
        <p:spPr>
          <a:xfrm>
            <a:off x="6732240" y="5229200"/>
            <a:ext cx="165618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L" dirty="0" smtClean="0"/>
              <a:t>Iteración 3</a:t>
            </a:r>
            <a:endParaRPr lang="es-CL" dirty="0"/>
          </a:p>
        </p:txBody>
      </p:sp>
      <p:sp>
        <p:nvSpPr>
          <p:cNvPr id="25" name="24 Rectángulo"/>
          <p:cNvSpPr/>
          <p:nvPr/>
        </p:nvSpPr>
        <p:spPr>
          <a:xfrm>
            <a:off x="3563888" y="6093296"/>
            <a:ext cx="237626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L" sz="2400" dirty="0" smtClean="0"/>
              <a:t>Proyecto</a:t>
            </a:r>
            <a:endParaRPr lang="es-CL"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67544" y="188640"/>
            <a:ext cx="8229600" cy="1143000"/>
          </a:xfrm>
        </p:spPr>
        <p:txBody>
          <a:bodyPr/>
          <a:lstStyle/>
          <a:p>
            <a:r>
              <a:rPr lang="es-CL" sz="3600" b="1" dirty="0" smtClean="0">
                <a:solidFill>
                  <a:schemeClr val="tx2"/>
                </a:solidFill>
              </a:rPr>
              <a:t>Roles y Deberes</a:t>
            </a:r>
            <a:endParaRPr lang="es-CL" sz="3600" b="1" dirty="0">
              <a:solidFill>
                <a:schemeClr val="tx2"/>
              </a:solidFill>
            </a:endParaRPr>
          </a:p>
        </p:txBody>
      </p:sp>
      <p:graphicFrame>
        <p:nvGraphicFramePr>
          <p:cNvPr id="4" name="Diagrama 3"/>
          <p:cNvGraphicFramePr/>
          <p:nvPr>
            <p:extLst>
              <p:ext uri="{D42A27DB-BD31-4B8C-83A1-F6EECF244321}">
                <p14:modId xmlns:p14="http://schemas.microsoft.com/office/powerpoint/2010/main" xmlns="" val="1867216146"/>
              </p:ext>
            </p:extLst>
          </p:nvPr>
        </p:nvGraphicFramePr>
        <p:xfrm>
          <a:off x="1259632" y="1124744"/>
          <a:ext cx="7162800" cy="476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31053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3624233" y="1668433"/>
            <a:ext cx="2200334" cy="38259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s-CL" sz="3500" kern="1200" dirty="0" smtClean="0"/>
              <a:t>Estudiante </a:t>
            </a:r>
            <a:endParaRPr lang="es-CL" sz="3500" kern="1200" dirty="0"/>
          </a:p>
        </p:txBody>
      </p:sp>
      <p:graphicFrame>
        <p:nvGraphicFramePr>
          <p:cNvPr id="12" name="Diagrama 11"/>
          <p:cNvGraphicFramePr/>
          <p:nvPr>
            <p:extLst>
              <p:ext uri="{D42A27DB-BD31-4B8C-83A1-F6EECF244321}">
                <p14:modId xmlns:p14="http://schemas.microsoft.com/office/powerpoint/2010/main" xmlns="" val="2116068093"/>
              </p:ext>
            </p:extLst>
          </p:nvPr>
        </p:nvGraphicFramePr>
        <p:xfrm>
          <a:off x="1547664" y="1417638"/>
          <a:ext cx="7008440" cy="4264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ítulo 2"/>
          <p:cNvSpPr txBox="1">
            <a:spLocks/>
          </p:cNvSpPr>
          <p:nvPr/>
        </p:nvSpPr>
        <p:spPr bwMode="auto">
          <a:xfrm>
            <a:off x="467544" y="18864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defTabSz="342900" rtl="0" eaLnBrk="1" fontAlgn="base" hangingPunct="1">
              <a:spcBef>
                <a:spcPct val="0"/>
              </a:spcBef>
              <a:spcAft>
                <a:spcPct val="0"/>
              </a:spcAft>
              <a:defRPr sz="2700" kern="1200">
                <a:solidFill>
                  <a:schemeClr val="tx2">
                    <a:lumMod val="50000"/>
                  </a:schemeClr>
                </a:solidFill>
                <a:latin typeface="+mj-lt"/>
                <a:ea typeface="ＭＳ Ｐゴシック" charset="-128"/>
                <a:cs typeface="+mj-cs"/>
              </a:defRPr>
            </a:lvl1pPr>
            <a:lvl2pPr algn="ctr" defTabSz="342900" rtl="0" eaLnBrk="1" fontAlgn="base" hangingPunct="1">
              <a:spcBef>
                <a:spcPct val="0"/>
              </a:spcBef>
              <a:spcAft>
                <a:spcPct val="0"/>
              </a:spcAft>
              <a:defRPr sz="3300">
                <a:solidFill>
                  <a:schemeClr val="tx1"/>
                </a:solidFill>
                <a:latin typeface="Calibri" charset="0"/>
                <a:ea typeface="ＭＳ Ｐゴシック" charset="-128"/>
              </a:defRPr>
            </a:lvl2pPr>
            <a:lvl3pPr algn="ctr" defTabSz="342900" rtl="0" eaLnBrk="1" fontAlgn="base" hangingPunct="1">
              <a:spcBef>
                <a:spcPct val="0"/>
              </a:spcBef>
              <a:spcAft>
                <a:spcPct val="0"/>
              </a:spcAft>
              <a:defRPr sz="3300">
                <a:solidFill>
                  <a:schemeClr val="tx1"/>
                </a:solidFill>
                <a:latin typeface="Calibri" charset="0"/>
                <a:ea typeface="ＭＳ Ｐゴシック" charset="-128"/>
              </a:defRPr>
            </a:lvl3pPr>
            <a:lvl4pPr algn="ctr" defTabSz="342900" rtl="0" eaLnBrk="1" fontAlgn="base" hangingPunct="1">
              <a:spcBef>
                <a:spcPct val="0"/>
              </a:spcBef>
              <a:spcAft>
                <a:spcPct val="0"/>
              </a:spcAft>
              <a:defRPr sz="3300">
                <a:solidFill>
                  <a:schemeClr val="tx1"/>
                </a:solidFill>
                <a:latin typeface="Calibri" charset="0"/>
                <a:ea typeface="ＭＳ Ｐゴシック" charset="-128"/>
              </a:defRPr>
            </a:lvl4pPr>
            <a:lvl5pPr algn="ctr" defTabSz="342900" rtl="0" eaLnBrk="1" fontAlgn="base" hangingPunct="1">
              <a:spcBef>
                <a:spcPct val="0"/>
              </a:spcBef>
              <a:spcAft>
                <a:spcPct val="0"/>
              </a:spcAft>
              <a:defRPr sz="3300">
                <a:solidFill>
                  <a:schemeClr val="tx1"/>
                </a:solidFill>
                <a:latin typeface="Calibri" charset="0"/>
                <a:ea typeface="ＭＳ Ｐゴシック" charset="-128"/>
              </a:defRPr>
            </a:lvl5pPr>
            <a:lvl6pPr marL="342900" algn="ctr" defTabSz="342900" rtl="0" eaLnBrk="1" fontAlgn="base" hangingPunct="1">
              <a:spcBef>
                <a:spcPct val="0"/>
              </a:spcBef>
              <a:spcAft>
                <a:spcPct val="0"/>
              </a:spcAft>
              <a:defRPr sz="3300">
                <a:solidFill>
                  <a:schemeClr val="tx1"/>
                </a:solidFill>
                <a:latin typeface="Calibri" charset="0"/>
                <a:ea typeface="ＭＳ Ｐゴシック" charset="-128"/>
              </a:defRPr>
            </a:lvl6pPr>
            <a:lvl7pPr marL="685800" algn="ctr" defTabSz="342900" rtl="0" eaLnBrk="1" fontAlgn="base" hangingPunct="1">
              <a:spcBef>
                <a:spcPct val="0"/>
              </a:spcBef>
              <a:spcAft>
                <a:spcPct val="0"/>
              </a:spcAft>
              <a:defRPr sz="3300">
                <a:solidFill>
                  <a:schemeClr val="tx1"/>
                </a:solidFill>
                <a:latin typeface="Calibri" charset="0"/>
                <a:ea typeface="ＭＳ Ｐゴシック" charset="-128"/>
              </a:defRPr>
            </a:lvl7pPr>
            <a:lvl8pPr marL="1028700" algn="ctr" defTabSz="342900" rtl="0" eaLnBrk="1" fontAlgn="base" hangingPunct="1">
              <a:spcBef>
                <a:spcPct val="0"/>
              </a:spcBef>
              <a:spcAft>
                <a:spcPct val="0"/>
              </a:spcAft>
              <a:defRPr sz="3300">
                <a:solidFill>
                  <a:schemeClr val="tx1"/>
                </a:solidFill>
                <a:latin typeface="Calibri" charset="0"/>
                <a:ea typeface="ＭＳ Ｐゴシック" charset="-128"/>
              </a:defRPr>
            </a:lvl8pPr>
            <a:lvl9pPr marL="1371600" algn="ctr" defTabSz="342900" rtl="0" eaLnBrk="1" fontAlgn="base" hangingPunct="1">
              <a:spcBef>
                <a:spcPct val="0"/>
              </a:spcBef>
              <a:spcAft>
                <a:spcPct val="0"/>
              </a:spcAft>
              <a:defRPr sz="3300">
                <a:solidFill>
                  <a:schemeClr val="tx1"/>
                </a:solidFill>
                <a:latin typeface="Calibri" charset="0"/>
                <a:ea typeface="ＭＳ Ｐゴシック" charset="-128"/>
              </a:defRPr>
            </a:lvl9pPr>
          </a:lstStyle>
          <a:p>
            <a:r>
              <a:rPr lang="es-CL" sz="3600" b="1" smtClean="0">
                <a:solidFill>
                  <a:schemeClr val="tx2"/>
                </a:solidFill>
              </a:rPr>
              <a:t>Roles y Deberes</a:t>
            </a:r>
            <a:endParaRPr lang="es-CL" sz="3600" b="1" dirty="0">
              <a:solidFill>
                <a:schemeClr val="tx2"/>
              </a:solidFill>
            </a:endParaRPr>
          </a:p>
        </p:txBody>
      </p:sp>
    </p:spTree>
    <p:extLst>
      <p:ext uri="{BB962C8B-B14F-4D97-AF65-F5344CB8AC3E}">
        <p14:creationId xmlns:p14="http://schemas.microsoft.com/office/powerpoint/2010/main" xmlns="" val="358312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xmlns="" val="96190339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ítulo 2"/>
          <p:cNvSpPr>
            <a:spLocks noGrp="1"/>
          </p:cNvSpPr>
          <p:nvPr>
            <p:ph type="title"/>
          </p:nvPr>
        </p:nvSpPr>
        <p:spPr>
          <a:xfrm>
            <a:off x="467544" y="188640"/>
            <a:ext cx="8229600" cy="1143000"/>
          </a:xfrm>
        </p:spPr>
        <p:txBody>
          <a:bodyPr/>
          <a:lstStyle/>
          <a:p>
            <a:r>
              <a:rPr lang="es-CL" sz="3600" b="1" dirty="0" smtClean="0">
                <a:solidFill>
                  <a:schemeClr val="tx2"/>
                </a:solidFill>
              </a:rPr>
              <a:t>Roles y Deberes</a:t>
            </a:r>
            <a:endParaRPr lang="es-CL" sz="3600" b="1" dirty="0">
              <a:solidFill>
                <a:schemeClr val="tx2"/>
              </a:solidFill>
            </a:endParaRPr>
          </a:p>
        </p:txBody>
      </p:sp>
    </p:spTree>
    <p:extLst>
      <p:ext uri="{BB962C8B-B14F-4D97-AF65-F5344CB8AC3E}">
        <p14:creationId xmlns:p14="http://schemas.microsoft.com/office/powerpoint/2010/main" xmlns="" val="2999342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xmlns="" val="3391238340"/>
              </p:ext>
            </p:extLst>
          </p:nvPr>
        </p:nvGraphicFramePr>
        <p:xfrm>
          <a:off x="1403648" y="1628800"/>
          <a:ext cx="698477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ítulo 2"/>
          <p:cNvSpPr>
            <a:spLocks noGrp="1"/>
          </p:cNvSpPr>
          <p:nvPr>
            <p:ph type="title"/>
          </p:nvPr>
        </p:nvSpPr>
        <p:spPr/>
        <p:txBody>
          <a:bodyPr/>
          <a:lstStyle/>
          <a:p>
            <a:r>
              <a:rPr lang="es-CL" sz="3600" b="1" dirty="0" smtClean="0">
                <a:solidFill>
                  <a:schemeClr val="tx2"/>
                </a:solidFill>
              </a:rPr>
              <a:t>Roles y Deberes</a:t>
            </a:r>
            <a:endParaRPr lang="es-CL" sz="3600" b="1" dirty="0">
              <a:solidFill>
                <a:schemeClr val="tx2"/>
              </a:solidFill>
            </a:endParaRPr>
          </a:p>
        </p:txBody>
      </p:sp>
    </p:spTree>
    <p:extLst>
      <p:ext uri="{BB962C8B-B14F-4D97-AF65-F5344CB8AC3E}">
        <p14:creationId xmlns:p14="http://schemas.microsoft.com/office/powerpoint/2010/main" xmlns="" val="2389219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algn="just"/>
            <a:r>
              <a:rPr lang="es-CL" sz="2100" dirty="0"/>
              <a:t>Herramientas</a:t>
            </a:r>
            <a:r>
              <a:rPr lang="es-CL" sz="1800" dirty="0"/>
              <a:t>:</a:t>
            </a:r>
          </a:p>
          <a:p>
            <a:pPr marL="0" indent="0" algn="just">
              <a:buNone/>
            </a:pPr>
            <a:r>
              <a:rPr lang="es-CL" sz="1800" dirty="0"/>
              <a:t>	   				Anexos:</a:t>
            </a:r>
          </a:p>
          <a:p>
            <a:pPr marL="0" indent="0" algn="just">
              <a:buNone/>
            </a:pPr>
            <a:r>
              <a:rPr lang="es-CL" sz="1800" dirty="0"/>
              <a:t>						G</a:t>
            </a:r>
            <a:r>
              <a:rPr lang="es-CL" sz="1800" dirty="0">
                <a:sym typeface="Wingdings" panose="05000000000000000000" pitchFamily="2" charset="2"/>
              </a:rPr>
              <a:t> Evidencia interna: asignaturas clave.</a:t>
            </a:r>
          </a:p>
          <a:p>
            <a:pPr marL="0" indent="0" algn="just">
              <a:buNone/>
            </a:pPr>
            <a:r>
              <a:rPr lang="es-CL" sz="1800" dirty="0">
                <a:sym typeface="Wingdings" panose="05000000000000000000" pitchFamily="2" charset="2"/>
              </a:rPr>
              <a:t>          					H Evidencia externa (certificados de la industria y</a:t>
            </a:r>
          </a:p>
          <a:p>
            <a:pPr marL="0" indent="0" algn="just">
              <a:buNone/>
            </a:pPr>
            <a:r>
              <a:rPr lang="es-CL" sz="1800" dirty="0">
                <a:sym typeface="Wingdings" panose="05000000000000000000" pitchFamily="2" charset="2"/>
              </a:rPr>
              <a:t>							  evidencia complementaria).</a:t>
            </a:r>
          </a:p>
          <a:p>
            <a:pPr algn="just">
              <a:buNone/>
            </a:pPr>
            <a:r>
              <a:rPr lang="es-CL" sz="1800" dirty="0"/>
              <a:t>						Rúbrica actitudinal diagnóstica.</a:t>
            </a:r>
          </a:p>
          <a:p>
            <a:endParaRPr lang="es-CL" dirty="0" smtClean="0"/>
          </a:p>
          <a:p>
            <a:r>
              <a:rPr lang="es-CL" sz="2100" dirty="0"/>
              <a:t>Entrevista personal</a:t>
            </a:r>
          </a:p>
          <a:p>
            <a:endParaRPr lang="es-CL" dirty="0"/>
          </a:p>
        </p:txBody>
      </p:sp>
      <p:sp>
        <p:nvSpPr>
          <p:cNvPr id="3" name="Título 2"/>
          <p:cNvSpPr>
            <a:spLocks noGrp="1"/>
          </p:cNvSpPr>
          <p:nvPr>
            <p:ph type="title"/>
          </p:nvPr>
        </p:nvSpPr>
        <p:spPr/>
        <p:txBody>
          <a:bodyPr/>
          <a:lstStyle/>
          <a:p>
            <a:r>
              <a:rPr lang="es-CL" sz="3600" b="1" dirty="0" smtClean="0"/>
              <a:t>¿Cómo hacer el Diagnóstico?</a:t>
            </a:r>
            <a:endParaRPr lang="es-CL" sz="3600" b="1" dirty="0"/>
          </a:p>
        </p:txBody>
      </p:sp>
      <p:grpSp>
        <p:nvGrpSpPr>
          <p:cNvPr id="8" name="7 Grupo"/>
          <p:cNvGrpSpPr/>
          <p:nvPr/>
        </p:nvGrpSpPr>
        <p:grpSpPr>
          <a:xfrm>
            <a:off x="781812" y="2448306"/>
            <a:ext cx="1275588" cy="1467612"/>
            <a:chOff x="7223760" y="1865376"/>
            <a:chExt cx="2121408" cy="2560320"/>
          </a:xfrm>
        </p:grpSpPr>
        <p:sp>
          <p:nvSpPr>
            <p:cNvPr id="7" name="6 Rectángulo"/>
            <p:cNvSpPr/>
            <p:nvPr/>
          </p:nvSpPr>
          <p:spPr>
            <a:xfrm>
              <a:off x="7223760" y="1865376"/>
              <a:ext cx="2121408" cy="25603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sz="1350">
                <a:solidFill>
                  <a:prstClr val="white"/>
                </a:solidFill>
              </a:endParaRPr>
            </a:p>
          </p:txBody>
        </p:sp>
        <p:pic>
          <p:nvPicPr>
            <p:cNvPr id="1026" name="Picture 2"/>
            <p:cNvPicPr>
              <a:picLocks noChangeAspect="1" noChangeArrowheads="1"/>
            </p:cNvPicPr>
            <p:nvPr/>
          </p:nvPicPr>
          <p:blipFill>
            <a:blip r:embed="rId3"/>
            <a:srcRect/>
            <a:stretch>
              <a:fillRect/>
            </a:stretch>
          </p:blipFill>
          <p:spPr bwMode="auto">
            <a:xfrm>
              <a:off x="7315199" y="1970118"/>
              <a:ext cx="1820349" cy="2071530"/>
            </a:xfrm>
            <a:prstGeom prst="rect">
              <a:avLst/>
            </a:prstGeom>
            <a:noFill/>
            <a:ln w="9525">
              <a:solidFill>
                <a:schemeClr val="tx2"/>
              </a:solid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7606699" y="2281966"/>
              <a:ext cx="1651349" cy="2016268"/>
            </a:xfrm>
            <a:prstGeom prst="rect">
              <a:avLst/>
            </a:prstGeom>
            <a:noFill/>
            <a:ln w="9525">
              <a:solidFill>
                <a:schemeClr val="tx2"/>
              </a:solidFill>
              <a:miter lim="800000"/>
              <a:headEnd/>
              <a:tailEnd/>
            </a:ln>
            <a:effectLst/>
          </p:spPr>
        </p:pic>
      </p:grpSp>
      <p:sp>
        <p:nvSpPr>
          <p:cNvPr id="5" name="Redondear rectángulo de esquina diagonal 4"/>
          <p:cNvSpPr/>
          <p:nvPr/>
        </p:nvSpPr>
        <p:spPr>
          <a:xfrm>
            <a:off x="3131840" y="4581128"/>
            <a:ext cx="5554960" cy="1975080"/>
          </a:xfrm>
          <a:prstGeom prst="round2Diag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2000" dirty="0"/>
              <a:t>No se aplica una Evaluación Formal. </a:t>
            </a:r>
            <a:endParaRPr lang="es-CL" sz="2000" dirty="0" smtClean="0"/>
          </a:p>
          <a:p>
            <a:pPr algn="ctr"/>
            <a:r>
              <a:rPr lang="es-CL" sz="2000" dirty="0" smtClean="0"/>
              <a:t>Es </a:t>
            </a:r>
            <a:r>
              <a:rPr lang="es-CL" sz="2000" dirty="0"/>
              <a:t>sólo para Reconocer las Competencias, Fortalezas y Debilidades de Cada </a:t>
            </a:r>
            <a:r>
              <a:rPr lang="es-CL" sz="2000" dirty="0" smtClean="0"/>
              <a:t>Alumno, constituir Grupos y Planes de Mejora.</a:t>
            </a:r>
            <a:endParaRPr lang="es-CL" sz="2000" dirty="0"/>
          </a:p>
          <a:p>
            <a:pPr algn="ctr"/>
            <a:endParaRPr lang="es-CL" sz="2000" dirty="0"/>
          </a:p>
        </p:txBody>
      </p:sp>
    </p:spTree>
    <p:extLst>
      <p:ext uri="{BB962C8B-B14F-4D97-AF65-F5344CB8AC3E}">
        <p14:creationId xmlns:p14="http://schemas.microsoft.com/office/powerpoint/2010/main" xmlns="" val="3047100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algn="just"/>
            <a:r>
              <a:rPr lang="es-CL" sz="2100" dirty="0"/>
              <a:t>Herramientas</a:t>
            </a:r>
            <a:r>
              <a:rPr lang="es-CL" sz="1800" dirty="0"/>
              <a:t>:</a:t>
            </a:r>
          </a:p>
          <a:p>
            <a:pPr marL="0" indent="0" algn="just">
              <a:buNone/>
            </a:pPr>
            <a:r>
              <a:rPr lang="es-CL" sz="1800" dirty="0"/>
              <a:t>	   				Anexos:</a:t>
            </a:r>
          </a:p>
          <a:p>
            <a:pPr marL="0" indent="0" algn="just">
              <a:buNone/>
            </a:pPr>
            <a:r>
              <a:rPr lang="es-CL" sz="1800" dirty="0"/>
              <a:t>						G</a:t>
            </a:r>
            <a:r>
              <a:rPr lang="es-CL" sz="1800" dirty="0">
                <a:sym typeface="Wingdings" panose="05000000000000000000" pitchFamily="2" charset="2"/>
              </a:rPr>
              <a:t> Evidencia interna: asignaturas clave.</a:t>
            </a:r>
          </a:p>
          <a:p>
            <a:pPr marL="0" indent="0" algn="just">
              <a:buNone/>
            </a:pPr>
            <a:r>
              <a:rPr lang="es-CL" sz="1800" dirty="0">
                <a:sym typeface="Wingdings" panose="05000000000000000000" pitchFamily="2" charset="2"/>
              </a:rPr>
              <a:t>          				</a:t>
            </a:r>
            <a:endParaRPr lang="es-CL" sz="1800" dirty="0" smtClean="0">
              <a:sym typeface="Wingdings" panose="05000000000000000000" pitchFamily="2" charset="2"/>
            </a:endParaRPr>
          </a:p>
          <a:p>
            <a:pPr marL="0" indent="0" algn="just">
              <a:buNone/>
            </a:pPr>
            <a:endParaRPr lang="es-CL" sz="1800" dirty="0">
              <a:sym typeface="Wingdings" panose="05000000000000000000" pitchFamily="2" charset="2"/>
            </a:endParaRPr>
          </a:p>
          <a:p>
            <a:pPr marL="0" indent="0" algn="just">
              <a:buNone/>
            </a:pPr>
            <a:endParaRPr lang="es-CL" sz="1800" dirty="0" smtClean="0">
              <a:sym typeface="Wingdings" panose="05000000000000000000" pitchFamily="2" charset="2"/>
            </a:endParaRPr>
          </a:p>
          <a:p>
            <a:endParaRPr lang="es-CL" dirty="0"/>
          </a:p>
        </p:txBody>
      </p:sp>
      <p:sp>
        <p:nvSpPr>
          <p:cNvPr id="3" name="Título 2"/>
          <p:cNvSpPr>
            <a:spLocks noGrp="1"/>
          </p:cNvSpPr>
          <p:nvPr>
            <p:ph type="title"/>
          </p:nvPr>
        </p:nvSpPr>
        <p:spPr/>
        <p:txBody>
          <a:bodyPr/>
          <a:lstStyle/>
          <a:p>
            <a:r>
              <a:rPr lang="es-CL" sz="3600" b="1" dirty="0" smtClean="0"/>
              <a:t>¿Cómo hacer el Diagnóstico?</a:t>
            </a:r>
            <a:endParaRPr lang="es-CL" sz="3600" b="1" dirty="0"/>
          </a:p>
        </p:txBody>
      </p:sp>
      <p:grpSp>
        <p:nvGrpSpPr>
          <p:cNvPr id="8" name="7 Grupo"/>
          <p:cNvGrpSpPr/>
          <p:nvPr/>
        </p:nvGrpSpPr>
        <p:grpSpPr>
          <a:xfrm>
            <a:off x="781812" y="2448306"/>
            <a:ext cx="1275588" cy="1467612"/>
            <a:chOff x="7223760" y="1865376"/>
            <a:chExt cx="2121408" cy="2560320"/>
          </a:xfrm>
        </p:grpSpPr>
        <p:sp>
          <p:nvSpPr>
            <p:cNvPr id="7" name="6 Rectángulo"/>
            <p:cNvSpPr/>
            <p:nvPr/>
          </p:nvSpPr>
          <p:spPr>
            <a:xfrm>
              <a:off x="7223760" y="1865376"/>
              <a:ext cx="2121408" cy="25603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sz="1350">
                <a:solidFill>
                  <a:prstClr val="white"/>
                </a:solidFill>
              </a:endParaRPr>
            </a:p>
          </p:txBody>
        </p:sp>
        <p:pic>
          <p:nvPicPr>
            <p:cNvPr id="1026" name="Picture 2"/>
            <p:cNvPicPr>
              <a:picLocks noChangeAspect="1" noChangeArrowheads="1"/>
            </p:cNvPicPr>
            <p:nvPr/>
          </p:nvPicPr>
          <p:blipFill>
            <a:blip r:embed="rId3"/>
            <a:srcRect/>
            <a:stretch>
              <a:fillRect/>
            </a:stretch>
          </p:blipFill>
          <p:spPr bwMode="auto">
            <a:xfrm>
              <a:off x="7315199" y="1970118"/>
              <a:ext cx="1820349" cy="2071530"/>
            </a:xfrm>
            <a:prstGeom prst="rect">
              <a:avLst/>
            </a:prstGeom>
            <a:noFill/>
            <a:ln w="9525">
              <a:solidFill>
                <a:schemeClr val="tx2"/>
              </a:solid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7606699" y="2281966"/>
              <a:ext cx="1651349" cy="2016268"/>
            </a:xfrm>
            <a:prstGeom prst="rect">
              <a:avLst/>
            </a:prstGeom>
            <a:noFill/>
            <a:ln w="9525">
              <a:solidFill>
                <a:schemeClr val="tx2"/>
              </a:solidFill>
              <a:miter lim="800000"/>
              <a:headEnd/>
              <a:tailEnd/>
            </a:ln>
            <a:effectLst/>
          </p:spPr>
        </p:pic>
      </p:grpSp>
      <p:pic>
        <p:nvPicPr>
          <p:cNvPr id="4" name="Imagen 3"/>
          <p:cNvPicPr>
            <a:picLocks noChangeAspect="1"/>
          </p:cNvPicPr>
          <p:nvPr/>
        </p:nvPicPr>
        <p:blipFill rotWithShape="1">
          <a:blip r:embed="rId5"/>
          <a:srcRect b="24401"/>
          <a:stretch/>
        </p:blipFill>
        <p:spPr>
          <a:xfrm>
            <a:off x="3501725" y="1898639"/>
            <a:ext cx="5543550" cy="3888432"/>
          </a:xfrm>
          <a:prstGeom prst="rect">
            <a:avLst/>
          </a:prstGeom>
        </p:spPr>
      </p:pic>
    </p:spTree>
    <p:extLst>
      <p:ext uri="{BB962C8B-B14F-4D97-AF65-F5344CB8AC3E}">
        <p14:creationId xmlns:p14="http://schemas.microsoft.com/office/powerpoint/2010/main" xmlns="" val="2048789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algn="just"/>
            <a:r>
              <a:rPr lang="es-CL" sz="2100" dirty="0"/>
              <a:t>Herramientas</a:t>
            </a:r>
            <a:r>
              <a:rPr lang="es-CL" sz="1800" dirty="0"/>
              <a:t>:</a:t>
            </a:r>
          </a:p>
          <a:p>
            <a:pPr marL="0" indent="0" algn="just">
              <a:buNone/>
            </a:pPr>
            <a:r>
              <a:rPr lang="es-CL" sz="1800" dirty="0"/>
              <a:t>	   				Anexos:</a:t>
            </a:r>
          </a:p>
          <a:p>
            <a:pPr marL="0" indent="0" algn="just">
              <a:buNone/>
            </a:pPr>
            <a:r>
              <a:rPr lang="es-CL" sz="1800" dirty="0"/>
              <a:t>						G</a:t>
            </a:r>
            <a:r>
              <a:rPr lang="es-CL" sz="1800" dirty="0">
                <a:sym typeface="Wingdings" panose="05000000000000000000" pitchFamily="2" charset="2"/>
              </a:rPr>
              <a:t> Evidencia interna: asignaturas clave.</a:t>
            </a:r>
          </a:p>
          <a:p>
            <a:pPr marL="0" indent="0" algn="just">
              <a:buNone/>
            </a:pPr>
            <a:r>
              <a:rPr lang="es-CL" sz="1800" dirty="0">
                <a:sym typeface="Wingdings" panose="05000000000000000000" pitchFamily="2" charset="2"/>
              </a:rPr>
              <a:t>          				</a:t>
            </a:r>
            <a:endParaRPr lang="es-CL" sz="1800" dirty="0" smtClean="0">
              <a:sym typeface="Wingdings" panose="05000000000000000000" pitchFamily="2" charset="2"/>
            </a:endParaRPr>
          </a:p>
          <a:p>
            <a:pPr marL="0" indent="0" algn="just">
              <a:buNone/>
            </a:pPr>
            <a:endParaRPr lang="es-CL" sz="1800" dirty="0">
              <a:sym typeface="Wingdings" panose="05000000000000000000" pitchFamily="2" charset="2"/>
            </a:endParaRPr>
          </a:p>
          <a:p>
            <a:pPr marL="0" indent="0" algn="just">
              <a:buNone/>
            </a:pPr>
            <a:endParaRPr lang="es-CL" sz="1800" dirty="0" smtClean="0">
              <a:sym typeface="Wingdings" panose="05000000000000000000" pitchFamily="2" charset="2"/>
            </a:endParaRPr>
          </a:p>
          <a:p>
            <a:endParaRPr lang="es-CL" dirty="0"/>
          </a:p>
        </p:txBody>
      </p:sp>
      <p:sp>
        <p:nvSpPr>
          <p:cNvPr id="3" name="Título 2"/>
          <p:cNvSpPr>
            <a:spLocks noGrp="1"/>
          </p:cNvSpPr>
          <p:nvPr>
            <p:ph type="title"/>
          </p:nvPr>
        </p:nvSpPr>
        <p:spPr/>
        <p:txBody>
          <a:bodyPr/>
          <a:lstStyle/>
          <a:p>
            <a:r>
              <a:rPr lang="es-CL" sz="3600" b="1" dirty="0" smtClean="0"/>
              <a:t>¿Cómo hacer el Diagnóstico?</a:t>
            </a:r>
            <a:endParaRPr lang="es-CL" sz="3600" b="1" dirty="0"/>
          </a:p>
        </p:txBody>
      </p:sp>
      <p:grpSp>
        <p:nvGrpSpPr>
          <p:cNvPr id="8" name="7 Grupo"/>
          <p:cNvGrpSpPr/>
          <p:nvPr/>
        </p:nvGrpSpPr>
        <p:grpSpPr>
          <a:xfrm>
            <a:off x="781812" y="2448306"/>
            <a:ext cx="1275588" cy="1467612"/>
            <a:chOff x="7223760" y="1865376"/>
            <a:chExt cx="2121408" cy="2560320"/>
          </a:xfrm>
        </p:grpSpPr>
        <p:sp>
          <p:nvSpPr>
            <p:cNvPr id="7" name="6 Rectángulo"/>
            <p:cNvSpPr/>
            <p:nvPr/>
          </p:nvSpPr>
          <p:spPr>
            <a:xfrm>
              <a:off x="7223760" y="1865376"/>
              <a:ext cx="2121408" cy="25603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sz="1350">
                <a:solidFill>
                  <a:prstClr val="white"/>
                </a:solidFill>
              </a:endParaRPr>
            </a:p>
          </p:txBody>
        </p:sp>
        <p:pic>
          <p:nvPicPr>
            <p:cNvPr id="1026" name="Picture 2"/>
            <p:cNvPicPr>
              <a:picLocks noChangeAspect="1" noChangeArrowheads="1"/>
            </p:cNvPicPr>
            <p:nvPr/>
          </p:nvPicPr>
          <p:blipFill>
            <a:blip r:embed="rId3"/>
            <a:srcRect/>
            <a:stretch>
              <a:fillRect/>
            </a:stretch>
          </p:blipFill>
          <p:spPr bwMode="auto">
            <a:xfrm>
              <a:off x="7315199" y="1970118"/>
              <a:ext cx="1820349" cy="2071530"/>
            </a:xfrm>
            <a:prstGeom prst="rect">
              <a:avLst/>
            </a:prstGeom>
            <a:noFill/>
            <a:ln w="9525">
              <a:solidFill>
                <a:schemeClr val="tx2"/>
              </a:solid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7606699" y="2281966"/>
              <a:ext cx="1651349" cy="2016268"/>
            </a:xfrm>
            <a:prstGeom prst="rect">
              <a:avLst/>
            </a:prstGeom>
            <a:noFill/>
            <a:ln w="9525">
              <a:solidFill>
                <a:schemeClr val="tx2"/>
              </a:solidFill>
              <a:miter lim="800000"/>
              <a:headEnd/>
              <a:tailEnd/>
            </a:ln>
            <a:effectLst/>
          </p:spPr>
        </p:pic>
      </p:grpSp>
      <p:pic>
        <p:nvPicPr>
          <p:cNvPr id="5" name="Imagen 4"/>
          <p:cNvPicPr>
            <a:picLocks noChangeAspect="1"/>
          </p:cNvPicPr>
          <p:nvPr/>
        </p:nvPicPr>
        <p:blipFill rotWithShape="1">
          <a:blip r:embed="rId5"/>
          <a:srcRect r="12023"/>
          <a:stretch/>
        </p:blipFill>
        <p:spPr>
          <a:xfrm>
            <a:off x="3286200" y="1613649"/>
            <a:ext cx="5400600" cy="4888729"/>
          </a:xfrm>
          <a:prstGeom prst="rect">
            <a:avLst/>
          </a:prstGeom>
        </p:spPr>
      </p:pic>
    </p:spTree>
    <p:extLst>
      <p:ext uri="{BB962C8B-B14F-4D97-AF65-F5344CB8AC3E}">
        <p14:creationId xmlns:p14="http://schemas.microsoft.com/office/powerpoint/2010/main" xmlns="" val="3370687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0872" y="324989"/>
            <a:ext cx="8229600" cy="1143000"/>
          </a:xfrm>
        </p:spPr>
        <p:txBody>
          <a:bodyPr/>
          <a:lstStyle/>
          <a:p>
            <a:pPr algn="just"/>
            <a:r>
              <a:rPr lang="es-CL" dirty="0" smtClean="0">
                <a:solidFill>
                  <a:schemeClr val="tx2"/>
                </a:solidFill>
              </a:rPr>
              <a:t>Fundamentación de Portafolio de Título</a:t>
            </a:r>
            <a:endParaRPr lang="es-CL" dirty="0">
              <a:solidFill>
                <a:schemeClr val="tx2"/>
              </a:solidFill>
            </a:endParaRPr>
          </a:p>
        </p:txBody>
      </p:sp>
      <p:sp>
        <p:nvSpPr>
          <p:cNvPr id="6" name="Rectángulo 5"/>
          <p:cNvSpPr/>
          <p:nvPr/>
        </p:nvSpPr>
        <p:spPr>
          <a:xfrm>
            <a:off x="8820472" y="274638"/>
            <a:ext cx="4913291" cy="784830"/>
          </a:xfrm>
          <a:prstGeom prst="rect">
            <a:avLst/>
          </a:prstGeom>
        </p:spPr>
        <p:txBody>
          <a:bodyPr wrap="square">
            <a:spAutoFit/>
          </a:bodyPr>
          <a:lstStyle/>
          <a:p>
            <a:endParaRPr lang="es-CL" sz="1500" dirty="0">
              <a:solidFill>
                <a:prstClr val="black"/>
              </a:solidFill>
            </a:endParaRPr>
          </a:p>
          <a:p>
            <a:pPr algn="just"/>
            <a:endParaRPr lang="es-CL" sz="1500" dirty="0">
              <a:solidFill>
                <a:prstClr val="black"/>
              </a:solidFill>
            </a:endParaRPr>
          </a:p>
          <a:p>
            <a:pPr algn="just"/>
            <a:endParaRPr lang="es-CL" sz="1500" dirty="0">
              <a:solidFill>
                <a:prstClr val="black"/>
              </a:solidFill>
            </a:endParaRPr>
          </a:p>
        </p:txBody>
      </p:sp>
      <p:graphicFrame>
        <p:nvGraphicFramePr>
          <p:cNvPr id="8" name="Diagrama 7"/>
          <p:cNvGraphicFramePr/>
          <p:nvPr>
            <p:extLst>
              <p:ext uri="{D42A27DB-BD31-4B8C-83A1-F6EECF244321}">
                <p14:modId xmlns:p14="http://schemas.microsoft.com/office/powerpoint/2010/main" xmlns="" val="3960593552"/>
              </p:ext>
            </p:extLst>
          </p:nvPr>
        </p:nvGraphicFramePr>
        <p:xfrm>
          <a:off x="539552" y="1417638"/>
          <a:ext cx="8280920" cy="4496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104348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a:lnSpc>
                <a:spcPct val="150000"/>
              </a:lnSpc>
            </a:pPr>
            <a:r>
              <a:rPr lang="es-CL" dirty="0" smtClean="0"/>
              <a:t>.</a:t>
            </a:r>
          </a:p>
          <a:p>
            <a:pPr>
              <a:lnSpc>
                <a:spcPct val="150000"/>
              </a:lnSpc>
            </a:pPr>
            <a:r>
              <a:rPr lang="es-CL" dirty="0" smtClean="0"/>
              <a:t>Revisiones y Anexo </a:t>
            </a:r>
            <a:r>
              <a:rPr lang="es-CL" dirty="0"/>
              <a:t>I</a:t>
            </a:r>
            <a:r>
              <a:rPr lang="es-CL" dirty="0">
                <a:sym typeface="Wingdings" panose="05000000000000000000" pitchFamily="2" charset="2"/>
              </a:rPr>
              <a:t> Plan de mejora y análisis actitudinal.</a:t>
            </a:r>
          </a:p>
          <a:p>
            <a:pPr>
              <a:lnSpc>
                <a:spcPct val="150000"/>
              </a:lnSpc>
            </a:pPr>
            <a:r>
              <a:rPr lang="es-CL" dirty="0"/>
              <a:t>Formación de Equipos Retroalimentación</a:t>
            </a:r>
            <a:r>
              <a:rPr lang="es-CL" dirty="0" smtClean="0"/>
              <a:t>.</a:t>
            </a:r>
          </a:p>
          <a:p>
            <a:pPr>
              <a:lnSpc>
                <a:spcPct val="150000"/>
              </a:lnSpc>
            </a:pPr>
            <a:endParaRPr lang="es-CL" dirty="0" smtClean="0"/>
          </a:p>
          <a:p>
            <a:pPr>
              <a:lnSpc>
                <a:spcPct val="150000"/>
              </a:lnSpc>
            </a:pPr>
            <a:endParaRPr lang="es-CL" dirty="0" smtClean="0"/>
          </a:p>
        </p:txBody>
      </p:sp>
      <p:sp>
        <p:nvSpPr>
          <p:cNvPr id="3" name="Título 2"/>
          <p:cNvSpPr>
            <a:spLocks noGrp="1"/>
          </p:cNvSpPr>
          <p:nvPr>
            <p:ph type="title"/>
          </p:nvPr>
        </p:nvSpPr>
        <p:spPr/>
        <p:txBody>
          <a:bodyPr/>
          <a:lstStyle/>
          <a:p>
            <a:r>
              <a:rPr lang="es-CL" sz="3600" b="1" dirty="0" smtClean="0"/>
              <a:t>Plan de mejora</a:t>
            </a:r>
            <a:endParaRPr lang="es-CL" sz="3600" b="1" dirty="0"/>
          </a:p>
        </p:txBody>
      </p:sp>
      <p:graphicFrame>
        <p:nvGraphicFramePr>
          <p:cNvPr id="4" name="3 Marcador de contenido"/>
          <p:cNvGraphicFramePr>
            <a:graphicFrameLocks/>
          </p:cNvGraphicFramePr>
          <p:nvPr>
            <p:extLst>
              <p:ext uri="{D42A27DB-BD31-4B8C-83A1-F6EECF244321}">
                <p14:modId xmlns:p14="http://schemas.microsoft.com/office/powerpoint/2010/main" xmlns="" val="1023305324"/>
              </p:ext>
            </p:extLst>
          </p:nvPr>
        </p:nvGraphicFramePr>
        <p:xfrm>
          <a:off x="3923928" y="3861048"/>
          <a:ext cx="3786809" cy="1995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2324665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L" sz="3600" b="1" dirty="0" smtClean="0"/>
              <a:t>Registro de evidencias</a:t>
            </a:r>
            <a:endParaRPr lang="es-CL" sz="3600" b="1" dirty="0"/>
          </a:p>
        </p:txBody>
      </p:sp>
      <p:graphicFrame>
        <p:nvGraphicFramePr>
          <p:cNvPr id="5" name="Diagrama 4"/>
          <p:cNvGraphicFramePr/>
          <p:nvPr>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2102137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L" sz="3600" b="1" dirty="0" smtClean="0"/>
              <a:t>Evaluaciones</a:t>
            </a:r>
            <a:endParaRPr lang="es-CL" b="1" dirty="0"/>
          </a:p>
        </p:txBody>
      </p:sp>
      <p:graphicFrame>
        <p:nvGraphicFramePr>
          <p:cNvPr id="4" name="Tabla 3"/>
          <p:cNvGraphicFramePr>
            <a:graphicFrameLocks noGrp="1"/>
          </p:cNvGraphicFramePr>
          <p:nvPr>
            <p:extLst>
              <p:ext uri="{D42A27DB-BD31-4B8C-83A1-F6EECF244321}">
                <p14:modId xmlns:p14="http://schemas.microsoft.com/office/powerpoint/2010/main" xmlns="" val="2913246969"/>
              </p:ext>
            </p:extLst>
          </p:nvPr>
        </p:nvGraphicFramePr>
        <p:xfrm>
          <a:off x="457200" y="1196752"/>
          <a:ext cx="8507288" cy="5462462"/>
        </p:xfrm>
        <a:graphic>
          <a:graphicData uri="http://schemas.openxmlformats.org/drawingml/2006/table">
            <a:tbl>
              <a:tblPr firstRow="1" firstCol="1" bandRow="1">
                <a:tableStyleId>{5C22544A-7EE6-4342-B048-85BDC9FD1C3A}</a:tableStyleId>
              </a:tblPr>
              <a:tblGrid>
                <a:gridCol w="1658276"/>
                <a:gridCol w="6849012"/>
              </a:tblGrid>
              <a:tr h="192786">
                <a:tc>
                  <a:txBody>
                    <a:bodyPr/>
                    <a:lstStyle/>
                    <a:p>
                      <a:pPr algn="ctr">
                        <a:lnSpc>
                          <a:spcPct val="115000"/>
                        </a:lnSpc>
                        <a:spcBef>
                          <a:spcPts val="15"/>
                        </a:spcBef>
                        <a:spcAft>
                          <a:spcPts val="0"/>
                        </a:spcAft>
                      </a:pPr>
                      <a:r>
                        <a:rPr lang="es-CL" sz="2000" dirty="0">
                          <a:effectLst/>
                        </a:rPr>
                        <a:t>Acciones</a:t>
                      </a:r>
                      <a:endParaRPr lang="es-CL"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CL" sz="2000" dirty="0">
                          <a:effectLst/>
                        </a:rPr>
                        <a:t>Ponderaciones</a:t>
                      </a:r>
                      <a:endParaRPr lang="es-CL"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15000"/>
                        </a:lnSpc>
                        <a:spcBef>
                          <a:spcPts val="15"/>
                        </a:spcBef>
                        <a:spcAft>
                          <a:spcPts val="0"/>
                        </a:spcAft>
                      </a:pPr>
                      <a:r>
                        <a:rPr lang="es-CL" sz="1600" dirty="0">
                          <a:effectLst/>
                        </a:rPr>
                        <a:t> </a:t>
                      </a:r>
                      <a:endParaRPr lang="es-CL" sz="2000" dirty="0">
                        <a:effectLst/>
                      </a:endParaRPr>
                    </a:p>
                    <a:p>
                      <a:pPr algn="ctr">
                        <a:lnSpc>
                          <a:spcPct val="115000"/>
                        </a:lnSpc>
                        <a:spcBef>
                          <a:spcPts val="15"/>
                        </a:spcBef>
                        <a:spcAft>
                          <a:spcPts val="0"/>
                        </a:spcAft>
                      </a:pPr>
                      <a:r>
                        <a:rPr lang="es-CL" sz="1600" dirty="0">
                          <a:effectLst/>
                        </a:rPr>
                        <a:t>ITERACIÓN 1</a:t>
                      </a:r>
                      <a:endParaRPr lang="es-CL" sz="2000" dirty="0">
                        <a:effectLst/>
                      </a:endParaRPr>
                    </a:p>
                    <a:p>
                      <a:pPr algn="ctr">
                        <a:lnSpc>
                          <a:spcPct val="115000"/>
                        </a:lnSpc>
                        <a:spcBef>
                          <a:spcPts val="15"/>
                        </a:spcBef>
                        <a:spcAft>
                          <a:spcPts val="0"/>
                        </a:spcAft>
                      </a:pPr>
                      <a:r>
                        <a:rPr lang="es-CL" sz="1600" dirty="0">
                          <a:effectLst/>
                        </a:rPr>
                        <a:t>(25%)</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50000"/>
                      </a:schemeClr>
                    </a:solidFill>
                  </a:tcPr>
                </a:tc>
                <a:tc>
                  <a:txBody>
                    <a:bodyPr/>
                    <a:lstStyle/>
                    <a:p>
                      <a:pPr marL="0" indent="0" algn="l">
                        <a:lnSpc>
                          <a:spcPct val="115000"/>
                        </a:lnSpc>
                        <a:spcAft>
                          <a:spcPts val="0"/>
                        </a:spcAft>
                      </a:pPr>
                      <a:r>
                        <a:rPr lang="es-CL" sz="1800" b="1" dirty="0" smtClean="0">
                          <a:effectLst/>
                        </a:rPr>
                        <a:t>(1)</a:t>
                      </a:r>
                      <a:r>
                        <a:rPr lang="es-CL" sz="1800" b="1" baseline="0" dirty="0" smtClean="0">
                          <a:effectLst/>
                        </a:rPr>
                        <a:t> </a:t>
                      </a:r>
                      <a:r>
                        <a:rPr lang="es-CL" sz="1800" b="1" dirty="0" smtClean="0">
                          <a:effectLst/>
                        </a:rPr>
                        <a:t>45</a:t>
                      </a:r>
                      <a:r>
                        <a:rPr lang="es-CL" sz="1800" b="1" dirty="0">
                          <a:effectLst/>
                        </a:rPr>
                        <a:t>% + (2) 40% + (3) </a:t>
                      </a:r>
                      <a:r>
                        <a:rPr lang="es-CL" sz="1800" b="1" dirty="0" smtClean="0">
                          <a:effectLst/>
                        </a:rPr>
                        <a:t>15</a:t>
                      </a:r>
                      <a:r>
                        <a:rPr lang="es-CL" sz="1800" b="1" dirty="0">
                          <a:effectLst/>
                        </a:rPr>
                        <a:t>%= Nota 1</a:t>
                      </a:r>
                      <a:endParaRPr lang="es-CL" sz="2400" b="1" dirty="0">
                        <a:effectLst/>
                      </a:endParaRPr>
                    </a:p>
                    <a:p>
                      <a:pPr marL="457200" algn="l">
                        <a:lnSpc>
                          <a:spcPct val="115000"/>
                        </a:lnSpc>
                        <a:spcAft>
                          <a:spcPts val="0"/>
                        </a:spcAft>
                      </a:pPr>
                      <a:r>
                        <a:rPr lang="es-CL" sz="1400" dirty="0">
                          <a:effectLst/>
                        </a:rPr>
                        <a:t> </a:t>
                      </a:r>
                      <a:endParaRPr lang="es-CL" sz="1800" dirty="0">
                        <a:effectLst/>
                      </a:endParaRPr>
                    </a:p>
                    <a:p>
                      <a:pPr algn="l">
                        <a:lnSpc>
                          <a:spcPct val="115000"/>
                        </a:lnSpc>
                        <a:spcBef>
                          <a:spcPts val="195"/>
                        </a:spcBef>
                        <a:spcAft>
                          <a:spcPts val="0"/>
                        </a:spcAft>
                      </a:pPr>
                      <a:r>
                        <a:rPr lang="es-CL" sz="1400" dirty="0">
                          <a:effectLst/>
                        </a:rPr>
                        <a:t>(1)Rúbrica </a:t>
                      </a:r>
                      <a:r>
                        <a:rPr lang="es-CL" sz="1400" dirty="0" err="1">
                          <a:effectLst/>
                        </a:rPr>
                        <a:t>Sumativa</a:t>
                      </a:r>
                      <a:r>
                        <a:rPr lang="es-CL" sz="1400" dirty="0">
                          <a:effectLst/>
                        </a:rPr>
                        <a:t> del Producto Iteración 1</a:t>
                      </a:r>
                      <a:endParaRPr lang="es-CL" sz="1800" dirty="0">
                        <a:effectLst/>
                      </a:endParaRPr>
                    </a:p>
                    <a:p>
                      <a:pPr algn="l">
                        <a:lnSpc>
                          <a:spcPct val="115000"/>
                        </a:lnSpc>
                        <a:spcBef>
                          <a:spcPts val="195"/>
                        </a:spcBef>
                        <a:spcAft>
                          <a:spcPts val="0"/>
                        </a:spcAft>
                      </a:pPr>
                      <a:r>
                        <a:rPr lang="es-CL" sz="1400" dirty="0">
                          <a:effectLst/>
                        </a:rPr>
                        <a:t>(2)Rúbrica </a:t>
                      </a:r>
                      <a:r>
                        <a:rPr lang="es-CL" sz="1400" dirty="0" err="1">
                          <a:effectLst/>
                        </a:rPr>
                        <a:t>Sumativa</a:t>
                      </a:r>
                      <a:r>
                        <a:rPr lang="es-CL" sz="1400" dirty="0">
                          <a:effectLst/>
                        </a:rPr>
                        <a:t> artefacto  iteración 1  Plan de mejora </a:t>
                      </a:r>
                      <a:endParaRPr lang="es-CL" sz="1800" dirty="0">
                        <a:effectLst/>
                      </a:endParaRPr>
                    </a:p>
                    <a:p>
                      <a:pPr algn="l">
                        <a:lnSpc>
                          <a:spcPct val="115000"/>
                        </a:lnSpc>
                        <a:spcBef>
                          <a:spcPts val="195"/>
                        </a:spcBef>
                        <a:spcAft>
                          <a:spcPts val="0"/>
                        </a:spcAft>
                      </a:pPr>
                      <a:r>
                        <a:rPr lang="es-CL" sz="1400" dirty="0">
                          <a:effectLst/>
                        </a:rPr>
                        <a:t>(</a:t>
                      </a:r>
                      <a:r>
                        <a:rPr lang="es-CL" sz="1400" dirty="0" smtClean="0">
                          <a:effectLst/>
                        </a:rPr>
                        <a:t>3)Rúbrica  </a:t>
                      </a:r>
                      <a:r>
                        <a:rPr lang="es-CL" sz="1400" dirty="0" err="1">
                          <a:effectLst/>
                        </a:rPr>
                        <a:t>Sumativa</a:t>
                      </a:r>
                      <a:r>
                        <a:rPr lang="es-CL" sz="1400" dirty="0">
                          <a:effectLst/>
                        </a:rPr>
                        <a:t> Actitudinal Proceso de Iteración </a:t>
                      </a:r>
                      <a:r>
                        <a:rPr lang="es-CL" sz="1400" dirty="0" smtClean="0">
                          <a:effectLst/>
                        </a:rPr>
                        <a:t>1 </a:t>
                      </a:r>
                      <a:endParaRPr lang="es-CL" sz="1800" dirty="0">
                        <a:effectLst/>
                      </a:endParaRPr>
                    </a:p>
                    <a:p>
                      <a:pPr algn="l">
                        <a:lnSpc>
                          <a:spcPct val="115000"/>
                        </a:lnSpc>
                        <a:spcAft>
                          <a:spcPts val="0"/>
                        </a:spcAft>
                      </a:pPr>
                      <a:r>
                        <a:rPr lang="es-CL" sz="1400" dirty="0">
                          <a:effectLst/>
                        </a:rPr>
                        <a:t> </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221740">
                <a:tc>
                  <a:txBody>
                    <a:bodyPr/>
                    <a:lstStyle/>
                    <a:p>
                      <a:pPr algn="ctr">
                        <a:lnSpc>
                          <a:spcPct val="115000"/>
                        </a:lnSpc>
                        <a:spcBef>
                          <a:spcPts val="15"/>
                        </a:spcBef>
                        <a:spcAft>
                          <a:spcPts val="0"/>
                        </a:spcAft>
                      </a:pPr>
                      <a:r>
                        <a:rPr lang="es-CL" sz="1600" dirty="0">
                          <a:effectLst/>
                        </a:rPr>
                        <a:t>ITERACIÓN 2</a:t>
                      </a:r>
                      <a:endParaRPr lang="es-CL" sz="2000" dirty="0">
                        <a:effectLst/>
                      </a:endParaRPr>
                    </a:p>
                    <a:p>
                      <a:pPr algn="ctr">
                        <a:lnSpc>
                          <a:spcPct val="115000"/>
                        </a:lnSpc>
                        <a:spcBef>
                          <a:spcPts val="15"/>
                        </a:spcBef>
                        <a:spcAft>
                          <a:spcPts val="0"/>
                        </a:spcAft>
                      </a:pPr>
                      <a:r>
                        <a:rPr lang="es-CL" sz="1600" dirty="0">
                          <a:effectLst/>
                        </a:rPr>
                        <a:t>(35%)</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2"/>
                    </a:solidFill>
                  </a:tcPr>
                </a:tc>
                <a:tc>
                  <a:txBody>
                    <a:bodyPr/>
                    <a:lstStyle/>
                    <a:p>
                      <a:pPr marL="0" lvl="0" indent="0" algn="l">
                        <a:lnSpc>
                          <a:spcPct val="115000"/>
                        </a:lnSpc>
                        <a:spcAft>
                          <a:spcPts val="0"/>
                        </a:spcAft>
                        <a:buFont typeface="+mj-lt"/>
                        <a:buNone/>
                      </a:pPr>
                      <a:r>
                        <a:rPr lang="es-CL" sz="1800" b="1" dirty="0" smtClean="0">
                          <a:effectLst/>
                        </a:rPr>
                        <a:t>(1) </a:t>
                      </a:r>
                      <a:r>
                        <a:rPr lang="es-CL" sz="1800" b="1" dirty="0" smtClean="0">
                          <a:effectLst/>
                        </a:rPr>
                        <a:t>45</a:t>
                      </a:r>
                      <a:r>
                        <a:rPr lang="es-CL" sz="1800" b="1" dirty="0">
                          <a:effectLst/>
                        </a:rPr>
                        <a:t>% + (2) 40% + (3) </a:t>
                      </a:r>
                      <a:r>
                        <a:rPr lang="es-CL" sz="1800" b="1" dirty="0" smtClean="0">
                          <a:effectLst/>
                        </a:rPr>
                        <a:t>15</a:t>
                      </a:r>
                      <a:r>
                        <a:rPr lang="es-CL" sz="1800" b="1" dirty="0">
                          <a:effectLst/>
                        </a:rPr>
                        <a:t>%= Nota </a:t>
                      </a:r>
                      <a:r>
                        <a:rPr lang="es-CL" sz="1800" b="1" dirty="0" smtClean="0">
                          <a:effectLst/>
                        </a:rPr>
                        <a:t>2</a:t>
                      </a:r>
                    </a:p>
                    <a:p>
                      <a:pPr marL="0" lvl="0" indent="0" algn="l">
                        <a:lnSpc>
                          <a:spcPct val="115000"/>
                        </a:lnSpc>
                        <a:spcAft>
                          <a:spcPts val="0"/>
                        </a:spcAft>
                        <a:buFont typeface="+mj-lt"/>
                        <a:buNone/>
                      </a:pPr>
                      <a:endParaRPr lang="es-CL" sz="2400" b="1" dirty="0" smtClean="0">
                        <a:effectLst/>
                      </a:endParaRPr>
                    </a:p>
                    <a:p>
                      <a:pPr marL="0" lvl="0" indent="0" algn="l">
                        <a:lnSpc>
                          <a:spcPct val="115000"/>
                        </a:lnSpc>
                        <a:spcAft>
                          <a:spcPts val="0"/>
                        </a:spcAft>
                        <a:buFont typeface="+mj-lt"/>
                        <a:buNone/>
                      </a:pPr>
                      <a:r>
                        <a:rPr lang="es-CL" sz="1400" spc="-5" dirty="0" smtClean="0">
                          <a:effectLst/>
                        </a:rPr>
                        <a:t>(1)Rúbrica </a:t>
                      </a:r>
                      <a:r>
                        <a:rPr lang="es-CL" sz="1400" spc="-5" dirty="0" err="1" smtClean="0">
                          <a:effectLst/>
                        </a:rPr>
                        <a:t>Sumativa</a:t>
                      </a:r>
                      <a:r>
                        <a:rPr lang="es-CL" sz="1400" spc="-5" dirty="0" smtClean="0">
                          <a:effectLst/>
                        </a:rPr>
                        <a:t> del Producto Iteración 2</a:t>
                      </a:r>
                      <a:endParaRPr lang="es-CL" sz="1800" dirty="0" smtClean="0">
                        <a:effectLst/>
                      </a:endParaRPr>
                    </a:p>
                    <a:p>
                      <a:pPr algn="l">
                        <a:lnSpc>
                          <a:spcPct val="115000"/>
                        </a:lnSpc>
                        <a:spcBef>
                          <a:spcPts val="195"/>
                        </a:spcBef>
                        <a:spcAft>
                          <a:spcPts val="0"/>
                        </a:spcAft>
                      </a:pPr>
                      <a:r>
                        <a:rPr lang="es-CL" sz="1400" spc="-5" dirty="0" smtClean="0">
                          <a:effectLst/>
                        </a:rPr>
                        <a:t>(</a:t>
                      </a:r>
                      <a:r>
                        <a:rPr lang="es-CL" sz="1400" spc="-5" dirty="0">
                          <a:effectLst/>
                        </a:rPr>
                        <a:t>2)Rúbrica </a:t>
                      </a:r>
                      <a:r>
                        <a:rPr lang="es-CL" sz="1400" spc="-5" dirty="0" err="1">
                          <a:effectLst/>
                        </a:rPr>
                        <a:t>Sumativa</a:t>
                      </a:r>
                      <a:r>
                        <a:rPr lang="es-CL" sz="1400" spc="-5" dirty="0">
                          <a:effectLst/>
                        </a:rPr>
                        <a:t> artefacto  iteración 2  Plan de mejora </a:t>
                      </a:r>
                      <a:endParaRPr lang="es-CL" sz="1800" dirty="0">
                        <a:effectLst/>
                      </a:endParaRPr>
                    </a:p>
                    <a:p>
                      <a:pPr algn="l">
                        <a:lnSpc>
                          <a:spcPct val="115000"/>
                        </a:lnSpc>
                        <a:spcBef>
                          <a:spcPts val="195"/>
                        </a:spcBef>
                        <a:spcAft>
                          <a:spcPts val="0"/>
                        </a:spcAft>
                      </a:pPr>
                      <a:r>
                        <a:rPr lang="es-CL" sz="1400" spc="-5" dirty="0">
                          <a:effectLst/>
                        </a:rPr>
                        <a:t>(</a:t>
                      </a:r>
                      <a:r>
                        <a:rPr lang="es-CL" sz="1400" spc="-5" dirty="0" smtClean="0">
                          <a:effectLst/>
                        </a:rPr>
                        <a:t>3)Rúbrica  </a:t>
                      </a:r>
                      <a:r>
                        <a:rPr lang="es-CL" sz="1400" spc="-5" dirty="0" err="1">
                          <a:effectLst/>
                        </a:rPr>
                        <a:t>Sumativa</a:t>
                      </a:r>
                      <a:r>
                        <a:rPr lang="es-CL" sz="1400" spc="-5" dirty="0">
                          <a:effectLst/>
                        </a:rPr>
                        <a:t> Actitudinal Proceso de Iteración </a:t>
                      </a:r>
                      <a:r>
                        <a:rPr lang="es-CL" sz="1400" spc="-5" dirty="0" smtClean="0">
                          <a:effectLst/>
                        </a:rPr>
                        <a:t>2</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algn="l">
                        <a:lnSpc>
                          <a:spcPct val="115000"/>
                        </a:lnSpc>
                        <a:spcBef>
                          <a:spcPts val="15"/>
                        </a:spcBef>
                        <a:spcAft>
                          <a:spcPts val="0"/>
                        </a:spcAft>
                      </a:pPr>
                      <a:r>
                        <a:rPr lang="es-CL" sz="1600" dirty="0">
                          <a:effectLst/>
                        </a:rPr>
                        <a:t> </a:t>
                      </a:r>
                      <a:endParaRPr lang="es-CL" sz="2000" dirty="0">
                        <a:effectLst/>
                      </a:endParaRPr>
                    </a:p>
                    <a:p>
                      <a:pPr algn="l">
                        <a:lnSpc>
                          <a:spcPct val="115000"/>
                        </a:lnSpc>
                        <a:spcBef>
                          <a:spcPts val="15"/>
                        </a:spcBef>
                        <a:spcAft>
                          <a:spcPts val="0"/>
                        </a:spcAft>
                      </a:pPr>
                      <a:r>
                        <a:rPr lang="es-CL" sz="1600" dirty="0">
                          <a:effectLst/>
                        </a:rPr>
                        <a:t> </a:t>
                      </a:r>
                      <a:r>
                        <a:rPr lang="es-CL" sz="1600" dirty="0" smtClean="0">
                          <a:effectLst/>
                        </a:rPr>
                        <a:t>ITERACIÓN </a:t>
                      </a:r>
                      <a:r>
                        <a:rPr lang="es-CL" sz="1600" dirty="0">
                          <a:effectLst/>
                        </a:rPr>
                        <a:t>3</a:t>
                      </a:r>
                      <a:endParaRPr lang="es-CL" sz="2000" dirty="0">
                        <a:effectLst/>
                      </a:endParaRPr>
                    </a:p>
                    <a:p>
                      <a:pPr algn="ctr">
                        <a:lnSpc>
                          <a:spcPct val="115000"/>
                        </a:lnSpc>
                        <a:spcBef>
                          <a:spcPts val="15"/>
                        </a:spcBef>
                        <a:spcAft>
                          <a:spcPts val="0"/>
                        </a:spcAft>
                      </a:pPr>
                      <a:r>
                        <a:rPr lang="es-CL" sz="1600" dirty="0">
                          <a:effectLst/>
                        </a:rPr>
                        <a:t>(40%)</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a:txBody>
                    <a:bodyPr/>
                    <a:lstStyle/>
                    <a:p>
                      <a:pPr algn="l">
                        <a:lnSpc>
                          <a:spcPct val="115000"/>
                        </a:lnSpc>
                        <a:spcAft>
                          <a:spcPts val="0"/>
                        </a:spcAft>
                      </a:pPr>
                      <a:r>
                        <a:rPr lang="es-CL" sz="1400" dirty="0">
                          <a:effectLst/>
                        </a:rPr>
                        <a:t> </a:t>
                      </a:r>
                      <a:endParaRPr lang="es-CL" sz="1800" dirty="0">
                        <a:effectLst/>
                      </a:endParaRPr>
                    </a:p>
                    <a:p>
                      <a:pPr algn="l">
                        <a:lnSpc>
                          <a:spcPct val="115000"/>
                        </a:lnSpc>
                        <a:spcAft>
                          <a:spcPts val="0"/>
                        </a:spcAft>
                      </a:pPr>
                      <a:r>
                        <a:rPr lang="es-CL" sz="1800" b="1" dirty="0" smtClean="0">
                          <a:effectLst/>
                        </a:rPr>
                        <a:t>(1)</a:t>
                      </a:r>
                      <a:r>
                        <a:rPr lang="es-CL" sz="1800" b="1" baseline="0" dirty="0" smtClean="0">
                          <a:effectLst/>
                        </a:rPr>
                        <a:t> </a:t>
                      </a:r>
                      <a:r>
                        <a:rPr lang="es-CL" sz="1800" b="1" dirty="0" smtClean="0">
                          <a:effectLst/>
                        </a:rPr>
                        <a:t>45</a:t>
                      </a:r>
                      <a:r>
                        <a:rPr lang="es-CL" sz="1800" b="1" dirty="0">
                          <a:effectLst/>
                        </a:rPr>
                        <a:t>% + (2) 40% + (3) </a:t>
                      </a:r>
                      <a:r>
                        <a:rPr lang="es-CL" sz="1800" b="1" dirty="0" smtClean="0">
                          <a:effectLst/>
                        </a:rPr>
                        <a:t>15</a:t>
                      </a:r>
                      <a:r>
                        <a:rPr lang="es-CL" sz="1800" b="1" dirty="0">
                          <a:effectLst/>
                        </a:rPr>
                        <a:t>%= Nota </a:t>
                      </a:r>
                      <a:r>
                        <a:rPr lang="es-CL" sz="1800" b="1" dirty="0" smtClean="0">
                          <a:effectLst/>
                        </a:rPr>
                        <a:t>3</a:t>
                      </a:r>
                    </a:p>
                    <a:p>
                      <a:pPr algn="l">
                        <a:lnSpc>
                          <a:spcPct val="115000"/>
                        </a:lnSpc>
                        <a:spcAft>
                          <a:spcPts val="0"/>
                        </a:spcAft>
                      </a:pPr>
                      <a:endParaRPr lang="es-CL" sz="2400" b="1" dirty="0">
                        <a:effectLst/>
                      </a:endParaRPr>
                    </a:p>
                    <a:p>
                      <a:pPr algn="l">
                        <a:lnSpc>
                          <a:spcPct val="115000"/>
                        </a:lnSpc>
                        <a:spcAft>
                          <a:spcPts val="0"/>
                        </a:spcAft>
                      </a:pPr>
                      <a:r>
                        <a:rPr lang="es-CL" sz="1400" dirty="0">
                          <a:effectLst/>
                        </a:rPr>
                        <a:t> </a:t>
                      </a:r>
                      <a:r>
                        <a:rPr lang="es-CL" sz="1400" spc="-5" dirty="0" smtClean="0">
                          <a:effectLst/>
                        </a:rPr>
                        <a:t>(</a:t>
                      </a:r>
                      <a:r>
                        <a:rPr lang="es-CL" sz="1400" spc="-5" dirty="0">
                          <a:effectLst/>
                        </a:rPr>
                        <a:t>1)Rúbrica </a:t>
                      </a:r>
                      <a:r>
                        <a:rPr lang="es-CL" sz="1400" spc="-5" dirty="0" err="1">
                          <a:effectLst/>
                        </a:rPr>
                        <a:t>Sumativa</a:t>
                      </a:r>
                      <a:r>
                        <a:rPr lang="es-CL" sz="1400" spc="-5" dirty="0">
                          <a:effectLst/>
                        </a:rPr>
                        <a:t> del Producto Iteración </a:t>
                      </a:r>
                      <a:r>
                        <a:rPr lang="es-CL" sz="1400" spc="-5" dirty="0" smtClean="0">
                          <a:effectLst/>
                        </a:rPr>
                        <a:t>3</a:t>
                      </a:r>
                      <a:endParaRPr lang="es-CL" sz="1800" dirty="0">
                        <a:effectLst/>
                      </a:endParaRPr>
                    </a:p>
                    <a:p>
                      <a:pPr algn="l">
                        <a:lnSpc>
                          <a:spcPct val="115000"/>
                        </a:lnSpc>
                        <a:spcBef>
                          <a:spcPts val="195"/>
                        </a:spcBef>
                        <a:spcAft>
                          <a:spcPts val="0"/>
                        </a:spcAft>
                      </a:pPr>
                      <a:r>
                        <a:rPr lang="es-CL" sz="1400" spc="-5" dirty="0">
                          <a:effectLst/>
                        </a:rPr>
                        <a:t>(2)Rúbrica </a:t>
                      </a:r>
                      <a:r>
                        <a:rPr lang="es-CL" sz="1400" spc="-5" dirty="0" err="1">
                          <a:effectLst/>
                        </a:rPr>
                        <a:t>Sumativa</a:t>
                      </a:r>
                      <a:r>
                        <a:rPr lang="es-CL" sz="1400" spc="-5" dirty="0">
                          <a:effectLst/>
                        </a:rPr>
                        <a:t> artefacto  iteración </a:t>
                      </a:r>
                      <a:r>
                        <a:rPr lang="es-CL" sz="1400" spc="-5" dirty="0" smtClean="0">
                          <a:effectLst/>
                        </a:rPr>
                        <a:t>3  </a:t>
                      </a:r>
                      <a:r>
                        <a:rPr lang="es-CL" sz="1400" spc="-5" dirty="0">
                          <a:effectLst/>
                        </a:rPr>
                        <a:t>Plan de mejora </a:t>
                      </a:r>
                      <a:endParaRPr lang="es-CL" sz="1800" dirty="0">
                        <a:effectLst/>
                      </a:endParaRPr>
                    </a:p>
                    <a:p>
                      <a:pPr algn="l">
                        <a:lnSpc>
                          <a:spcPct val="115000"/>
                        </a:lnSpc>
                        <a:spcBef>
                          <a:spcPts val="195"/>
                        </a:spcBef>
                        <a:spcAft>
                          <a:spcPts val="0"/>
                        </a:spcAft>
                      </a:pPr>
                      <a:r>
                        <a:rPr lang="es-CL" sz="1400" spc="-5" dirty="0">
                          <a:effectLst/>
                        </a:rPr>
                        <a:t>(</a:t>
                      </a:r>
                      <a:r>
                        <a:rPr lang="es-CL" sz="1400" spc="-5" dirty="0" smtClean="0">
                          <a:effectLst/>
                        </a:rPr>
                        <a:t>3)Rúbrica  </a:t>
                      </a:r>
                      <a:r>
                        <a:rPr lang="es-CL" sz="1400" spc="-5" dirty="0" err="1">
                          <a:effectLst/>
                        </a:rPr>
                        <a:t>Sumativa</a:t>
                      </a:r>
                      <a:r>
                        <a:rPr lang="es-CL" sz="1400" spc="-5" dirty="0">
                          <a:effectLst/>
                        </a:rPr>
                        <a:t> Actitudinal Proceso de Iteración </a:t>
                      </a:r>
                      <a:r>
                        <a:rPr lang="es-CL" sz="1400" spc="-5" dirty="0" smtClean="0">
                          <a:effectLst/>
                        </a:rPr>
                        <a:t>3 </a:t>
                      </a:r>
                      <a:endParaRPr lang="es-CL" sz="1800" dirty="0">
                        <a:effectLst/>
                      </a:endParaRPr>
                    </a:p>
                    <a:p>
                      <a:pPr algn="l">
                        <a:lnSpc>
                          <a:spcPct val="115000"/>
                        </a:lnSpc>
                        <a:spcAft>
                          <a:spcPts val="0"/>
                        </a:spcAft>
                      </a:pPr>
                      <a:r>
                        <a:rPr lang="es-CL" sz="1400" dirty="0">
                          <a:effectLst/>
                        </a:rPr>
                        <a:t> </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xmlns="" val="3437372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851920" y="404664"/>
            <a:ext cx="8229600" cy="857250"/>
          </a:xfrm>
        </p:spPr>
        <p:txBody>
          <a:bodyPr/>
          <a:lstStyle/>
          <a:p>
            <a:pPr algn="just"/>
            <a:r>
              <a:rPr lang="es-CL" dirty="0" smtClean="0"/>
              <a:t>Cálculo de notas Parciales</a:t>
            </a:r>
            <a:endParaRPr lang="es-CL" dirty="0"/>
          </a:p>
        </p:txBody>
      </p:sp>
      <p:graphicFrame>
        <p:nvGraphicFramePr>
          <p:cNvPr id="5" name="Diagrama 4"/>
          <p:cNvGraphicFramePr/>
          <p:nvPr>
            <p:extLst>
              <p:ext uri="{D42A27DB-BD31-4B8C-83A1-F6EECF244321}">
                <p14:modId xmlns:p14="http://schemas.microsoft.com/office/powerpoint/2010/main" xmlns="" val="3306848186"/>
              </p:ext>
            </p:extLst>
          </p:nvPr>
        </p:nvGraphicFramePr>
        <p:xfrm>
          <a:off x="9872" y="761281"/>
          <a:ext cx="9036496" cy="4811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n 8"/>
          <p:cNvPicPr>
            <a:picLocks noChangeAspect="1"/>
          </p:cNvPicPr>
          <p:nvPr/>
        </p:nvPicPr>
        <p:blipFill>
          <a:blip r:embed="rId6"/>
          <a:stretch>
            <a:fillRect/>
          </a:stretch>
        </p:blipFill>
        <p:spPr>
          <a:xfrm>
            <a:off x="3851920" y="4797152"/>
            <a:ext cx="4632549" cy="1652326"/>
          </a:xfrm>
          <a:prstGeom prst="rect">
            <a:avLst/>
          </a:prstGeom>
        </p:spPr>
      </p:pic>
    </p:spTree>
    <p:extLst>
      <p:ext uri="{BB962C8B-B14F-4D97-AF65-F5344CB8AC3E}">
        <p14:creationId xmlns:p14="http://schemas.microsoft.com/office/powerpoint/2010/main" xmlns="" val="7845611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671440" y="1118860"/>
            <a:ext cx="8229600" cy="857250"/>
          </a:xfrm>
        </p:spPr>
        <p:txBody>
          <a:bodyPr/>
          <a:lstStyle/>
          <a:p>
            <a:pPr algn="just"/>
            <a:r>
              <a:rPr lang="es-CL" dirty="0" smtClean="0"/>
              <a:t>Cálculo de nota Final</a:t>
            </a:r>
            <a:endParaRPr lang="es-CL" dirty="0"/>
          </a:p>
        </p:txBody>
      </p:sp>
      <p:pic>
        <p:nvPicPr>
          <p:cNvPr id="10" name="Imagen 9"/>
          <p:cNvPicPr>
            <a:picLocks noChangeAspect="1"/>
          </p:cNvPicPr>
          <p:nvPr/>
        </p:nvPicPr>
        <p:blipFill rotWithShape="1">
          <a:blip r:embed="rId2"/>
          <a:srcRect l="35667" t="51909" r="38711" b="34230"/>
          <a:stretch/>
        </p:blipFill>
        <p:spPr>
          <a:xfrm>
            <a:off x="990646" y="2075488"/>
            <a:ext cx="3680794" cy="967013"/>
          </a:xfrm>
          <a:prstGeom prst="rect">
            <a:avLst/>
          </a:prstGeom>
          <a:ln>
            <a:solidFill>
              <a:schemeClr val="tx1"/>
            </a:solidFill>
          </a:ln>
        </p:spPr>
      </p:pic>
      <p:pic>
        <p:nvPicPr>
          <p:cNvPr id="12" name="Imagen 11"/>
          <p:cNvPicPr>
            <a:picLocks noChangeAspect="1"/>
          </p:cNvPicPr>
          <p:nvPr/>
        </p:nvPicPr>
        <p:blipFill rotWithShape="1">
          <a:blip r:embed="rId2"/>
          <a:srcRect l="35521" t="65769" r="38566" b="19827"/>
          <a:stretch/>
        </p:blipFill>
        <p:spPr>
          <a:xfrm>
            <a:off x="990646" y="3320368"/>
            <a:ext cx="3680794" cy="924497"/>
          </a:xfrm>
          <a:prstGeom prst="rect">
            <a:avLst/>
          </a:prstGeom>
          <a:ln>
            <a:solidFill>
              <a:schemeClr val="tx1"/>
            </a:solidFill>
          </a:ln>
        </p:spPr>
      </p:pic>
      <p:pic>
        <p:nvPicPr>
          <p:cNvPr id="13" name="Imagen 12"/>
          <p:cNvPicPr>
            <a:picLocks noChangeAspect="1"/>
          </p:cNvPicPr>
          <p:nvPr/>
        </p:nvPicPr>
        <p:blipFill rotWithShape="1">
          <a:blip r:embed="rId2"/>
          <a:srcRect l="35230" t="80173" r="38712" b="6782"/>
          <a:stretch/>
        </p:blipFill>
        <p:spPr>
          <a:xfrm>
            <a:off x="990647" y="4522733"/>
            <a:ext cx="3680794" cy="888819"/>
          </a:xfrm>
          <a:prstGeom prst="rect">
            <a:avLst/>
          </a:prstGeom>
          <a:ln>
            <a:solidFill>
              <a:schemeClr val="tx1"/>
            </a:solidFill>
          </a:ln>
        </p:spPr>
      </p:pic>
      <p:sp>
        <p:nvSpPr>
          <p:cNvPr id="14" name="Cerrar corchete 13"/>
          <p:cNvSpPr/>
          <p:nvPr/>
        </p:nvSpPr>
        <p:spPr>
          <a:xfrm>
            <a:off x="4836073" y="1976110"/>
            <a:ext cx="354724" cy="3610796"/>
          </a:xfrm>
          <a:prstGeom prst="rightBracket">
            <a:avLst/>
          </a:prstGeom>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CL" sz="1350"/>
          </a:p>
        </p:txBody>
      </p:sp>
      <p:sp>
        <p:nvSpPr>
          <p:cNvPr id="15" name="Lágrima 14"/>
          <p:cNvSpPr/>
          <p:nvPr/>
        </p:nvSpPr>
        <p:spPr>
          <a:xfrm>
            <a:off x="5616465" y="2403521"/>
            <a:ext cx="2577662" cy="2469028"/>
          </a:xfrm>
          <a:prstGeom prst="teardrop">
            <a:avLst/>
          </a:prstGeom>
          <a:solidFill>
            <a:schemeClr val="tx2"/>
          </a:solidFill>
          <a:ln w="76200">
            <a:solidFill>
              <a:schemeClr val="accent1">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CL" sz="2100" dirty="0"/>
              <a:t>NOTA FINAL PORTAFOLIO DE TÍTULO</a:t>
            </a:r>
          </a:p>
        </p:txBody>
      </p:sp>
      <p:sp>
        <p:nvSpPr>
          <p:cNvPr id="8" name="Título 2"/>
          <p:cNvSpPr txBox="1">
            <a:spLocks/>
          </p:cNvSpPr>
          <p:nvPr/>
        </p:nvSpPr>
        <p:spPr bwMode="auto">
          <a:xfrm>
            <a:off x="3143240" y="5786454"/>
            <a:ext cx="1857388"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342900" rtl="0" eaLnBrk="1" fontAlgn="base" latinLnBrk="0" hangingPunct="1">
              <a:lnSpc>
                <a:spcPct val="100000"/>
              </a:lnSpc>
              <a:spcBef>
                <a:spcPct val="0"/>
              </a:spcBef>
              <a:spcAft>
                <a:spcPct val="0"/>
              </a:spcAft>
              <a:buClrTx/>
              <a:buSzTx/>
              <a:buFontTx/>
              <a:buNone/>
              <a:tabLst/>
              <a:defRPr/>
            </a:pPr>
            <a:r>
              <a:rPr kumimoji="0" lang="es-CL" sz="2700" b="1" i="0" u="none" strike="noStrike" kern="1200" cap="none" spc="0" normalizeH="0" baseline="0" noProof="0" dirty="0" smtClean="0">
                <a:ln>
                  <a:noFill/>
                </a:ln>
                <a:solidFill>
                  <a:srgbClr val="FF0000"/>
                </a:solidFill>
                <a:effectLst/>
                <a:uLnTx/>
                <a:uFillTx/>
                <a:latin typeface="+mj-lt"/>
                <a:ea typeface="ＭＳ Ｐゴシック" charset="-128"/>
                <a:cs typeface="+mj-cs"/>
              </a:rPr>
              <a:t>Iteración 3</a:t>
            </a:r>
            <a:endParaRPr kumimoji="0" lang="es-CL" sz="2700" b="1" i="0" u="none" strike="noStrike" kern="1200" cap="none" spc="0" normalizeH="0" baseline="0" noProof="0" dirty="0">
              <a:ln>
                <a:noFill/>
              </a:ln>
              <a:solidFill>
                <a:srgbClr val="FF0000"/>
              </a:solidFill>
              <a:effectLst/>
              <a:uLnTx/>
              <a:uFillTx/>
              <a:latin typeface="+mj-lt"/>
              <a:ea typeface="ＭＳ Ｐゴシック" charset="-128"/>
              <a:cs typeface="+mj-cs"/>
            </a:endParaRPr>
          </a:p>
        </p:txBody>
      </p:sp>
      <p:cxnSp>
        <p:nvCxnSpPr>
          <p:cNvPr id="11" name="10 Conector recto de flecha"/>
          <p:cNvCxnSpPr/>
          <p:nvPr/>
        </p:nvCxnSpPr>
        <p:spPr>
          <a:xfrm rot="5400000" flipH="1" flipV="1">
            <a:off x="3751257" y="5749941"/>
            <a:ext cx="642942"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5364501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257175" lvl="1" indent="-257175">
              <a:buNone/>
            </a:pPr>
            <a:r>
              <a:rPr lang="es-AR" sz="1800" dirty="0"/>
              <a:t>Ejemplo </a:t>
            </a:r>
            <a:r>
              <a:rPr lang="es-AR" sz="1800" dirty="0" smtClean="0"/>
              <a:t>Rúbrica </a:t>
            </a:r>
            <a:r>
              <a:rPr lang="es-AR" sz="1800" dirty="0" err="1"/>
              <a:t>Sumativa</a:t>
            </a:r>
            <a:r>
              <a:rPr lang="es-AR" sz="1800" dirty="0"/>
              <a:t> </a:t>
            </a:r>
            <a:r>
              <a:rPr lang="es-AR" sz="1800" dirty="0" smtClean="0"/>
              <a:t>de Artefacto del Proyecto IT1 Alumno 1 del Equipo</a:t>
            </a:r>
            <a:endParaRPr lang="es-AR" sz="2100" dirty="0"/>
          </a:p>
        </p:txBody>
      </p:sp>
      <p:sp>
        <p:nvSpPr>
          <p:cNvPr id="3" name="2 Título"/>
          <p:cNvSpPr>
            <a:spLocks noGrp="1"/>
          </p:cNvSpPr>
          <p:nvPr>
            <p:ph type="title"/>
          </p:nvPr>
        </p:nvSpPr>
        <p:spPr/>
        <p:txBody>
          <a:bodyPr/>
          <a:lstStyle/>
          <a:p>
            <a:r>
              <a:rPr lang="es-ES_tradnl" sz="3600" b="1" dirty="0" smtClean="0"/>
              <a:t>Ejemplo Evaluación </a:t>
            </a:r>
            <a:r>
              <a:rPr lang="es-ES_tradnl" sz="3600" b="1" dirty="0" err="1" smtClean="0"/>
              <a:t>Sumativa</a:t>
            </a:r>
            <a:r>
              <a:rPr lang="es-ES_tradnl" sz="3600" b="1" dirty="0" smtClean="0"/>
              <a:t> Artefacto</a:t>
            </a:r>
            <a:endParaRPr lang="es-AR" sz="3600" b="1" dirty="0"/>
          </a:p>
        </p:txBody>
      </p:sp>
      <p:pic>
        <p:nvPicPr>
          <p:cNvPr id="7" name="Imagen 6"/>
          <p:cNvPicPr>
            <a:picLocks noChangeAspect="1"/>
          </p:cNvPicPr>
          <p:nvPr/>
        </p:nvPicPr>
        <p:blipFill>
          <a:blip r:embed="rId2"/>
          <a:stretch>
            <a:fillRect/>
          </a:stretch>
        </p:blipFill>
        <p:spPr>
          <a:xfrm>
            <a:off x="10380" y="2306217"/>
            <a:ext cx="9005515" cy="3113931"/>
          </a:xfrm>
          <a:prstGeom prst="rect">
            <a:avLst/>
          </a:prstGeom>
        </p:spPr>
      </p:pic>
    </p:spTree>
    <p:extLst>
      <p:ext uri="{BB962C8B-B14F-4D97-AF65-F5344CB8AC3E}">
        <p14:creationId xmlns:p14="http://schemas.microsoft.com/office/powerpoint/2010/main" xmlns="" val="3796722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257175" lvl="1" indent="-257175">
              <a:buNone/>
            </a:pPr>
            <a:r>
              <a:rPr lang="es-AR" sz="1800" dirty="0"/>
              <a:t>Ejemplo </a:t>
            </a:r>
            <a:r>
              <a:rPr lang="es-AR" sz="1800" dirty="0" smtClean="0"/>
              <a:t>Rúbrica </a:t>
            </a:r>
            <a:r>
              <a:rPr lang="es-AR" sz="1800" dirty="0" err="1"/>
              <a:t>Sumativa</a:t>
            </a:r>
            <a:r>
              <a:rPr lang="es-AR" sz="1800" dirty="0"/>
              <a:t> </a:t>
            </a:r>
            <a:r>
              <a:rPr lang="es-AR" sz="1800" dirty="0" smtClean="0"/>
              <a:t>de Artefacto del Proyecto IT1 Alumno 2 del Equipo</a:t>
            </a:r>
            <a:endParaRPr lang="es-AR" sz="2100" dirty="0"/>
          </a:p>
        </p:txBody>
      </p:sp>
      <p:pic>
        <p:nvPicPr>
          <p:cNvPr id="5" name="Imagen 4"/>
          <p:cNvPicPr>
            <a:picLocks noChangeAspect="1"/>
          </p:cNvPicPr>
          <p:nvPr/>
        </p:nvPicPr>
        <p:blipFill>
          <a:blip r:embed="rId2"/>
          <a:stretch>
            <a:fillRect/>
          </a:stretch>
        </p:blipFill>
        <p:spPr>
          <a:xfrm>
            <a:off x="25569" y="2840180"/>
            <a:ext cx="9118431" cy="2900699"/>
          </a:xfrm>
          <a:prstGeom prst="rect">
            <a:avLst/>
          </a:prstGeom>
        </p:spPr>
      </p:pic>
      <p:sp>
        <p:nvSpPr>
          <p:cNvPr id="6" name="2 Título"/>
          <p:cNvSpPr txBox="1">
            <a:spLocks/>
          </p:cNvSpPr>
          <p:nvPr/>
        </p:nvSpPr>
        <p:spPr bwMode="auto">
          <a:xfrm>
            <a:off x="609600" y="4270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defTabSz="342900" rtl="0" eaLnBrk="1" fontAlgn="base" hangingPunct="1">
              <a:spcBef>
                <a:spcPct val="0"/>
              </a:spcBef>
              <a:spcAft>
                <a:spcPct val="0"/>
              </a:spcAft>
              <a:defRPr sz="2700" kern="1200">
                <a:solidFill>
                  <a:schemeClr val="tx2">
                    <a:lumMod val="50000"/>
                  </a:schemeClr>
                </a:solidFill>
                <a:latin typeface="+mj-lt"/>
                <a:ea typeface="ＭＳ Ｐゴシック" charset="-128"/>
                <a:cs typeface="+mj-cs"/>
              </a:defRPr>
            </a:lvl1pPr>
            <a:lvl2pPr algn="ctr" defTabSz="342900" rtl="0" eaLnBrk="1" fontAlgn="base" hangingPunct="1">
              <a:spcBef>
                <a:spcPct val="0"/>
              </a:spcBef>
              <a:spcAft>
                <a:spcPct val="0"/>
              </a:spcAft>
              <a:defRPr sz="3300">
                <a:solidFill>
                  <a:schemeClr val="tx1"/>
                </a:solidFill>
                <a:latin typeface="Calibri" charset="0"/>
                <a:ea typeface="ＭＳ Ｐゴシック" charset="-128"/>
              </a:defRPr>
            </a:lvl2pPr>
            <a:lvl3pPr algn="ctr" defTabSz="342900" rtl="0" eaLnBrk="1" fontAlgn="base" hangingPunct="1">
              <a:spcBef>
                <a:spcPct val="0"/>
              </a:spcBef>
              <a:spcAft>
                <a:spcPct val="0"/>
              </a:spcAft>
              <a:defRPr sz="3300">
                <a:solidFill>
                  <a:schemeClr val="tx1"/>
                </a:solidFill>
                <a:latin typeface="Calibri" charset="0"/>
                <a:ea typeface="ＭＳ Ｐゴシック" charset="-128"/>
              </a:defRPr>
            </a:lvl3pPr>
            <a:lvl4pPr algn="ctr" defTabSz="342900" rtl="0" eaLnBrk="1" fontAlgn="base" hangingPunct="1">
              <a:spcBef>
                <a:spcPct val="0"/>
              </a:spcBef>
              <a:spcAft>
                <a:spcPct val="0"/>
              </a:spcAft>
              <a:defRPr sz="3300">
                <a:solidFill>
                  <a:schemeClr val="tx1"/>
                </a:solidFill>
                <a:latin typeface="Calibri" charset="0"/>
                <a:ea typeface="ＭＳ Ｐゴシック" charset="-128"/>
              </a:defRPr>
            </a:lvl4pPr>
            <a:lvl5pPr algn="ctr" defTabSz="342900" rtl="0" eaLnBrk="1" fontAlgn="base" hangingPunct="1">
              <a:spcBef>
                <a:spcPct val="0"/>
              </a:spcBef>
              <a:spcAft>
                <a:spcPct val="0"/>
              </a:spcAft>
              <a:defRPr sz="3300">
                <a:solidFill>
                  <a:schemeClr val="tx1"/>
                </a:solidFill>
                <a:latin typeface="Calibri" charset="0"/>
                <a:ea typeface="ＭＳ Ｐゴシック" charset="-128"/>
              </a:defRPr>
            </a:lvl5pPr>
            <a:lvl6pPr marL="342900" algn="ctr" defTabSz="342900" rtl="0" eaLnBrk="1" fontAlgn="base" hangingPunct="1">
              <a:spcBef>
                <a:spcPct val="0"/>
              </a:spcBef>
              <a:spcAft>
                <a:spcPct val="0"/>
              </a:spcAft>
              <a:defRPr sz="3300">
                <a:solidFill>
                  <a:schemeClr val="tx1"/>
                </a:solidFill>
                <a:latin typeface="Calibri" charset="0"/>
                <a:ea typeface="ＭＳ Ｐゴシック" charset="-128"/>
              </a:defRPr>
            </a:lvl6pPr>
            <a:lvl7pPr marL="685800" algn="ctr" defTabSz="342900" rtl="0" eaLnBrk="1" fontAlgn="base" hangingPunct="1">
              <a:spcBef>
                <a:spcPct val="0"/>
              </a:spcBef>
              <a:spcAft>
                <a:spcPct val="0"/>
              </a:spcAft>
              <a:defRPr sz="3300">
                <a:solidFill>
                  <a:schemeClr val="tx1"/>
                </a:solidFill>
                <a:latin typeface="Calibri" charset="0"/>
                <a:ea typeface="ＭＳ Ｐゴシック" charset="-128"/>
              </a:defRPr>
            </a:lvl7pPr>
            <a:lvl8pPr marL="1028700" algn="ctr" defTabSz="342900" rtl="0" eaLnBrk="1" fontAlgn="base" hangingPunct="1">
              <a:spcBef>
                <a:spcPct val="0"/>
              </a:spcBef>
              <a:spcAft>
                <a:spcPct val="0"/>
              </a:spcAft>
              <a:defRPr sz="3300">
                <a:solidFill>
                  <a:schemeClr val="tx1"/>
                </a:solidFill>
                <a:latin typeface="Calibri" charset="0"/>
                <a:ea typeface="ＭＳ Ｐゴシック" charset="-128"/>
              </a:defRPr>
            </a:lvl8pPr>
            <a:lvl9pPr marL="1371600" algn="ctr" defTabSz="342900" rtl="0" eaLnBrk="1" fontAlgn="base" hangingPunct="1">
              <a:spcBef>
                <a:spcPct val="0"/>
              </a:spcBef>
              <a:spcAft>
                <a:spcPct val="0"/>
              </a:spcAft>
              <a:defRPr sz="3300">
                <a:solidFill>
                  <a:schemeClr val="tx1"/>
                </a:solidFill>
                <a:latin typeface="Calibri" charset="0"/>
                <a:ea typeface="ＭＳ Ｐゴシック" charset="-128"/>
              </a:defRPr>
            </a:lvl9pPr>
          </a:lstStyle>
          <a:p>
            <a:r>
              <a:rPr lang="es-ES_tradnl" sz="3600" b="1" dirty="0" smtClean="0"/>
              <a:t>Ejemplo Evaluación </a:t>
            </a:r>
            <a:r>
              <a:rPr lang="es-ES_tradnl" sz="3600" b="1" dirty="0" err="1" smtClean="0"/>
              <a:t>Sumativa</a:t>
            </a:r>
            <a:r>
              <a:rPr lang="es-ES_tradnl" sz="3600" b="1" dirty="0" smtClean="0"/>
              <a:t> Artefacto</a:t>
            </a:r>
            <a:endParaRPr lang="es-AR" sz="3600" b="1" dirty="0"/>
          </a:p>
        </p:txBody>
      </p:sp>
    </p:spTree>
    <p:extLst>
      <p:ext uri="{BB962C8B-B14F-4D97-AF65-F5344CB8AC3E}">
        <p14:creationId xmlns:p14="http://schemas.microsoft.com/office/powerpoint/2010/main" xmlns="" val="4169555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257175" lvl="1" indent="-257175">
              <a:buNone/>
            </a:pPr>
            <a:r>
              <a:rPr lang="es-AR" sz="1800" b="1" dirty="0">
                <a:solidFill>
                  <a:srgbClr val="FF0000"/>
                </a:solidFill>
              </a:rPr>
              <a:t>Ejemplo </a:t>
            </a:r>
            <a:r>
              <a:rPr lang="es-AR" sz="1800" b="1" dirty="0" smtClean="0">
                <a:solidFill>
                  <a:srgbClr val="FF0000"/>
                </a:solidFill>
              </a:rPr>
              <a:t>Rúbrica </a:t>
            </a:r>
            <a:r>
              <a:rPr lang="es-AR" sz="1800" b="1" dirty="0" err="1">
                <a:solidFill>
                  <a:srgbClr val="FF0000"/>
                </a:solidFill>
              </a:rPr>
              <a:t>Sumativa</a:t>
            </a:r>
            <a:r>
              <a:rPr lang="es-AR" sz="1800" b="1" dirty="0">
                <a:solidFill>
                  <a:srgbClr val="FF0000"/>
                </a:solidFill>
              </a:rPr>
              <a:t> </a:t>
            </a:r>
            <a:r>
              <a:rPr lang="es-AR" sz="1800" b="1" dirty="0" smtClean="0">
                <a:solidFill>
                  <a:srgbClr val="FF0000"/>
                </a:solidFill>
              </a:rPr>
              <a:t>del Producto del Proyecto IT1</a:t>
            </a:r>
            <a:endParaRPr lang="es-AR" sz="2100" b="1" dirty="0">
              <a:solidFill>
                <a:srgbClr val="FF0000"/>
              </a:solidFill>
            </a:endParaRPr>
          </a:p>
        </p:txBody>
      </p:sp>
      <p:sp>
        <p:nvSpPr>
          <p:cNvPr id="3" name="2 Título"/>
          <p:cNvSpPr>
            <a:spLocks noGrp="1"/>
          </p:cNvSpPr>
          <p:nvPr>
            <p:ph type="title"/>
          </p:nvPr>
        </p:nvSpPr>
        <p:spPr/>
        <p:txBody>
          <a:bodyPr/>
          <a:lstStyle/>
          <a:p>
            <a:r>
              <a:rPr lang="es-ES_tradnl" sz="3600" b="1" dirty="0" smtClean="0"/>
              <a:t>Ejemplo Evaluación </a:t>
            </a:r>
            <a:r>
              <a:rPr lang="es-ES_tradnl" sz="3600" b="1" dirty="0" err="1" smtClean="0"/>
              <a:t>Sumativa</a:t>
            </a:r>
            <a:r>
              <a:rPr lang="es-ES_tradnl" sz="3600" b="1" dirty="0" smtClean="0"/>
              <a:t> Producto</a:t>
            </a:r>
            <a:endParaRPr lang="es-AR" sz="3600" b="1" dirty="0"/>
          </a:p>
        </p:txBody>
      </p:sp>
      <p:graphicFrame>
        <p:nvGraphicFramePr>
          <p:cNvPr id="4" name="Tabla 3"/>
          <p:cNvGraphicFramePr>
            <a:graphicFrameLocks noGrp="1"/>
          </p:cNvGraphicFramePr>
          <p:nvPr/>
        </p:nvGraphicFramePr>
        <p:xfrm>
          <a:off x="457200" y="2040567"/>
          <a:ext cx="8229600" cy="3645229"/>
        </p:xfrm>
        <a:graphic>
          <a:graphicData uri="http://schemas.openxmlformats.org/drawingml/2006/table">
            <a:tbl>
              <a:tblPr/>
              <a:tblGrid>
                <a:gridCol w="1384893"/>
                <a:gridCol w="1181872"/>
                <a:gridCol w="1181872"/>
                <a:gridCol w="1181872"/>
                <a:gridCol w="1181872"/>
                <a:gridCol w="386707"/>
                <a:gridCol w="1730512"/>
              </a:tblGrid>
              <a:tr h="297718">
                <a:tc gridSpan="5">
                  <a:txBody>
                    <a:bodyPr/>
                    <a:lstStyle/>
                    <a:p>
                      <a:pPr algn="ctr" fontAlgn="b"/>
                      <a:r>
                        <a:rPr lang="es-CL" sz="800" b="1" i="0" u="none" strike="noStrike" dirty="0">
                          <a:solidFill>
                            <a:srgbClr val="000000"/>
                          </a:solidFill>
                          <a:effectLst/>
                          <a:latin typeface="Calibri" panose="020F0502020204030204" pitchFamily="34" charset="0"/>
                        </a:rPr>
                        <a:t>Rúbrica de Productos del Proyecto</a:t>
                      </a:r>
                      <a:br>
                        <a:rPr lang="es-CL" sz="800" b="1" i="0" u="none" strike="noStrike" dirty="0">
                          <a:solidFill>
                            <a:srgbClr val="000000"/>
                          </a:solidFill>
                          <a:effectLst/>
                          <a:latin typeface="Calibri" panose="020F0502020204030204" pitchFamily="34" charset="0"/>
                        </a:rPr>
                      </a:br>
                      <a:r>
                        <a:rPr lang="es-CL" sz="800" b="1" i="0" u="none" strike="noStrike" dirty="0">
                          <a:solidFill>
                            <a:srgbClr val="000000"/>
                          </a:solidFill>
                          <a:effectLst/>
                          <a:latin typeface="Calibri" panose="020F0502020204030204" pitchFamily="34" charset="0"/>
                        </a:rPr>
                        <a:t>Aplicada en la semana 8 </a:t>
                      </a:r>
                    </a:p>
                  </a:txBody>
                  <a:tcPr marL="7261" marR="7261" marT="7261"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a:txBody>
                    <a:bodyPr/>
                    <a:lstStyle/>
                    <a:p>
                      <a:pPr algn="ctr" fontAlgn="b"/>
                      <a:r>
                        <a:rPr lang="es-CL" sz="800" b="1" i="0" u="none" strike="noStrike">
                          <a:solidFill>
                            <a:srgbClr val="000000"/>
                          </a:solidFill>
                          <a:effectLst/>
                          <a:latin typeface="Calibri" panose="020F0502020204030204" pitchFamily="34" charset="0"/>
                        </a:rPr>
                        <a:t> </a:t>
                      </a:r>
                    </a:p>
                  </a:txBody>
                  <a:tcPr marL="7261" marR="7261" marT="7261"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CL" sz="800" b="1" i="0" u="none" strike="noStrike">
                          <a:solidFill>
                            <a:srgbClr val="000000"/>
                          </a:solidFill>
                          <a:effectLst/>
                          <a:latin typeface="Calibri" panose="020F0502020204030204" pitchFamily="34" charset="0"/>
                        </a:rPr>
                        <a:t> </a:t>
                      </a:r>
                    </a:p>
                  </a:txBody>
                  <a:tcPr marL="7261" marR="7261" marT="7261"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5228">
                <a:tc rowSpan="2">
                  <a:txBody>
                    <a:bodyPr/>
                    <a:lstStyle/>
                    <a:p>
                      <a:pPr algn="ctr" fontAlgn="t"/>
                      <a:r>
                        <a:rPr lang="es-CL" sz="800" b="1" i="0" u="none" strike="noStrike">
                          <a:solidFill>
                            <a:srgbClr val="000000"/>
                          </a:solidFill>
                          <a:effectLst/>
                          <a:latin typeface="Calibri" panose="020F0502020204030204" pitchFamily="34" charset="0"/>
                        </a:rPr>
                        <a:t>ASPECTOS A EVALUAR</a:t>
                      </a:r>
                    </a:p>
                  </a:txBody>
                  <a:tcPr marL="7261" marR="7261" marT="726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r>
                        <a:rPr lang="es-CL" sz="800" b="1" i="0" u="none" strike="noStrike">
                          <a:solidFill>
                            <a:srgbClr val="000000"/>
                          </a:solidFill>
                          <a:effectLst/>
                          <a:latin typeface="Calibri" panose="020F0502020204030204" pitchFamily="34" charset="0"/>
                        </a:rPr>
                        <a:t>TL</a:t>
                      </a:r>
                    </a:p>
                  </a:txBody>
                  <a:tcPr marL="7261" marR="7261" marT="7261"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t"/>
                      <a:r>
                        <a:rPr lang="es-CL" sz="800" b="1" i="0" u="none" strike="noStrike">
                          <a:solidFill>
                            <a:srgbClr val="000000"/>
                          </a:solidFill>
                          <a:effectLst/>
                          <a:latin typeface="Calibri" panose="020F0502020204030204" pitchFamily="34" charset="0"/>
                        </a:rPr>
                        <a:t>ML</a:t>
                      </a:r>
                    </a:p>
                  </a:txBody>
                  <a:tcPr marL="7261" marR="7261" marT="726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t"/>
                      <a:r>
                        <a:rPr lang="es-CL" sz="800" b="1" i="0" u="none" strike="noStrike">
                          <a:solidFill>
                            <a:srgbClr val="000000"/>
                          </a:solidFill>
                          <a:effectLst/>
                          <a:latin typeface="Calibri" panose="020F0502020204030204" pitchFamily="34" charset="0"/>
                        </a:rPr>
                        <a:t>PL</a:t>
                      </a:r>
                    </a:p>
                  </a:txBody>
                  <a:tcPr marL="7261" marR="7261" marT="726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t"/>
                      <a:r>
                        <a:rPr lang="es-CL" sz="800" b="1" i="0" u="none" strike="noStrike">
                          <a:solidFill>
                            <a:srgbClr val="000000"/>
                          </a:solidFill>
                          <a:effectLst/>
                          <a:latin typeface="Calibri" panose="020F0502020204030204" pitchFamily="34" charset="0"/>
                        </a:rPr>
                        <a:t>NL</a:t>
                      </a:r>
                    </a:p>
                  </a:txBody>
                  <a:tcPr marL="7261" marR="7261" marT="726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2">
                  <a:txBody>
                    <a:bodyPr/>
                    <a:lstStyle/>
                    <a:p>
                      <a:pPr algn="ctr" fontAlgn="t"/>
                      <a:r>
                        <a:rPr lang="es-CL" sz="800" b="1" i="0" u="none" strike="noStrike">
                          <a:solidFill>
                            <a:srgbClr val="000000"/>
                          </a:solidFill>
                          <a:effectLst/>
                          <a:latin typeface="Calibri" panose="020F0502020204030204" pitchFamily="34" charset="0"/>
                        </a:rPr>
                        <a:t>Ptos</a:t>
                      </a:r>
                    </a:p>
                  </a:txBody>
                  <a:tcPr marL="7261" marR="7261" marT="726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rowSpan="2">
                  <a:txBody>
                    <a:bodyPr/>
                    <a:lstStyle/>
                    <a:p>
                      <a:pPr algn="ctr" fontAlgn="t"/>
                      <a:r>
                        <a:rPr lang="es-CL" sz="800" b="1" i="0" u="none" strike="noStrike">
                          <a:solidFill>
                            <a:srgbClr val="000000"/>
                          </a:solidFill>
                          <a:effectLst/>
                          <a:latin typeface="Calibri" panose="020F0502020204030204" pitchFamily="34" charset="0"/>
                        </a:rPr>
                        <a:t>Observaciones - Plan de Mejora</a:t>
                      </a:r>
                    </a:p>
                  </a:txBody>
                  <a:tcPr marL="7261" marR="7261" marT="7261"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52490">
                <a:tc vMerge="1">
                  <a:txBody>
                    <a:bodyPr/>
                    <a:lstStyle/>
                    <a:p>
                      <a:endParaRPr lang="es-CL"/>
                    </a:p>
                  </a:txBody>
                  <a:tcPr/>
                </a:tc>
                <a:tc>
                  <a:txBody>
                    <a:bodyPr/>
                    <a:lstStyle/>
                    <a:p>
                      <a:pPr algn="ctr" fontAlgn="t"/>
                      <a:r>
                        <a:rPr lang="es-CL" sz="800" b="1" i="0" u="none" strike="noStrike">
                          <a:solidFill>
                            <a:srgbClr val="000000"/>
                          </a:solidFill>
                          <a:effectLst/>
                          <a:latin typeface="Calibri" panose="020F0502020204030204" pitchFamily="34" charset="0"/>
                        </a:rPr>
                        <a:t>4</a:t>
                      </a:r>
                    </a:p>
                  </a:txBody>
                  <a:tcPr marL="7261" marR="7261" marT="7261"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r>
                        <a:rPr lang="es-CL" sz="800" b="1" i="0" u="none" strike="noStrike">
                          <a:solidFill>
                            <a:srgbClr val="000000"/>
                          </a:solidFill>
                          <a:effectLst/>
                          <a:latin typeface="Calibri" panose="020F0502020204030204" pitchFamily="34" charset="0"/>
                        </a:rPr>
                        <a:t>3</a:t>
                      </a:r>
                    </a:p>
                  </a:txBody>
                  <a:tcPr marL="7261" marR="7261" marT="726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r>
                        <a:rPr lang="es-CL" sz="800" b="1" i="0" u="none" strike="noStrike">
                          <a:solidFill>
                            <a:srgbClr val="000000"/>
                          </a:solidFill>
                          <a:effectLst/>
                          <a:latin typeface="Calibri" panose="020F0502020204030204" pitchFamily="34" charset="0"/>
                        </a:rPr>
                        <a:t>2</a:t>
                      </a:r>
                    </a:p>
                  </a:txBody>
                  <a:tcPr marL="7261" marR="7261" marT="726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r>
                        <a:rPr lang="es-CL" sz="800" b="1" i="0" u="none" strike="noStrike">
                          <a:solidFill>
                            <a:srgbClr val="000000"/>
                          </a:solidFill>
                          <a:effectLst/>
                          <a:latin typeface="Calibri" panose="020F0502020204030204" pitchFamily="34" charset="0"/>
                        </a:rPr>
                        <a:t>1</a:t>
                      </a:r>
                    </a:p>
                  </a:txBody>
                  <a:tcPr marL="7261" marR="7261" marT="726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vMerge="1">
                  <a:txBody>
                    <a:bodyPr/>
                    <a:lstStyle/>
                    <a:p>
                      <a:endParaRPr lang="es-CL"/>
                    </a:p>
                  </a:txBody>
                  <a:tcPr/>
                </a:tc>
                <a:tc vMerge="1">
                  <a:txBody>
                    <a:bodyPr/>
                    <a:lstStyle/>
                    <a:p>
                      <a:endParaRPr lang="es-CL"/>
                    </a:p>
                  </a:txBody>
                  <a:tcPr/>
                </a:tc>
              </a:tr>
              <a:tr h="1452282">
                <a:tc>
                  <a:txBody>
                    <a:bodyPr/>
                    <a:lstStyle/>
                    <a:p>
                      <a:pPr algn="ctr" fontAlgn="t"/>
                      <a:r>
                        <a:rPr lang="es-CL" sz="800" b="1" i="0" u="none" strike="noStrike" dirty="0">
                          <a:solidFill>
                            <a:srgbClr val="000000"/>
                          </a:solidFill>
                          <a:effectLst/>
                          <a:latin typeface="Calibri" panose="020F0502020204030204" pitchFamily="34" charset="0"/>
                        </a:rPr>
                        <a:t>1.- Modelamiento</a:t>
                      </a:r>
                      <a:r>
                        <a:rPr lang="es-CL" sz="800" b="0" i="0" u="none" strike="noStrike" dirty="0">
                          <a:solidFill>
                            <a:srgbClr val="000000"/>
                          </a:solidFill>
                          <a:effectLst/>
                          <a:latin typeface="Calibri" panose="020F0502020204030204" pitchFamily="34" charset="0"/>
                        </a:rPr>
                        <a:t/>
                      </a:r>
                      <a:br>
                        <a:rPr lang="es-CL" sz="800" b="0" i="0" u="none" strike="noStrike" dirty="0">
                          <a:solidFill>
                            <a:srgbClr val="000000"/>
                          </a:solidFill>
                          <a:effectLst/>
                          <a:latin typeface="Calibri" panose="020F0502020204030204" pitchFamily="34" charset="0"/>
                        </a:rPr>
                      </a:br>
                      <a:r>
                        <a:rPr lang="es-CL" sz="800" b="0" i="0" u="none" strike="noStrike" dirty="0">
                          <a:solidFill>
                            <a:srgbClr val="000000"/>
                          </a:solidFill>
                          <a:effectLst/>
                          <a:latin typeface="Calibri" panose="020F0502020204030204" pitchFamily="34" charset="0"/>
                        </a:rPr>
                        <a:t>Construye el modelos del Dominio de los casos de uso.</a:t>
                      </a:r>
                    </a:p>
                  </a:txBody>
                  <a:tcPr marL="7261" marR="7261" marT="726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dirty="0">
                          <a:solidFill>
                            <a:srgbClr val="000000"/>
                          </a:solidFill>
                          <a:effectLst/>
                          <a:latin typeface="Calibri" panose="020F0502020204030204" pitchFamily="34" charset="0"/>
                        </a:rPr>
                        <a:t>Construye modelos de dominio que representa la totalidad de las entidades del negocio, procesos e interrelaciones presentes en los casos de uso</a:t>
                      </a:r>
                    </a:p>
                  </a:txBody>
                  <a:tcPr marL="65353" marR="7261" marT="7261"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a:solidFill>
                            <a:srgbClr val="000000"/>
                          </a:solidFill>
                          <a:effectLst/>
                          <a:latin typeface="Calibri" panose="020F0502020204030204" pitchFamily="34" charset="0"/>
                        </a:rPr>
                        <a:t>Construye modelos de dominio que representa menos de la totalidad pero más del 50% de las entidades del negocio, procesos e interrelaciones  presentes en los casos de uso</a:t>
                      </a:r>
                    </a:p>
                  </a:txBody>
                  <a:tcPr marL="65353" marR="7261" marT="726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a:solidFill>
                            <a:srgbClr val="000000"/>
                          </a:solidFill>
                          <a:effectLst/>
                          <a:latin typeface="Calibri" panose="020F0502020204030204" pitchFamily="34" charset="0"/>
                        </a:rPr>
                        <a:t>Construye modelos de dominio que representa entre el 50% y el 25% de las entidades del negocio, procesos e interrelaciones  presentes en los casos de uso</a:t>
                      </a:r>
                    </a:p>
                  </a:txBody>
                  <a:tcPr marL="65353" marR="7261" marT="726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a:solidFill>
                            <a:srgbClr val="000000"/>
                          </a:solidFill>
                          <a:effectLst/>
                          <a:latin typeface="Calibri" panose="020F0502020204030204" pitchFamily="34" charset="0"/>
                        </a:rPr>
                        <a:t>Construye modelos de dominio que representa menos del 25%  de las entidades del negocio, procesos e interrelaciones  presentes en los casos de uso</a:t>
                      </a:r>
                    </a:p>
                  </a:txBody>
                  <a:tcPr marL="65353" marR="7261" marT="726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CL" sz="800" b="0" i="0" u="none" strike="noStrike">
                          <a:solidFill>
                            <a:srgbClr val="000000"/>
                          </a:solidFill>
                          <a:effectLst/>
                          <a:latin typeface="Calibri" panose="020F0502020204030204" pitchFamily="34" charset="0"/>
                        </a:rPr>
                        <a:t> </a:t>
                      </a:r>
                    </a:p>
                  </a:txBody>
                  <a:tcPr marL="7261" marR="7261" marT="7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CL" sz="800" b="0" i="0" u="none" strike="noStrike">
                          <a:solidFill>
                            <a:srgbClr val="000000"/>
                          </a:solidFill>
                          <a:effectLst/>
                          <a:latin typeface="Calibri" panose="020F0502020204030204" pitchFamily="34" charset="0"/>
                        </a:rPr>
                        <a:t> </a:t>
                      </a:r>
                    </a:p>
                  </a:txBody>
                  <a:tcPr marL="7261" marR="7261" marT="726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97511">
                <a:tc>
                  <a:txBody>
                    <a:bodyPr/>
                    <a:lstStyle/>
                    <a:p>
                      <a:pPr algn="ctr" fontAlgn="t"/>
                      <a:r>
                        <a:rPr lang="es-CL" sz="800" b="1" i="0" u="none" strike="noStrike" dirty="0">
                          <a:solidFill>
                            <a:srgbClr val="000000"/>
                          </a:solidFill>
                          <a:effectLst/>
                          <a:latin typeface="Calibri" panose="020F0502020204030204" pitchFamily="34" charset="0"/>
                        </a:rPr>
                        <a:t>2.- Normalización</a:t>
                      </a:r>
                      <a:r>
                        <a:rPr lang="es-CL" sz="800" b="0" i="0" u="none" strike="noStrike" dirty="0">
                          <a:solidFill>
                            <a:srgbClr val="000000"/>
                          </a:solidFill>
                          <a:effectLst/>
                          <a:latin typeface="Calibri" panose="020F0502020204030204" pitchFamily="34" charset="0"/>
                        </a:rPr>
                        <a:t/>
                      </a:r>
                      <a:br>
                        <a:rPr lang="es-CL" sz="800" b="0" i="0" u="none" strike="noStrike" dirty="0">
                          <a:solidFill>
                            <a:srgbClr val="000000"/>
                          </a:solidFill>
                          <a:effectLst/>
                          <a:latin typeface="Calibri" panose="020F0502020204030204" pitchFamily="34" charset="0"/>
                        </a:rPr>
                      </a:br>
                      <a:r>
                        <a:rPr lang="es-CL" sz="800" b="0" i="0" u="none" strike="noStrike" dirty="0">
                          <a:solidFill>
                            <a:srgbClr val="000000"/>
                          </a:solidFill>
                          <a:effectLst/>
                          <a:latin typeface="Calibri" panose="020F0502020204030204" pitchFamily="34" charset="0"/>
                        </a:rPr>
                        <a:t>Normaliza el modelo de datos</a:t>
                      </a:r>
                    </a:p>
                  </a:txBody>
                  <a:tcPr marL="7261" marR="7261" marT="726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dirty="0">
                          <a:solidFill>
                            <a:srgbClr val="000000"/>
                          </a:solidFill>
                          <a:effectLst/>
                          <a:latin typeface="Calibri" panose="020F0502020204030204" pitchFamily="34" charset="0"/>
                        </a:rPr>
                        <a:t>Construye un modelo relacional totalmente normalizado a partir de un modelo entidad relación que satisface los </a:t>
                      </a:r>
                      <a:r>
                        <a:rPr lang="es-CL" sz="800" b="0" i="0" u="none" strike="noStrike" dirty="0" err="1">
                          <a:solidFill>
                            <a:srgbClr val="000000"/>
                          </a:solidFill>
                          <a:effectLst/>
                          <a:latin typeface="Calibri" panose="020F0502020204030204" pitchFamily="34" charset="0"/>
                        </a:rPr>
                        <a:t>requerimeintos</a:t>
                      </a:r>
                      <a:r>
                        <a:rPr lang="es-CL" sz="800" b="0" i="0" u="none" strike="noStrike" dirty="0">
                          <a:solidFill>
                            <a:srgbClr val="000000"/>
                          </a:solidFill>
                          <a:effectLst/>
                          <a:latin typeface="Calibri" panose="020F0502020204030204" pitchFamily="34" charset="0"/>
                        </a:rPr>
                        <a:t> de información propuestos en los casos de uso.</a:t>
                      </a:r>
                    </a:p>
                  </a:txBody>
                  <a:tcPr marL="65353" marR="7261" marT="7261"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a:solidFill>
                            <a:srgbClr val="000000"/>
                          </a:solidFill>
                          <a:effectLst/>
                          <a:latin typeface="Calibri" panose="020F0502020204030204" pitchFamily="34" charset="0"/>
                        </a:rPr>
                        <a:t>Construye un modelo relacional  normalizado en  menos de la totalidad pero más del 50%,  a partir de un modelo entidad relación que satisface los requerimeintos de información propuestos en los casos de uso.</a:t>
                      </a:r>
                    </a:p>
                  </a:txBody>
                  <a:tcPr marL="65353" marR="7261" marT="726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a:solidFill>
                            <a:srgbClr val="000000"/>
                          </a:solidFill>
                          <a:effectLst/>
                          <a:latin typeface="Calibri" panose="020F0502020204030204" pitchFamily="34" charset="0"/>
                        </a:rPr>
                        <a:t>Construye un modelo relacional  normalizado entre el 50% y el 25%,  a partir de un modelo entidad relación que satisface los requerimeintos de información propuestos en los casos de uso.</a:t>
                      </a:r>
                    </a:p>
                  </a:txBody>
                  <a:tcPr marL="65353" marR="7261" marT="726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a:solidFill>
                            <a:srgbClr val="000000"/>
                          </a:solidFill>
                          <a:effectLst/>
                          <a:latin typeface="Calibri" panose="020F0502020204030204" pitchFamily="34" charset="0"/>
                        </a:rPr>
                        <a:t>Construye un modelo relacional  normalizado en menos del 25%,  a partir de un modelo entidad relación que satisface los requerimeintos de información propuestos en los casos de uso.</a:t>
                      </a:r>
                    </a:p>
                  </a:txBody>
                  <a:tcPr marL="65353" marR="7261" marT="726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CL" sz="800" b="0" i="0" u="none" strike="noStrike">
                          <a:solidFill>
                            <a:srgbClr val="000000"/>
                          </a:solidFill>
                          <a:effectLst/>
                          <a:latin typeface="Calibri" panose="020F0502020204030204" pitchFamily="34" charset="0"/>
                        </a:rPr>
                        <a:t> </a:t>
                      </a:r>
                    </a:p>
                  </a:txBody>
                  <a:tcPr marL="7261" marR="7261" marT="7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CL" sz="800" b="0" i="0" u="none" strike="noStrike" dirty="0">
                          <a:solidFill>
                            <a:srgbClr val="000000"/>
                          </a:solidFill>
                          <a:effectLst/>
                          <a:latin typeface="Calibri" panose="020F0502020204030204" pitchFamily="34" charset="0"/>
                        </a:rPr>
                        <a:t> </a:t>
                      </a:r>
                    </a:p>
                  </a:txBody>
                  <a:tcPr marL="7261" marR="7261" marT="726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Redondear rectángulo de esquina diagonal 4"/>
          <p:cNvSpPr/>
          <p:nvPr/>
        </p:nvSpPr>
        <p:spPr>
          <a:xfrm>
            <a:off x="1763688" y="5373216"/>
            <a:ext cx="6923112" cy="1368152"/>
          </a:xfrm>
          <a:prstGeom prst="round2Diag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600" dirty="0" smtClean="0"/>
              <a:t>Esta Evaluación es Grupal por la Muestra y Presentación de los Avances del o los Producto del Proyecto. Por ejemplo en la Iteración 1 La Revisión Grupal se enfoca en el Desarrollo de la Base de Datos como se ve en el ejemplo. En las próximas iteraciones cada Grupo será evaluado en sus Productos Funcionales determinados en cada Caso.</a:t>
            </a:r>
            <a:endParaRPr lang="es-CL" sz="1600" dirty="0"/>
          </a:p>
        </p:txBody>
      </p:sp>
    </p:spTree>
    <p:extLst>
      <p:ext uri="{BB962C8B-B14F-4D97-AF65-F5344CB8AC3E}">
        <p14:creationId xmlns:p14="http://schemas.microsoft.com/office/powerpoint/2010/main" xmlns="" val="1932094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11560" y="404664"/>
            <a:ext cx="8229600" cy="1143000"/>
          </a:xfrm>
        </p:spPr>
        <p:txBody>
          <a:bodyPr/>
          <a:lstStyle/>
          <a:p>
            <a:pPr algn="just"/>
            <a:r>
              <a:rPr lang="es-CL" dirty="0" smtClean="0">
                <a:solidFill>
                  <a:schemeClr val="tx2"/>
                </a:solidFill>
              </a:rPr>
              <a:t>Maleta didáctica</a:t>
            </a:r>
            <a:endParaRPr lang="es-CL" dirty="0">
              <a:solidFill>
                <a:schemeClr val="tx2"/>
              </a:solidFill>
            </a:endParaRPr>
          </a:p>
        </p:txBody>
      </p:sp>
      <p:graphicFrame>
        <p:nvGraphicFramePr>
          <p:cNvPr id="4" name="Diagrama 3"/>
          <p:cNvGraphicFramePr/>
          <p:nvPr>
            <p:extLst>
              <p:ext uri="{D42A27DB-BD31-4B8C-83A1-F6EECF244321}">
                <p14:modId xmlns:p14="http://schemas.microsoft.com/office/powerpoint/2010/main" xmlns="" val="1849167847"/>
              </p:ext>
            </p:extLst>
          </p:nvPr>
        </p:nvGraphicFramePr>
        <p:xfrm>
          <a:off x="1043608" y="1412776"/>
          <a:ext cx="460851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p:cNvSpPr txBox="1"/>
          <p:nvPr/>
        </p:nvSpPr>
        <p:spPr>
          <a:xfrm>
            <a:off x="6228184" y="1581908"/>
            <a:ext cx="1080120" cy="3785652"/>
          </a:xfrm>
          <a:prstGeom prst="rect">
            <a:avLst/>
          </a:prstGeom>
          <a:noFill/>
        </p:spPr>
        <p:txBody>
          <a:bodyPr wrap="square" rtlCol="0">
            <a:spAutoFit/>
          </a:bodyPr>
          <a:lstStyle/>
          <a:p>
            <a:pPr algn="ctr"/>
            <a:r>
              <a:rPr lang="es-CL" sz="6000" dirty="0" smtClean="0">
                <a:solidFill>
                  <a:schemeClr val="accent1">
                    <a:lumMod val="75000"/>
                  </a:schemeClr>
                </a:solidFill>
                <a:latin typeface="Wingdings" panose="05000000000000000000" pitchFamily="2" charset="2"/>
              </a:rPr>
              <a:t>!3</a:t>
            </a:r>
          </a:p>
          <a:p>
            <a:pPr algn="ctr"/>
            <a:r>
              <a:rPr lang="es-CL" sz="6000" dirty="0" smtClean="0">
                <a:solidFill>
                  <a:schemeClr val="accent1">
                    <a:lumMod val="75000"/>
                  </a:schemeClr>
                </a:solidFill>
                <a:latin typeface="Wingdings" panose="05000000000000000000" pitchFamily="2" charset="2"/>
              </a:rPr>
              <a:t>47</a:t>
            </a:r>
          </a:p>
        </p:txBody>
      </p:sp>
    </p:spTree>
    <p:extLst>
      <p:ext uri="{BB962C8B-B14F-4D97-AF65-F5344CB8AC3E}">
        <p14:creationId xmlns:p14="http://schemas.microsoft.com/office/powerpoint/2010/main" xmlns="" val="2366184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l"/>
            <a:r>
              <a:rPr lang="es-ES_tradnl" dirty="0" smtClean="0">
                <a:solidFill>
                  <a:schemeClr val="accent1">
                    <a:lumMod val="75000"/>
                  </a:schemeClr>
                </a:solidFill>
              </a:rPr>
              <a:t>Portafolio de Título</a:t>
            </a:r>
            <a:endParaRPr lang="es-AR" dirty="0">
              <a:solidFill>
                <a:schemeClr val="accent1">
                  <a:lumMod val="75000"/>
                </a:schemeClr>
              </a:solidFill>
            </a:endParaRPr>
          </a:p>
        </p:txBody>
      </p:sp>
      <p:graphicFrame>
        <p:nvGraphicFramePr>
          <p:cNvPr id="2" name="Diagrama 1"/>
          <p:cNvGraphicFramePr/>
          <p:nvPr>
            <p:extLst>
              <p:ext uri="{D42A27DB-BD31-4B8C-83A1-F6EECF244321}">
                <p14:modId xmlns:p14="http://schemas.microsoft.com/office/powerpoint/2010/main" xmlns="" val="651154086"/>
              </p:ext>
            </p:extLst>
          </p:nvPr>
        </p:nvGraphicFramePr>
        <p:xfrm>
          <a:off x="683568" y="2132856"/>
          <a:ext cx="7272808" cy="258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100616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323528" y="548680"/>
            <a:ext cx="8229600" cy="1143000"/>
          </a:xfrm>
        </p:spPr>
        <p:txBody>
          <a:bodyPr/>
          <a:lstStyle/>
          <a:p>
            <a:pPr algn="l"/>
            <a:r>
              <a:rPr lang="es-CL" b="1" spc="600" dirty="0" smtClean="0">
                <a:solidFill>
                  <a:schemeClr val="accent1">
                    <a:lumMod val="75000"/>
                  </a:schemeClr>
                </a:solidFill>
              </a:rPr>
              <a:t>Términos clave</a:t>
            </a:r>
            <a:br>
              <a:rPr lang="es-CL" b="1" spc="600" dirty="0" smtClean="0">
                <a:solidFill>
                  <a:schemeClr val="accent1">
                    <a:lumMod val="75000"/>
                  </a:schemeClr>
                </a:solidFill>
              </a:rPr>
            </a:br>
            <a:endParaRPr lang="es-CL" spc="600" dirty="0">
              <a:solidFill>
                <a:schemeClr val="accent1">
                  <a:lumMod val="75000"/>
                </a:schemeClr>
              </a:solidFill>
            </a:endParaRPr>
          </a:p>
        </p:txBody>
      </p:sp>
      <p:graphicFrame>
        <p:nvGraphicFramePr>
          <p:cNvPr id="7" name="6 Diagrama"/>
          <p:cNvGraphicFramePr/>
          <p:nvPr>
            <p:extLst>
              <p:ext uri="{D42A27DB-BD31-4B8C-83A1-F6EECF244321}">
                <p14:modId xmlns:p14="http://schemas.microsoft.com/office/powerpoint/2010/main" xmlns="" val="2972394264"/>
              </p:ext>
            </p:extLst>
          </p:nvPr>
        </p:nvGraphicFramePr>
        <p:xfrm>
          <a:off x="1979712" y="1556792"/>
          <a:ext cx="7704856" cy="4950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117533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539552" y="692696"/>
          <a:ext cx="8136904" cy="583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2 Título"/>
          <p:cNvSpPr>
            <a:spLocks noGrp="1"/>
          </p:cNvSpPr>
          <p:nvPr>
            <p:ph type="title"/>
          </p:nvPr>
        </p:nvSpPr>
        <p:spPr>
          <a:xfrm>
            <a:off x="457200" y="274638"/>
            <a:ext cx="8229600" cy="1143000"/>
          </a:xfrm>
        </p:spPr>
        <p:txBody>
          <a:bodyPr/>
          <a:lstStyle/>
          <a:p>
            <a:r>
              <a:rPr lang="es-CL" b="1" dirty="0" smtClean="0">
                <a:solidFill>
                  <a:schemeClr val="accent1">
                    <a:lumMod val="75000"/>
                  </a:schemeClr>
                </a:solidFill>
              </a:rPr>
              <a:t>Competencias clave</a:t>
            </a:r>
            <a:br>
              <a:rPr lang="es-CL" b="1" dirty="0" smtClean="0">
                <a:solidFill>
                  <a:schemeClr val="accent1">
                    <a:lumMod val="75000"/>
                  </a:schemeClr>
                </a:solidFill>
              </a:rPr>
            </a:br>
            <a:endParaRPr lang="es-CL"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b="1" dirty="0" smtClean="0"/>
              <a:t>Fuentes que alimentan el Portafolio de Título</a:t>
            </a:r>
            <a:endParaRPr lang="es-CL" b="1" dirty="0"/>
          </a:p>
        </p:txBody>
      </p:sp>
      <p:graphicFrame>
        <p:nvGraphicFramePr>
          <p:cNvPr id="4" name="3 Diagrama"/>
          <p:cNvGraphicFramePr/>
          <p:nvPr>
            <p:extLst>
              <p:ext uri="{D42A27DB-BD31-4B8C-83A1-F6EECF244321}">
                <p14:modId xmlns:p14="http://schemas.microsoft.com/office/powerpoint/2010/main" xmlns="" val="4255026083"/>
              </p:ext>
            </p:extLst>
          </p:nvPr>
        </p:nvGraphicFramePr>
        <p:xfrm>
          <a:off x="72008" y="260648"/>
          <a:ext cx="8892480" cy="72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p:txBody>
          <a:bodyPr/>
          <a:lstStyle/>
          <a:p>
            <a:r>
              <a:rPr lang="es-CL" b="1" dirty="0" smtClean="0">
                <a:solidFill>
                  <a:schemeClr val="tx2"/>
                </a:solidFill>
              </a:rPr>
              <a:t>Orientaciones Metodológicas</a:t>
            </a:r>
            <a:endParaRPr lang="es-CL" dirty="0">
              <a:solidFill>
                <a:schemeClr val="tx2"/>
              </a:solidFill>
            </a:endParaRPr>
          </a:p>
        </p:txBody>
      </p:sp>
      <p:graphicFrame>
        <p:nvGraphicFramePr>
          <p:cNvPr id="3" name="Diagrama 2"/>
          <p:cNvGraphicFramePr/>
          <p:nvPr>
            <p:extLst>
              <p:ext uri="{D42A27DB-BD31-4B8C-83A1-F6EECF244321}">
                <p14:modId xmlns:p14="http://schemas.microsoft.com/office/powerpoint/2010/main" xmlns="" val="1596779746"/>
              </p:ext>
            </p:extLst>
          </p:nvPr>
        </p:nvGraphicFramePr>
        <p:xfrm>
          <a:off x="899592" y="1556792"/>
          <a:ext cx="7787208" cy="4995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p:txBody>
          <a:bodyPr/>
          <a:lstStyle/>
          <a:p>
            <a:r>
              <a:rPr lang="es-CL" b="1" dirty="0" smtClean="0"/>
              <a:t>Metodología de casos</a:t>
            </a:r>
            <a:br>
              <a:rPr lang="es-CL" b="1" dirty="0" smtClean="0"/>
            </a:br>
            <a:endParaRPr lang="es-CL" dirty="0"/>
          </a:p>
        </p:txBody>
      </p:sp>
      <p:graphicFrame>
        <p:nvGraphicFramePr>
          <p:cNvPr id="6" name="5 Diagrama"/>
          <p:cNvGraphicFramePr/>
          <p:nvPr>
            <p:extLst>
              <p:ext uri="{D42A27DB-BD31-4B8C-83A1-F6EECF244321}">
                <p14:modId xmlns:p14="http://schemas.microsoft.com/office/powerpoint/2010/main" xmlns="" val="483743781"/>
              </p:ext>
            </p:extLst>
          </p:nvPr>
        </p:nvGraphicFramePr>
        <p:xfrm>
          <a:off x="462844" y="692696"/>
          <a:ext cx="8136904"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CuadroTexto"/>
          <p:cNvSpPr txBox="1"/>
          <p:nvPr/>
        </p:nvSpPr>
        <p:spPr>
          <a:xfrm>
            <a:off x="611560" y="4725144"/>
            <a:ext cx="5040560" cy="1292662"/>
          </a:xfrm>
          <a:prstGeom prst="rect">
            <a:avLst/>
          </a:prstGeom>
          <a:noFill/>
        </p:spPr>
        <p:txBody>
          <a:bodyPr wrap="square" rtlCol="0">
            <a:spAutoFit/>
          </a:bodyPr>
          <a:lstStyle/>
          <a:p>
            <a:r>
              <a:rPr lang="es-ES" sz="2000" dirty="0" smtClean="0"/>
              <a:t>El docente califica cada iteración, sugiriendo correcciones y retroalimentando antes de la entrega final del caso.</a:t>
            </a:r>
          </a:p>
          <a:p>
            <a:endParaRPr lang="es-CL"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TotalTime>
  <Words>2155</Words>
  <Application>Microsoft Office PowerPoint</Application>
  <PresentationFormat>Presentación en pantalla (4:3)</PresentationFormat>
  <Paragraphs>267</Paragraphs>
  <Slides>27</Slides>
  <Notes>8</Notes>
  <HiddenSlides>0</HiddenSlides>
  <MMClips>0</MMClips>
  <ScaleCrop>false</ScaleCrop>
  <HeadingPairs>
    <vt:vector size="4" baseType="variant">
      <vt:variant>
        <vt:lpstr>Tema</vt:lpstr>
      </vt:variant>
      <vt:variant>
        <vt:i4>3</vt:i4>
      </vt:variant>
      <vt:variant>
        <vt:lpstr>Títulos de diapositiva</vt:lpstr>
      </vt:variant>
      <vt:variant>
        <vt:i4>27</vt:i4>
      </vt:variant>
    </vt:vector>
  </HeadingPairs>
  <TitlesOfParts>
    <vt:vector size="30" baseType="lpstr">
      <vt:lpstr>Tema DuocUC 2012</vt:lpstr>
      <vt:lpstr>1_Tema DuocUC 2012</vt:lpstr>
      <vt:lpstr>3_Tema DuocUC 2012</vt:lpstr>
      <vt:lpstr>Diapositiva 1</vt:lpstr>
      <vt:lpstr>Fundamentación de Portafolio de Título</vt:lpstr>
      <vt:lpstr>Maleta didáctica</vt:lpstr>
      <vt:lpstr>Portafolio de Título</vt:lpstr>
      <vt:lpstr>Términos clave </vt:lpstr>
      <vt:lpstr>Competencias clave </vt:lpstr>
      <vt:lpstr>Fuentes que alimentan el Portafolio de Título</vt:lpstr>
      <vt:lpstr>Orientaciones Metodológicas</vt:lpstr>
      <vt:lpstr>Metodología de casos </vt:lpstr>
      <vt:lpstr>Metodología de proyecto </vt:lpstr>
      <vt:lpstr>Casos</vt:lpstr>
      <vt:lpstr>Metodología de proyecto </vt:lpstr>
      <vt:lpstr>Roles y Deberes</vt:lpstr>
      <vt:lpstr>Diapositiva 14</vt:lpstr>
      <vt:lpstr>Roles y Deberes</vt:lpstr>
      <vt:lpstr>Roles y Deberes</vt:lpstr>
      <vt:lpstr>¿Cómo hacer el Diagnóstico?</vt:lpstr>
      <vt:lpstr>¿Cómo hacer el Diagnóstico?</vt:lpstr>
      <vt:lpstr>¿Cómo hacer el Diagnóstico?</vt:lpstr>
      <vt:lpstr>Plan de mejora</vt:lpstr>
      <vt:lpstr>Registro de evidencias</vt:lpstr>
      <vt:lpstr>Evaluaciones</vt:lpstr>
      <vt:lpstr>Cálculo de notas Parciales</vt:lpstr>
      <vt:lpstr>Cálculo de nota Final</vt:lpstr>
      <vt:lpstr>Ejemplo Evaluación Sumativa Artefacto</vt:lpstr>
      <vt:lpstr>Diapositiva 26</vt:lpstr>
      <vt:lpstr>Ejemplo Evaluación Sumativa Producto</vt:lpstr>
    </vt:vector>
  </TitlesOfParts>
  <Company>www.intercambiosvirtuales.org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Claudita</dc:creator>
  <cp:lastModifiedBy>RHPP-A4</cp:lastModifiedBy>
  <cp:revision>88</cp:revision>
  <dcterms:created xsi:type="dcterms:W3CDTF">2014-11-14T21:46:43Z</dcterms:created>
  <dcterms:modified xsi:type="dcterms:W3CDTF">2017-03-12T01:41:42Z</dcterms:modified>
</cp:coreProperties>
</file>